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1" r:id="rId2"/>
    <p:sldMasterId id="2147483723" r:id="rId3"/>
    <p:sldMasterId id="2147483737" r:id="rId4"/>
    <p:sldMasterId id="2147483749" r:id="rId5"/>
  </p:sldMasterIdLst>
  <p:notesMasterIdLst>
    <p:notesMasterId r:id="rId14"/>
  </p:notesMasterIdLst>
  <p:sldIdLst>
    <p:sldId id="291" r:id="rId6"/>
    <p:sldId id="261" r:id="rId7"/>
    <p:sldId id="262" r:id="rId8"/>
    <p:sldId id="263" r:id="rId9"/>
    <p:sldId id="264" r:id="rId10"/>
    <p:sldId id="265" r:id="rId11"/>
    <p:sldId id="288" r:id="rId12"/>
    <p:sldId id="27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FB191-8F32-4081-A0BD-141B411CCBD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9D0A-9C02-4165-BE07-7BF60F26E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8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1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8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8701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09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08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40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135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89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4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806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655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294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054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96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70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69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70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11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6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81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68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57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8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87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67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24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92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20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2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92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69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1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1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67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27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10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09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7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5BF4-C259-46B5-8C92-AB5EA636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56C5-0979-4E7A-A916-361E853B2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38C18-961E-4D6F-A3EA-5DCEB248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9D3D-10A5-4E34-A8AA-9FCDE6C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B50F-0A84-4074-B71E-E0B8CA09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925716DF-B843-417E-A4B7-1D73BE9F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413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0B9D-6D18-4E2A-950C-E19818B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0314-B7F2-4D18-8F93-A6BC13C6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9F49-E6E4-447B-8A1B-0D915D0F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FD74E-8FA5-4FD8-9704-D41ECA48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9E78-B49F-4787-8104-101FC676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550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58EB-DF03-4B15-8DB4-3B10B92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22F57-C269-4A16-A002-64A5B15B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2E87-E837-4A6B-890A-7B00FEBD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E545-5593-41EB-922B-A50A7E81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3C3F-8072-4719-A61D-34A43DA4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16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1B17-1D2F-4A0B-954A-BF0E260A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76E8D-C698-4635-8FF7-8135D74F5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DE5A-E8CF-4186-B7E9-F521A98F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17EA-D59D-43B5-B268-76D6761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BEDD4-01E4-48A7-98A6-EDBEED85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61831-4A71-4B81-B53A-912B76B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1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ABB-1561-4F01-9637-ADE8691C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C919B-EB2E-45EF-83C7-D2958651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5445-5F61-4D60-ABC3-C2418842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4A57E-7470-4414-8ABC-73C401F52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AB285-59B4-442B-BF99-C526CCD2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4D0D5-D095-46BC-A23B-AC6E0C6E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511BE-B20A-4C78-9617-A0DC855F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1FA87-B63A-4283-848B-1A5CE42A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94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5C3D-D206-475F-BB78-AB45062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55B8F-8EA2-4CC6-87A4-05F0E658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7876F-65CB-4D22-BA30-36F6F4A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7AC09-5DFE-4DF1-8574-5F8A30C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59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4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189A-D689-4D02-A39B-79F0EA0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2A34-FDE7-4137-90FF-E555EEE3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3E822-CAA0-4D1E-9B19-3A886E3F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38963-D848-42F7-A30B-CC02021A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828DB-98F4-4796-91BE-0BBDD2FB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30CC4-5D4F-4F5A-A798-FBD2FD8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00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076F-57CA-4A9C-84A5-A6FDB73E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CB4CA-CC83-4790-A837-8CC6B7D20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C901D-3552-4C5E-878F-D5D7E40D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1C4DB-98F6-4040-AFA9-2871F482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1FC21-345F-4B4D-816E-292A1DB4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0ECB9-A363-421A-9745-21AD3E1E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2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36CF-FA61-4AFF-9D43-76EA4401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521F-08EC-4FE0-8EE1-6A88B1FF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38A-DE91-43B1-AF99-D5CDEAF5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29146-17F1-4CB1-AD67-CAA669BF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1444F-A5D2-4176-A7BC-663E8CC8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9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93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F1733-A7C1-4D8E-BE3C-3C3F5B9AD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09E4E-8D1C-44F8-86D8-506F8A05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1E21A-1057-42E0-A375-843BD03F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EF25-5B26-46BE-A1EE-AA10C7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DB1EF-C979-441C-A260-7DAD7B88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2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2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075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2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6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8D10-3651-47C4-A70F-90EDF13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AC4A-FE8E-42A0-A4CA-EAE3BC5F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8687-FFB0-4469-A7A6-81DB3710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3ABD-B4A4-4350-B94D-98CE83DF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0223-5450-41F9-B0B0-17FF41A7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61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BE02F5E7-19E1-44A8-A616-62EE5762E6FB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id="{2B7BAD63-9072-47D2-ADE1-D8248BCF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id="{27DC6CC9-9DDF-4279-BAAE-5A5683AE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id="{B68D86A8-44D2-4161-B3B6-5627FA688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id="{33F5CE1F-54B4-4AC8-9CF2-3DC552D12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37">
            <a:extLst>
              <a:ext uri="{FF2B5EF4-FFF2-40B4-BE49-F238E27FC236}">
                <a16:creationId xmlns:a16="http://schemas.microsoft.com/office/drawing/2014/main" id="{C7638E9E-F126-4DD5-8E7B-65F1FCCC5E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8" name="138">
            <a:extLst>
              <a:ext uri="{FF2B5EF4-FFF2-40B4-BE49-F238E27FC236}">
                <a16:creationId xmlns:a16="http://schemas.microsoft.com/office/drawing/2014/main" id="{67CB7C8A-CF86-436E-A3AE-F2CF3E342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9" name="139">
            <a:extLst>
              <a:ext uri="{FF2B5EF4-FFF2-40B4-BE49-F238E27FC236}">
                <a16:creationId xmlns:a16="http://schemas.microsoft.com/office/drawing/2014/main" id="{1DA67DCB-E19D-4A6D-A415-2B4877910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10" name="140">
            <a:extLst>
              <a:ext uri="{FF2B5EF4-FFF2-40B4-BE49-F238E27FC236}">
                <a16:creationId xmlns:a16="http://schemas.microsoft.com/office/drawing/2014/main" id="{524731C3-E731-422D-93F8-856E55219E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1" name="141">
            <a:extLst>
              <a:ext uri="{FF2B5EF4-FFF2-40B4-BE49-F238E27FC236}">
                <a16:creationId xmlns:a16="http://schemas.microsoft.com/office/drawing/2014/main" id="{5106029F-2D38-46E9-8D7B-24F967D0D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92548300-904C-427C-970F-E0AD17682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53F44918-4C49-433F-AB81-31AE943AF2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B69D7D4-AEB4-4DBB-9946-7CED55EC9F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18" name="146">
            <a:extLst>
              <a:ext uri="{FF2B5EF4-FFF2-40B4-BE49-F238E27FC236}">
                <a16:creationId xmlns:a16="http://schemas.microsoft.com/office/drawing/2014/main" id="{D4580FD4-6D71-4788-9FE6-6153C36189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>
            <a:extLst>
              <a:ext uri="{FF2B5EF4-FFF2-40B4-BE49-F238E27FC236}">
                <a16:creationId xmlns:a16="http://schemas.microsoft.com/office/drawing/2014/main" id="{65F9F2CC-DD62-4807-BC6E-2C2A2189F5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4" name="144">
            <a:extLst>
              <a:ext uri="{FF2B5EF4-FFF2-40B4-BE49-F238E27FC236}">
                <a16:creationId xmlns:a16="http://schemas.microsoft.com/office/drawing/2014/main" id="{E9F62748-0DF0-4ABF-9BE7-9C9AE9286C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6F00BB1A-567A-4074-AB6B-9FF35115A74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B9DC3F0E-EF7C-487F-9306-934E4932B2F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1" name="4">
            <a:extLst>
              <a:ext uri="{FF2B5EF4-FFF2-40B4-BE49-F238E27FC236}">
                <a16:creationId xmlns:a16="http://schemas.microsoft.com/office/drawing/2014/main" id="{159B922C-23E7-4E07-AC79-65957C8F849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838160"/>
            <a:ext cx="352299" cy="5802531"/>
          </a:xfrm>
          <a:prstGeom prst="rect">
            <a:avLst/>
          </a:prstGeom>
        </p:spPr>
      </p:pic>
      <p:pic>
        <p:nvPicPr>
          <p:cNvPr id="37" name="1">
            <a:extLst>
              <a:ext uri="{FF2B5EF4-FFF2-40B4-BE49-F238E27FC236}">
                <a16:creationId xmlns:a16="http://schemas.microsoft.com/office/drawing/2014/main" id="{A01A7D5B-F0E8-4E02-997A-105CF9F87B3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25" name="矩形 7">
            <a:extLst>
              <a:ext uri="{FF2B5EF4-FFF2-40B4-BE49-F238E27FC236}">
                <a16:creationId xmlns:a16="http://schemas.microsoft.com/office/drawing/2014/main" id="{CF2BB86A-BC34-443D-8DBF-0837B1371CD2}"/>
              </a:ext>
            </a:extLst>
          </p:cNvPr>
          <p:cNvSpPr/>
          <p:nvPr/>
        </p:nvSpPr>
        <p:spPr>
          <a:xfrm>
            <a:off x="2944519" y="2358702"/>
            <a:ext cx="6560816" cy="1997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Bài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35: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Ôn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tập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đo</a:t>
            </a:r>
            <a:r>
              <a:rPr kumimoji="0" lang="en-US" sz="6000" b="1" i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</a:t>
            </a:r>
            <a:r>
              <a:rPr kumimoji="0" lang="en-US" sz="6000" b="1" i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lường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75000"/>
                </a:srgbClr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59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7C855-91DB-4530-9BAB-9F6D9E60F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A620A1-8753-4D69-B2DB-8922880BD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22744"/>
            <a:ext cx="10143460" cy="47801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20C303-393A-4921-ACF0-8AB4F18FDA3F}"/>
              </a:ext>
            </a:extLst>
          </p:cNvPr>
          <p:cNvSpPr/>
          <p:nvPr/>
        </p:nvSpPr>
        <p:spPr>
          <a:xfrm>
            <a:off x="5858540" y="2381693"/>
            <a:ext cx="435934" cy="43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Đ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9579BA-BE0A-43D2-B64D-7F27030EB865}"/>
              </a:ext>
            </a:extLst>
          </p:cNvPr>
          <p:cNvSpPr/>
          <p:nvPr/>
        </p:nvSpPr>
        <p:spPr>
          <a:xfrm>
            <a:off x="5794745" y="2993065"/>
            <a:ext cx="435934" cy="43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31E056-3E01-4943-9B1F-7CFE535EE046}"/>
              </a:ext>
            </a:extLst>
          </p:cNvPr>
          <p:cNvSpPr/>
          <p:nvPr/>
        </p:nvSpPr>
        <p:spPr>
          <a:xfrm>
            <a:off x="5794745" y="3668620"/>
            <a:ext cx="435934" cy="43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32CB7-D2F1-44FC-BF37-4AF2C3445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A83BAC-4756-4D2C-A7E7-F7B1685FE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02" y="606056"/>
            <a:ext cx="8835655" cy="174312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8E9ED7E-EEE2-45C4-8910-C4DA35BD4151}"/>
              </a:ext>
            </a:extLst>
          </p:cNvPr>
          <p:cNvSpPr/>
          <p:nvPr/>
        </p:nvSpPr>
        <p:spPr>
          <a:xfrm>
            <a:off x="680484" y="3211033"/>
            <a:ext cx="3327990" cy="1637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19 kg + 25 kg = 44 kg</a:t>
            </a:r>
          </a:p>
          <a:p>
            <a:pPr algn="ctr"/>
            <a:r>
              <a:rPr lang="en-US" sz="2400" dirty="0"/>
              <a:t>63 kg – 28 kg = 35 kg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C81C3AD-E700-4FB7-A8A8-BC08ACC38521}"/>
              </a:ext>
            </a:extLst>
          </p:cNvPr>
          <p:cNvSpPr/>
          <p:nvPr/>
        </p:nvSpPr>
        <p:spPr>
          <a:xfrm>
            <a:off x="4353147" y="3182587"/>
            <a:ext cx="3327990" cy="1637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35 kg + 28 kg = 63 kg</a:t>
            </a:r>
          </a:p>
          <a:p>
            <a:pPr algn="ctr"/>
            <a:r>
              <a:rPr lang="en-US" sz="2400" dirty="0"/>
              <a:t>44 kg – 25 kg = 19 kg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64AB05F-667A-47FB-AA14-A98C1534D486}"/>
              </a:ext>
            </a:extLst>
          </p:cNvPr>
          <p:cNvSpPr/>
          <p:nvPr/>
        </p:nvSpPr>
        <p:spPr>
          <a:xfrm>
            <a:off x="8025810" y="3177271"/>
            <a:ext cx="3327990" cy="1637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44 kg - 19 kg = 25 kg</a:t>
            </a:r>
          </a:p>
          <a:p>
            <a:pPr algn="ctr"/>
            <a:r>
              <a:rPr lang="en-US" sz="2400" dirty="0"/>
              <a:t>63 kg – 35 kg = 28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21E3A4-05C9-466A-BB95-965A9D25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4" y="370256"/>
            <a:ext cx="9732822" cy="547765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96DAA9-E016-4A9E-A5D1-2D8EAA254F2A}"/>
              </a:ext>
            </a:extLst>
          </p:cNvPr>
          <p:cNvSpPr/>
          <p:nvPr/>
        </p:nvSpPr>
        <p:spPr>
          <a:xfrm>
            <a:off x="2339163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C3389C-9B16-48B4-BF9E-E02369CF955F}"/>
              </a:ext>
            </a:extLst>
          </p:cNvPr>
          <p:cNvSpPr/>
          <p:nvPr/>
        </p:nvSpPr>
        <p:spPr>
          <a:xfrm>
            <a:off x="3318184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742D4A-7685-4895-9664-EA22A38A80C8}"/>
              </a:ext>
            </a:extLst>
          </p:cNvPr>
          <p:cNvSpPr/>
          <p:nvPr/>
        </p:nvSpPr>
        <p:spPr>
          <a:xfrm>
            <a:off x="4381440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E65FE8-4092-422E-ABA9-1045B274CCA2}"/>
              </a:ext>
            </a:extLst>
          </p:cNvPr>
          <p:cNvSpPr/>
          <p:nvPr/>
        </p:nvSpPr>
        <p:spPr>
          <a:xfrm>
            <a:off x="4578142" y="5374758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6A919E-1DBD-435C-8A91-5AF97E40C687}"/>
              </a:ext>
            </a:extLst>
          </p:cNvPr>
          <p:cNvSpPr/>
          <p:nvPr/>
        </p:nvSpPr>
        <p:spPr>
          <a:xfrm>
            <a:off x="7023754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174104-8850-413A-B332-3E52879EEEC1}"/>
              </a:ext>
            </a:extLst>
          </p:cNvPr>
          <p:cNvSpPr/>
          <p:nvPr/>
        </p:nvSpPr>
        <p:spPr>
          <a:xfrm>
            <a:off x="8097643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A868F3-BEF5-4471-960C-20F0D48C087F}"/>
              </a:ext>
            </a:extLst>
          </p:cNvPr>
          <p:cNvSpPr/>
          <p:nvPr/>
        </p:nvSpPr>
        <p:spPr>
          <a:xfrm>
            <a:off x="9076664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1F48DF-061E-4D39-8FA7-FA2B253567E0}"/>
              </a:ext>
            </a:extLst>
          </p:cNvPr>
          <p:cNvSpPr/>
          <p:nvPr/>
        </p:nvSpPr>
        <p:spPr>
          <a:xfrm>
            <a:off x="9273366" y="5374758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B4A38C-2379-4E73-A96A-C8357B70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9" y="876078"/>
            <a:ext cx="10324214" cy="1250434"/>
          </a:xfrm>
          <a:prstGeom prst="rect">
            <a:avLst/>
          </a:prstGeom>
        </p:spPr>
      </p:pic>
      <p:sp>
        <p:nvSpPr>
          <p:cNvPr id="13" name="5">
            <a:extLst>
              <a:ext uri="{FF2B5EF4-FFF2-40B4-BE49-F238E27FC236}">
                <a16:creationId xmlns:a16="http://schemas.microsoft.com/office/drawing/2014/main" id="{AAA31BF9-62A0-464C-9190-C5C924EE4F16}"/>
              </a:ext>
            </a:extLst>
          </p:cNvPr>
          <p:cNvSpPr/>
          <p:nvPr/>
        </p:nvSpPr>
        <p:spPr>
          <a:xfrm>
            <a:off x="1190847" y="3173704"/>
            <a:ext cx="9888279" cy="219512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62743-EC26-411B-91DB-D656AEEA1492}"/>
              </a:ext>
            </a:extLst>
          </p:cNvPr>
          <p:cNvSpPr txBox="1"/>
          <p:nvPr/>
        </p:nvSpPr>
        <p:spPr>
          <a:xfrm>
            <a:off x="1371601" y="3306726"/>
            <a:ext cx="9048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, con </a:t>
            </a:r>
            <a:r>
              <a:rPr lang="en-US" sz="3200" dirty="0" err="1"/>
              <a:t>lợn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ki</a:t>
            </a:r>
            <a:r>
              <a:rPr lang="en-US" sz="3200" dirty="0"/>
              <a:t>-</a:t>
            </a:r>
            <a:r>
              <a:rPr lang="en-US" sz="3200" dirty="0" err="1"/>
              <a:t>lô</a:t>
            </a:r>
            <a:r>
              <a:rPr lang="en-US" sz="3200" dirty="0"/>
              <a:t>-gam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25 + 18 = 43 (kg)</a:t>
            </a:r>
          </a:p>
          <a:p>
            <a:pPr algn="ctr"/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43 (kg)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DD81-895F-4730-882A-2EE14852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59" y="446568"/>
            <a:ext cx="9698888" cy="36860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C2FB99-2FBC-446D-8EC6-F62557AA859C}"/>
              </a:ext>
            </a:extLst>
          </p:cNvPr>
          <p:cNvSpPr/>
          <p:nvPr/>
        </p:nvSpPr>
        <p:spPr>
          <a:xfrm>
            <a:off x="2870791" y="4508205"/>
            <a:ext cx="6028660" cy="1392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Hai con </a:t>
            </a:r>
            <a:r>
              <a:rPr lang="en-US" sz="2400" dirty="0" err="1"/>
              <a:t>dê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sang song </a:t>
            </a:r>
            <a:r>
              <a:rPr lang="en-US" sz="2400" dirty="0" err="1"/>
              <a:t>là</a:t>
            </a:r>
            <a:r>
              <a:rPr lang="en-US" sz="2400" dirty="0"/>
              <a:t> 14 kg </a:t>
            </a:r>
            <a:r>
              <a:rPr lang="en-US" sz="2400" dirty="0" err="1"/>
              <a:t>và</a:t>
            </a:r>
            <a:r>
              <a:rPr lang="en-US" sz="2400" dirty="0"/>
              <a:t> 16 kg </a:t>
            </a:r>
            <a:r>
              <a:rPr lang="en-US" sz="2400" dirty="0" err="1"/>
              <a:t>vì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14 + 16 = 30 kg  &lt;31 kg</a:t>
            </a:r>
          </a:p>
        </p:txBody>
      </p:sp>
    </p:spTree>
    <p:extLst>
      <p:ext uri="{BB962C8B-B14F-4D97-AF65-F5344CB8AC3E}">
        <p14:creationId xmlns:p14="http://schemas.microsoft.com/office/powerpoint/2010/main" val="306183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5815980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139</Words>
  <Application>Microsoft Office PowerPoint</Application>
  <PresentationFormat>Widescreen</PresentationFormat>
  <Paragraphs>30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Microsoft YaHei</vt:lpstr>
      <vt:lpstr>Microsoft YaHei</vt:lpstr>
      <vt:lpstr>宋体</vt:lpstr>
      <vt:lpstr>宋体</vt:lpstr>
      <vt:lpstr>Arial</vt:lpstr>
      <vt:lpstr>Arial Rounded MT Bold</vt:lpstr>
      <vt:lpstr>Calibri</vt:lpstr>
      <vt:lpstr>Calibri Light</vt:lpstr>
      <vt:lpstr>等线</vt:lpstr>
      <vt:lpstr>Franklin Gothic Book</vt:lpstr>
      <vt:lpstr>Franklin Gothic Medium</vt:lpstr>
      <vt:lpstr>ITC Avant Garde Std Bk</vt:lpstr>
      <vt:lpstr>黑体</vt:lpstr>
      <vt:lpstr>华文楷体</vt:lpstr>
      <vt:lpstr>1_Office Theme</vt:lpstr>
      <vt:lpstr>1_Office 主题​​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10</cp:revision>
  <dcterms:created xsi:type="dcterms:W3CDTF">2021-05-21T09:12:05Z</dcterms:created>
  <dcterms:modified xsi:type="dcterms:W3CDTF">2026-01-06T05:36:58Z</dcterms:modified>
</cp:coreProperties>
</file>