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1" r:id="rId8"/>
    <p:sldId id="31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09" d="100"/>
          <a:sy n="109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18: </a:t>
            </a:r>
            <a:br>
              <a:rPr lang="en-US" dirty="0"/>
            </a:b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smtClean="0"/>
              <a:t>Lớp:</a:t>
            </a:r>
            <a:r>
              <a:rPr lang="vi-VN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Buổi trò chuyện, chủ đề: Lòng biết ơn và tình cảm gia đình.</a:t>
            </a: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DA971-1E89-FA40-8726-363CB1B2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1437" y="1240841"/>
            <a:ext cx="5562834" cy="3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B3F6D-05DD-5A43-B299-5EF7139B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16978"/>
            <a:ext cx="6598557" cy="32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FD14-4E79-744B-84E7-0E133E52E4B2}"/>
              </a:ext>
            </a:extLst>
          </p:cNvPr>
          <p:cNvSpPr/>
          <p:nvPr/>
        </p:nvSpPr>
        <p:spPr>
          <a:xfrm>
            <a:off x="664127" y="848352"/>
            <a:ext cx="76634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88DD-49D7-6F4A-BFEC-C827283A65AB}"/>
              </a:ext>
            </a:extLst>
          </p:cNvPr>
          <p:cNvGrpSpPr/>
          <p:nvPr/>
        </p:nvGrpSpPr>
        <p:grpSpPr>
          <a:xfrm>
            <a:off x="468086" y="2126095"/>
            <a:ext cx="8522403" cy="2326162"/>
            <a:chOff x="468086" y="2126095"/>
            <a:chExt cx="8522403" cy="2326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25AF8-9565-FB4A-80B8-82A3115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3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3000" contras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086" y="2126095"/>
              <a:ext cx="8360228" cy="2326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B15956-E3F9-3F4F-A269-255A6E9EEA40}"/>
                </a:ext>
              </a:extLst>
            </p:cNvPr>
            <p:cNvGrpSpPr/>
            <p:nvPr/>
          </p:nvGrpSpPr>
          <p:grpSpPr>
            <a:xfrm>
              <a:off x="597455" y="2647950"/>
              <a:ext cx="1601553" cy="1466850"/>
              <a:chOff x="597455" y="2647950"/>
              <a:chExt cx="1601553" cy="146685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D0CBE99-5813-E64E-B05D-F70099F893A6}"/>
                  </a:ext>
                </a:extLst>
              </p:cNvPr>
              <p:cNvSpPr/>
              <p:nvPr/>
            </p:nvSpPr>
            <p:spPr>
              <a:xfrm>
                <a:off x="664126" y="2647950"/>
                <a:ext cx="1469473" cy="1466850"/>
              </a:xfrm>
              <a:prstGeom prst="wedgeRoundRectCallout">
                <a:avLst>
                  <a:gd name="adj1" fmla="val 73152"/>
                  <a:gd name="adj2" fmla="val -206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61661-8C5B-AA4E-8F04-96D323AEC3C6}"/>
                  </a:ext>
                </a:extLst>
              </p:cNvPr>
              <p:cNvSpPr/>
              <p:nvPr/>
            </p:nvSpPr>
            <p:spPr>
              <a:xfrm>
                <a:off x="597455" y="2719655"/>
                <a:ext cx="1601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giúp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ham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đọc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sách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.</a:t>
                </a:r>
                <a:endParaRPr lang="en-VN" sz="2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3F3F0-6AB1-464A-8322-B249CFBC54D6}"/>
                </a:ext>
              </a:extLst>
            </p:cNvPr>
            <p:cNvGrpSpPr/>
            <p:nvPr/>
          </p:nvGrpSpPr>
          <p:grpSpPr>
            <a:xfrm>
              <a:off x="7388936" y="2534353"/>
              <a:ext cx="1601553" cy="970129"/>
              <a:chOff x="597455" y="2719655"/>
              <a:chExt cx="1601553" cy="970129"/>
            </a:xfrm>
          </p:grpSpPr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F41778B-189D-0940-AD4D-489FE3644294}"/>
                  </a:ext>
                </a:extLst>
              </p:cNvPr>
              <p:cNvSpPr/>
              <p:nvPr/>
            </p:nvSpPr>
            <p:spPr>
              <a:xfrm>
                <a:off x="663494" y="2719655"/>
                <a:ext cx="1469473" cy="970129"/>
              </a:xfrm>
              <a:prstGeom prst="wedgeRoundRectCallout">
                <a:avLst>
                  <a:gd name="adj1" fmla="val -68800"/>
                  <a:gd name="adj2" fmla="val -2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88BF84-1720-744B-A1B3-44AE147FC76D}"/>
                  </a:ext>
                </a:extLst>
              </p:cNvPr>
              <p:cNvSpPr/>
              <p:nvPr/>
            </p:nvSpPr>
            <p:spPr>
              <a:xfrm>
                <a:off x="597455" y="2848347"/>
                <a:ext cx="16015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mẹ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…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091068"/>
            <a:ext cx="841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Thực hiện những việc làm thể hiện sự quan tâm, chăm sóc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7C85C-D6E8-EA41-99B2-D2A4287A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4" y="1554242"/>
            <a:ext cx="8411902" cy="2406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7" y="4034930"/>
            <a:ext cx="82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Tìm lại một món quà người thân đã tặng em và mang đến lớp chia sẻ với các bạn.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hoặc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0FA56-6F61-2A43-8790-87E62BA3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014" y="3156368"/>
            <a:ext cx="3049971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9F1F-B479-B542-BC7B-C62E2E97063A}"/>
              </a:ext>
            </a:extLst>
          </p:cNvPr>
          <p:cNvSpPr/>
          <p:nvPr/>
        </p:nvSpPr>
        <p:spPr>
          <a:xfrm>
            <a:off x="409902" y="191881"/>
            <a:ext cx="89232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long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C7FA-026F-0440-91D8-44080AAE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9" y="1952641"/>
            <a:ext cx="6881648" cy="2707315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2B90446-862B-7749-85F0-12E8E2E1D4CF}"/>
              </a:ext>
            </a:extLst>
          </p:cNvPr>
          <p:cNvSpPr/>
          <p:nvPr/>
        </p:nvSpPr>
        <p:spPr>
          <a:xfrm>
            <a:off x="1903685" y="4358774"/>
            <a:ext cx="2242539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Vẽ tranh tặng người thân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F78F33F-12D9-9446-96D7-2468770AC01B}"/>
              </a:ext>
            </a:extLst>
          </p:cNvPr>
          <p:cNvSpPr/>
          <p:nvPr/>
        </p:nvSpPr>
        <p:spPr>
          <a:xfrm>
            <a:off x="5341545" y="4470010"/>
            <a:ext cx="213130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Nói lời cảm ơn</a:t>
            </a:r>
          </a:p>
        </p:txBody>
      </p:sp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99670"/>
            <a:ext cx="71698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Thực hiện những việc để bày tỏ tình cảm và lòng biết ơn với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ndma Kids Cartoon Images, Stock Photos &amp;amp; Vectors | Shutterstock">
            <a:extLst>
              <a:ext uri="{FF2B5EF4-FFF2-40B4-BE49-F238E27FC236}">
                <a16:creationId xmlns:a16="http://schemas.microsoft.com/office/drawing/2014/main" id="{A1258569-B07B-3543-89B4-4ECFA4D2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5407572" y="1977767"/>
            <a:ext cx="2607424" cy="277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6 Brother Sister Hug Illustrations &amp;amp; Clip Art - iStock">
            <a:extLst>
              <a:ext uri="{FF2B5EF4-FFF2-40B4-BE49-F238E27FC236}">
                <a16:creationId xmlns:a16="http://schemas.microsoft.com/office/drawing/2014/main" id="{8CCFF043-B05A-044C-85B2-B5A680FB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6" y="2571750"/>
            <a:ext cx="2030937" cy="213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262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Cookies</vt:lpstr>
      <vt:lpstr>UTM Androgyne</vt:lpstr>
      <vt:lpstr>Pangolin</vt:lpstr>
      <vt:lpstr>Baloo 2</vt:lpstr>
      <vt:lpstr>English Vocabulary Workshop by Slidesgo</vt:lpstr>
      <vt:lpstr>Bài 18:  Người trong một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49</cp:revision>
  <dcterms:modified xsi:type="dcterms:W3CDTF">2026-01-06T05:17:38Z</dcterms:modified>
</cp:coreProperties>
</file>