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"/>
  </p:notesMasterIdLst>
  <p:sldIdLst>
    <p:sldId id="259" r:id="rId2"/>
    <p:sldId id="272" r:id="rId3"/>
    <p:sldId id="273" r:id="rId4"/>
    <p:sldId id="274" r:id="rId5"/>
    <p:sldId id="263" r:id="rId6"/>
    <p:sldId id="27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F46"/>
    <a:srgbClr val="A2CF9D"/>
    <a:srgbClr val="FDE084"/>
    <a:srgbClr val="BEEEAF"/>
    <a:srgbClr val="66E5B9"/>
    <a:srgbClr val="6BE8C8"/>
    <a:srgbClr val="B652E9"/>
    <a:srgbClr val="88C4EA"/>
    <a:srgbClr val="EB93CF"/>
    <a:srgbClr val="E6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CDCC-48B1-4A91-B21C-AE950FB69B7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D742-0B3F-4CD2-A31A-D7269AE9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5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6D742-0B3F-4CD2-A31A-D7269AE9B3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7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CẢM XÚC CỦA 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13B400-90A0-402E-BC71-FD6DBFC8E254}"/>
              </a:ext>
            </a:extLst>
          </p:cNvPr>
          <p:cNvSpPr/>
          <p:nvPr/>
        </p:nvSpPr>
        <p:spPr>
          <a:xfrm>
            <a:off x="9661236" y="6400800"/>
            <a:ext cx="1560946" cy="212436"/>
          </a:xfrm>
          <a:prstGeom prst="rect">
            <a:avLst/>
          </a:prstGeom>
          <a:solidFill>
            <a:srgbClr val="EA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463767" cy="1200330"/>
            <a:chOff x="569798" y="1124402"/>
            <a:chExt cx="305687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218420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20988" y="346964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51331" y="977907"/>
            <a:ext cx="3922891" cy="3052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472277" y="1364114"/>
            <a:ext cx="3062725" cy="276498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48343" y="3989315"/>
            <a:ext cx="3462401" cy="25217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924458" y="1332946"/>
            <a:ext cx="3164866" cy="2764988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310743" y="4104406"/>
            <a:ext cx="3382317" cy="240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82" y="4115122"/>
            <a:ext cx="3922891" cy="2385197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2395026" y="35401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5864861" y="3532017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9729443" y="349112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5995426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9717227" y="609427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0" y="2801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463767" cy="1200330"/>
            <a:chOff x="569798" y="1124402"/>
            <a:chExt cx="305687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218420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708399" y="977907"/>
            <a:ext cx="5246915" cy="55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6197B4-B55E-CB4D-90A3-D646F794EA68}"/>
              </a:ext>
            </a:extLst>
          </p:cNvPr>
          <p:cNvGrpSpPr/>
          <p:nvPr/>
        </p:nvGrpSpPr>
        <p:grpSpPr>
          <a:xfrm>
            <a:off x="692012" y="1305258"/>
            <a:ext cx="5235499" cy="5241586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prstGeom prst="rect">
              <a:avLst/>
            </a:prstGeom>
            <a:solidFill>
              <a:schemeClr val="accent2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86837363">
                    <a:custGeom>
                      <a:avLst/>
                      <a:gdLst>
                        <a:gd name="connsiteX0" fmla="*/ 0 w 5036457"/>
                        <a:gd name="connsiteY0" fmla="*/ 0 h 5059958"/>
                        <a:gd name="connsiteX1" fmla="*/ 5036457 w 5036457"/>
                        <a:gd name="connsiteY1" fmla="*/ 0 h 5059958"/>
                        <a:gd name="connsiteX2" fmla="*/ 5036457 w 5036457"/>
                        <a:gd name="connsiteY2" fmla="*/ 5059958 h 5059958"/>
                        <a:gd name="connsiteX3" fmla="*/ 0 w 5036457"/>
                        <a:gd name="connsiteY3" fmla="*/ 5059958 h 5059958"/>
                        <a:gd name="connsiteX4" fmla="*/ 0 w 5036457"/>
                        <a:gd name="connsiteY4" fmla="*/ 0 h 5059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6457" h="5059958" fill="none" extrusionOk="0">
                          <a:moveTo>
                            <a:pt x="0" y="0"/>
                          </a:moveTo>
                          <a:cubicBezTo>
                            <a:pt x="1945669" y="106216"/>
                            <a:pt x="2883447" y="-142119"/>
                            <a:pt x="5036457" y="0"/>
                          </a:cubicBezTo>
                          <a:cubicBezTo>
                            <a:pt x="5035946" y="908337"/>
                            <a:pt x="5035687" y="3593978"/>
                            <a:pt x="5036457" y="5059958"/>
                          </a:cubicBezTo>
                          <a:cubicBezTo>
                            <a:pt x="3563984" y="5030730"/>
                            <a:pt x="1338021" y="5044264"/>
                            <a:pt x="0" y="5059958"/>
                          </a:cubicBezTo>
                          <a:cubicBezTo>
                            <a:pt x="-56229" y="3177785"/>
                            <a:pt x="-65128" y="864647"/>
                            <a:pt x="0" y="0"/>
                          </a:cubicBezTo>
                          <a:close/>
                        </a:path>
                        <a:path w="5036457" h="5059958" stroke="0" extrusionOk="0">
                          <a:moveTo>
                            <a:pt x="0" y="0"/>
                          </a:moveTo>
                          <a:cubicBezTo>
                            <a:pt x="2025790" y="-71603"/>
                            <a:pt x="4475109" y="126493"/>
                            <a:pt x="5036457" y="0"/>
                          </a:cubicBezTo>
                          <a:cubicBezTo>
                            <a:pt x="4947267" y="784844"/>
                            <a:pt x="5192241" y="2970155"/>
                            <a:pt x="5036457" y="5059958"/>
                          </a:cubicBezTo>
                          <a:cubicBezTo>
                            <a:pt x="2805665" y="5104802"/>
                            <a:pt x="648958" y="4903071"/>
                            <a:pt x="0" y="5059958"/>
                          </a:cubicBezTo>
                          <a:cubicBezTo>
                            <a:pt x="-31925" y="4177758"/>
                            <a:pt x="67210" y="22682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prstGeom prst="rect">
              <a:avLst/>
            </a:prstGeom>
            <a:solidFill>
              <a:srgbClr val="D8F3FC"/>
            </a:solidFill>
            <a:ln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03DA50-2B38-624B-8288-3EAC97A983DE}"/>
              </a:ext>
            </a:extLst>
          </p:cNvPr>
          <p:cNvSpPr txBox="1"/>
          <p:nvPr/>
        </p:nvSpPr>
        <p:spPr>
          <a:xfrm flipH="1">
            <a:off x="905568" y="1747350"/>
            <a:ext cx="4609344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đề có những cảm xúc khác nhau, và chia thành hai loại là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400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cực: Yêu, vui sướng, hài lòng, thích thú, hạnh phúc,…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cực: Sợ hãi, tức giận, buồn, cô đơn,…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53FC00-4D6D-4DB1-B0F5-7E967779C0B9}"/>
              </a:ext>
            </a:extLst>
          </p:cNvPr>
          <p:cNvSpPr/>
          <p:nvPr/>
        </p:nvSpPr>
        <p:spPr>
          <a:xfrm>
            <a:off x="9648497" y="6312666"/>
            <a:ext cx="1555531" cy="266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1524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463767" cy="1200330"/>
            <a:chOff x="569798" y="1124402"/>
            <a:chExt cx="305687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218420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3722662" y="872456"/>
            <a:ext cx="5113112" cy="2588448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553136" y="2976749"/>
            <a:ext cx="3991592" cy="3392451"/>
            <a:chOff x="189916" y="2756054"/>
            <a:chExt cx="3505165" cy="3127773"/>
          </a:xfrm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solidFill>
              <a:srgbClr val="FDE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640265" y="3352100"/>
            <a:ext cx="4235419" cy="3132023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3991215" y="1711975"/>
            <a:ext cx="480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nói hoặc làm 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gì đó khi tức giận.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4485501" y="1665808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507102" y="4344629"/>
            <a:ext cx="249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Em luôn tươi cười, vui vẻ.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233780" y="4334890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9014604" y="4304452"/>
            <a:ext cx="2151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Em luôn buồn rầu, chán nản.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838200" y="4281209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ather &amp;amp; Feelings - Baamboozle">
            <a:extLst>
              <a:ext uri="{FF2B5EF4-FFF2-40B4-BE49-F238E27FC236}">
                <a16:creationId xmlns:a16="http://schemas.microsoft.com/office/drawing/2014/main" id="{7DC2FB5F-598D-E649-B41A-C77870FC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00" y="3650091"/>
            <a:ext cx="3273113" cy="29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DEB216-FB28-EC42-9709-60E5C7C0A816}"/>
              </a:ext>
            </a:extLst>
          </p:cNvPr>
          <p:cNvGrpSpPr/>
          <p:nvPr/>
        </p:nvGrpSpPr>
        <p:grpSpPr>
          <a:xfrm>
            <a:off x="7959107" y="709175"/>
            <a:ext cx="1671153" cy="2053995"/>
            <a:chOff x="7959107" y="709175"/>
            <a:chExt cx="1671153" cy="2053995"/>
          </a:xfrm>
        </p:grpSpPr>
        <p:pic>
          <p:nvPicPr>
            <p:cNvPr id="2056" name="Picture 8" descr="Ratatouille | Disney inside out, Inside out characters, Cartoon">
              <a:extLst>
                <a:ext uri="{FF2B5EF4-FFF2-40B4-BE49-F238E27FC236}">
                  <a16:creationId xmlns:a16="http://schemas.microsoft.com/office/drawing/2014/main" id="{7A66CF5B-DF53-534B-8D0A-2702ECAF0A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54"/>
            <a:stretch/>
          </p:blipFill>
          <p:spPr bwMode="auto">
            <a:xfrm>
              <a:off x="7959107" y="1820000"/>
              <a:ext cx="1671153" cy="94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Anger&amp;quot; Emoticon">
              <a:extLst>
                <a:ext uri="{FF2B5EF4-FFF2-40B4-BE49-F238E27FC236}">
                  <a16:creationId xmlns:a16="http://schemas.microsoft.com/office/drawing/2014/main" id="{C35CCCB8-3FD3-624B-BE62-E2359D477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288" y="709175"/>
              <a:ext cx="1452790" cy="145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10" descr="At The Movies - Sadness Inside Out Transparent , Transparent Cartoon, Free  Cliparts &amp;amp; Silhouettes - NetClipart">
            <a:extLst>
              <a:ext uri="{FF2B5EF4-FFF2-40B4-BE49-F238E27FC236}">
                <a16:creationId xmlns:a16="http://schemas.microsoft.com/office/drawing/2014/main" id="{AB1B7D6E-2385-5A41-9D13-A9269DB1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8127" y="4025340"/>
            <a:ext cx="1721862" cy="26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28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516046" y="2066840"/>
            <a:ext cx="9199605" cy="31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và tiêu cực </a:t>
            </a:r>
            <a:r>
              <a:rPr lang="vi-VN" sz="34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</a:t>
            </a: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suy nghĩ và hành động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cần học cách </a:t>
            </a:r>
            <a:r>
              <a:rPr lang="vi-VN" sz="3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cường </a:t>
            </a: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cực, </a:t>
            </a:r>
            <a:r>
              <a:rPr lang="vi-VN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 chế </a:t>
            </a: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E6F953-474E-46E5-B4CA-1AE650093D0C}"/>
              </a:ext>
            </a:extLst>
          </p:cNvPr>
          <p:cNvSpPr/>
          <p:nvPr/>
        </p:nvSpPr>
        <p:spPr>
          <a:xfrm>
            <a:off x="9648497" y="6312666"/>
            <a:ext cx="1555531" cy="266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86807-E89E-5845-AB4F-0F73A163F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2070170" y="2419350"/>
            <a:ext cx="9758973" cy="3990320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B99665-459E-45EA-B035-BB3D8AC29FFC}"/>
              </a:ext>
            </a:extLst>
          </p:cNvPr>
          <p:cNvSpPr/>
          <p:nvPr/>
        </p:nvSpPr>
        <p:spPr>
          <a:xfrm>
            <a:off x="9648497" y="6354300"/>
            <a:ext cx="1555531" cy="225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196</Words>
  <Application>Microsoft Office PowerPoint</Application>
  <PresentationFormat>Widescreen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68</cp:revision>
  <dcterms:created xsi:type="dcterms:W3CDTF">2021-06-11T02:39:36Z</dcterms:created>
  <dcterms:modified xsi:type="dcterms:W3CDTF">2026-01-06T05:10:13Z</dcterms:modified>
</cp:coreProperties>
</file>