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2"/>
  </p:notesMasterIdLst>
  <p:sldIdLst>
    <p:sldId id="315" r:id="rId3"/>
    <p:sldId id="256" r:id="rId4"/>
    <p:sldId id="295" r:id="rId5"/>
    <p:sldId id="293" r:id="rId6"/>
    <p:sldId id="284" r:id="rId7"/>
    <p:sldId id="285" r:id="rId8"/>
    <p:sldId id="294" r:id="rId9"/>
    <p:sldId id="287" r:id="rId10"/>
    <p:sldId id="288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3FB7-87CB-4DF1-A28A-6797922983C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F37E3-CA15-4722-ABD5-559F24ED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4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8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57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32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2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25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391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8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69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45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98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6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4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0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microsoft.com/office/2007/relationships/hdphoto" Target="../media/hdphoto4.wdp"/><Relationship Id="rId10" Type="http://schemas.openxmlformats.org/officeDocument/2006/relationships/image" Target="../media/image150.png"/><Relationship Id="rId4" Type="http://schemas.openxmlformats.org/officeDocument/2006/relationships/image" Target="../media/image17.png"/><Relationship Id="rId9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DÂN </a:t>
            </a:r>
            <a:r>
              <a:rPr lang="vi-VN" sz="2800" b="1" smtClean="0">
                <a:solidFill>
                  <a:srgbClr val="FF0000"/>
                </a:solidFill>
                <a:cs typeface="Times New Roman" pitchFamily="18" charset="0"/>
              </a:rPr>
              <a:t>PHƯỜNG BỒ ĐỀ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69029" y="3750061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: PHÉP NHÂN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C25356-FCBF-4164-B69C-C41D5AFC2463}"/>
              </a:ext>
            </a:extLst>
          </p:cNvPr>
          <p:cNvSpPr/>
          <p:nvPr/>
        </p:nvSpPr>
        <p:spPr>
          <a:xfrm>
            <a:off x="9836727" y="6479640"/>
            <a:ext cx="1487055" cy="207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26493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9701" y="206880"/>
              <a:ext cx="2110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F52FE-8D6F-4001-BDA2-B54AC8E5BE2F}"/>
              </a:ext>
            </a:extLst>
          </p:cNvPr>
          <p:cNvSpPr/>
          <p:nvPr/>
        </p:nvSpPr>
        <p:spPr>
          <a:xfrm>
            <a:off x="9781309" y="6474691"/>
            <a:ext cx="1662546" cy="2863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936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721" y="2191642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0D2AD9-A703-496E-9F71-F19ED087193E}"/>
              </a:ext>
            </a:extLst>
          </p:cNvPr>
          <p:cNvSpPr/>
          <p:nvPr/>
        </p:nvSpPr>
        <p:spPr>
          <a:xfrm>
            <a:off x="9781309" y="6474691"/>
            <a:ext cx="1662546" cy="2863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E9E11F46-3BB2-482B-A521-63A6AB8E957F}"/>
              </a:ext>
            </a:extLst>
          </p:cNvPr>
          <p:cNvSpPr/>
          <p:nvPr/>
        </p:nvSpPr>
        <p:spPr>
          <a:xfrm>
            <a:off x="9781309" y="6474691"/>
            <a:ext cx="1662546" cy="2863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55E0144D-4CE6-4600-A2CB-CC38B7551DFE}"/>
              </a:ext>
            </a:extLst>
          </p:cNvPr>
          <p:cNvSpPr/>
          <p:nvPr/>
        </p:nvSpPr>
        <p:spPr>
          <a:xfrm>
            <a:off x="9781309" y="6474691"/>
            <a:ext cx="1662546" cy="2863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36881" y="2191642"/>
            <a:ext cx="482907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HOẠT ĐỘNG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9B26E1-354C-4E00-817B-210B10004BC0}"/>
              </a:ext>
            </a:extLst>
          </p:cNvPr>
          <p:cNvSpPr/>
          <p:nvPr/>
        </p:nvSpPr>
        <p:spPr>
          <a:xfrm>
            <a:off x="9781309" y="6474691"/>
            <a:ext cx="1662546" cy="2863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D13ABC7-018F-4E87-824A-D8B78B68CEB3}"/>
              </a:ext>
            </a:extLst>
          </p:cNvPr>
          <p:cNvSpPr/>
          <p:nvPr/>
        </p:nvSpPr>
        <p:spPr>
          <a:xfrm>
            <a:off x="9781309" y="6474691"/>
            <a:ext cx="1662546" cy="2863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A726C0-E443-470F-B51E-3A109B4FF8E5}"/>
              </a:ext>
            </a:extLst>
          </p:cNvPr>
          <p:cNvSpPr/>
          <p:nvPr/>
        </p:nvSpPr>
        <p:spPr>
          <a:xfrm>
            <a:off x="9781309" y="6474691"/>
            <a:ext cx="1662546" cy="2863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383</Words>
  <Application>Microsoft Office PowerPoint</Application>
  <PresentationFormat>Widescreen</PresentationFormat>
  <Paragraphs>99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Cambria Math</vt:lpstr>
      <vt:lpstr>等线</vt:lpstr>
      <vt:lpstr>iCiel Cadena</vt:lpstr>
      <vt:lpstr>Times New Roman</vt:lpstr>
      <vt:lpstr>UTM Cookies</vt:lpstr>
      <vt:lpstr>思源黑体 CN Bold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143</cp:revision>
  <dcterms:created xsi:type="dcterms:W3CDTF">2021-06-02T01:34:28Z</dcterms:created>
  <dcterms:modified xsi:type="dcterms:W3CDTF">2026-01-15T06:57:58Z</dcterms:modified>
</cp:coreProperties>
</file>