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15"/>
  </p:notesMasterIdLst>
  <p:sldIdLst>
    <p:sldId id="256" r:id="rId4"/>
    <p:sldId id="270" r:id="rId5"/>
    <p:sldId id="259" r:id="rId6"/>
    <p:sldId id="271" r:id="rId7"/>
    <p:sldId id="272" r:id="rId8"/>
    <p:sldId id="268" r:id="rId9"/>
    <p:sldId id="11088412" r:id="rId10"/>
    <p:sldId id="11088413" r:id="rId11"/>
    <p:sldId id="260" r:id="rId12"/>
    <p:sldId id="11088410" r:id="rId13"/>
    <p:sldId id="11088411"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7E7"/>
    <a:srgbClr val="FEDF46"/>
    <a:srgbClr val="67E951"/>
    <a:srgbClr val="F25858"/>
    <a:srgbClr val="36C6F3"/>
    <a:srgbClr val="F7941D"/>
    <a:srgbClr val="F8A015"/>
    <a:srgbClr val="E6E6E6"/>
    <a:srgbClr val="F6A108"/>
    <a:srgbClr val="FEE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249" autoAdjust="0"/>
  </p:normalViewPr>
  <p:slideViewPr>
    <p:cSldViewPr snapToGrid="0">
      <p:cViewPr varScale="1">
        <p:scale>
          <a:sx n="89" d="100"/>
          <a:sy n="89" d="100"/>
        </p:scale>
        <p:origin x="7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0E513-6821-4BFE-98CB-D3F1E2A2057F}" type="datetimeFigureOut">
              <a:rPr lang="en-US" smtClean="0"/>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408A8-1E95-46F3-99BF-5D09DBD11563}" type="slidenum">
              <a:rPr lang="en-US" smtClean="0"/>
              <a:t>‹#›</a:t>
            </a:fld>
            <a:endParaRPr lang="en-US"/>
          </a:p>
        </p:txBody>
      </p:sp>
    </p:spTree>
    <p:extLst>
      <p:ext uri="{BB962C8B-B14F-4D97-AF65-F5344CB8AC3E}">
        <p14:creationId xmlns:p14="http://schemas.microsoft.com/office/powerpoint/2010/main" val="175807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964936" y="2325189"/>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accent6">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664108" y="2178984"/>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lumMod val="40000"/>
                <a:lumOff val="6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8909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37672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150864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42272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712711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28523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1/15/2026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32504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1/15/2026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929273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1/15/2026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98919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821972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9671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7452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526557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426581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670622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53860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636010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98216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92333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290228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32317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5174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chemeClr val="accent6">
              <a:lumMod val="75000"/>
            </a:schemeClr>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06671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26144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62876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5583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5" y="-878118"/>
            <a:ext cx="2249716" cy="4005946"/>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2E7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9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2E75B6"/>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83796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1074056" y="-1074060"/>
            <a:ext cx="2249716" cy="43978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THỰC HÀNH</a:t>
            </a: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0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7030A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6971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6" y="-878119"/>
            <a:ext cx="2249716" cy="4005948"/>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VẬN DỤNG</a:t>
            </a:r>
          </a:p>
        </p:txBody>
      </p:sp>
      <p:sp>
        <p:nvSpPr>
          <p:cNvPr id="4" name="Google Shape;181;p21">
            <a:extLst>
              <a:ext uri="{FF2B5EF4-FFF2-40B4-BE49-F238E27FC236}">
                <a16:creationId xmlns:a16="http://schemas.microsoft.com/office/drawing/2014/main" id="{1558FF4D-4E0B-4DF4-9A2B-3B954C82BC6C}"/>
              </a:ext>
            </a:extLst>
          </p:cNvPr>
          <p:cNvSpPr/>
          <p:nvPr userDrawn="1"/>
        </p:nvSpPr>
        <p:spPr>
          <a:xfrm rot="10800000">
            <a:off x="4920343" y="5250808"/>
            <a:ext cx="7271657" cy="160719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41545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C0000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7017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9145558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7" r:id="rId5"/>
    <p:sldLayoutId id="2147483655" r:id="rId6"/>
    <p:sldLayoutId id="2147483658" r:id="rId7"/>
    <p:sldLayoutId id="2147483656" r:id="rId8"/>
    <p:sldLayoutId id="2147483659"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1/15/2026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2096296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9832562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 Id="rId6" Type="http://schemas.microsoft.com/office/2007/relationships/hdphoto" Target="../media/hdphoto11.wdp"/><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0.png"/><Relationship Id="rId11" Type="http://schemas.microsoft.com/office/2007/relationships/hdphoto" Target="../media/hdphoto1.wdp"/><Relationship Id="rId5" Type="http://schemas.microsoft.com/office/2007/relationships/hdphoto" Target="../media/hdphoto4.wdp"/><Relationship Id="rId10" Type="http://schemas.openxmlformats.org/officeDocument/2006/relationships/image" Target="../media/image16.png"/><Relationship Id="rId4" Type="http://schemas.openxmlformats.org/officeDocument/2006/relationships/image" Target="../media/image19.png"/><Relationship Id="rId9" Type="http://schemas.microsoft.com/office/2007/relationships/hdphoto" Target="../media/hdphoto6.wdp"/></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3.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25.png"/><Relationship Id="rId4" Type="http://schemas.openxmlformats.org/officeDocument/2006/relationships/image" Target="../media/image22.png"/><Relationship Id="rId9" Type="http://schemas.microsoft.com/office/2007/relationships/hdphoto" Target="../media/hdphoto9.wdp"/></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D0E70A-8797-4EC0-A063-A969933EA27F}"/>
              </a:ext>
            </a:extLst>
          </p:cNvPr>
          <p:cNvSpPr txBox="1"/>
          <p:nvPr/>
        </p:nvSpPr>
        <p:spPr>
          <a:xfrm>
            <a:off x="644900" y="2437786"/>
            <a:ext cx="3520069"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vi-VN" sz="7200" dirty="0">
                <a:solidFill>
                  <a:schemeClr val="bg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BÀI 18</a:t>
            </a:r>
          </a:p>
        </p:txBody>
      </p:sp>
      <p:sp>
        <p:nvSpPr>
          <p:cNvPr id="7" name="TextBox 6">
            <a:extLst>
              <a:ext uri="{FF2B5EF4-FFF2-40B4-BE49-F238E27FC236}">
                <a16:creationId xmlns:a16="http://schemas.microsoft.com/office/drawing/2014/main" id="{C99738E0-B68F-4582-998E-0E46AE3F974C}"/>
              </a:ext>
            </a:extLst>
          </p:cNvPr>
          <p:cNvSpPr txBox="1"/>
          <p:nvPr/>
        </p:nvSpPr>
        <p:spPr>
          <a:xfrm>
            <a:off x="144723" y="4460230"/>
            <a:ext cx="9241220" cy="2123658"/>
          </a:xfrm>
          <a:prstGeom prst="rect">
            <a:avLst/>
          </a:prstGeom>
          <a:noFill/>
        </p:spPr>
        <p:txBody>
          <a:bodyPr wrap="square" rtlCol="0">
            <a:spAutoFit/>
          </a:bodyPr>
          <a:lstStyle/>
          <a:p>
            <a:r>
              <a:rPr lang="vi-VN" sz="4400" dirty="0">
                <a:solidFill>
                  <a:schemeClr val="accent6">
                    <a:lumMod val="75000"/>
                  </a:schemeClr>
                </a:solidFill>
                <a:latin typeface="Times New Roman" panose="02020603050405020304" pitchFamily="18" charset="0"/>
                <a:cs typeface="Times New Roman" panose="02020603050405020304" pitchFamily="18" charset="0"/>
              </a:rPr>
              <a:t>CẦN LÀM GÌ ĐỂ BẢO VỆ </a:t>
            </a:r>
          </a:p>
          <a:p>
            <a:r>
              <a:rPr lang="vi-VN" sz="4400" dirty="0">
                <a:solidFill>
                  <a:schemeClr val="accent6">
                    <a:lumMod val="75000"/>
                  </a:schemeClr>
                </a:solidFill>
                <a:latin typeface="Times New Roman" panose="02020603050405020304" pitchFamily="18" charset="0"/>
                <a:cs typeface="Times New Roman" panose="02020603050405020304" pitchFamily="18" charset="0"/>
              </a:rPr>
              <a:t>MÔI TRƯỜNG SỐNG CỦA </a:t>
            </a:r>
          </a:p>
          <a:p>
            <a:r>
              <a:rPr lang="vi-VN" sz="4400" dirty="0">
                <a:solidFill>
                  <a:schemeClr val="accent6">
                    <a:lumMod val="75000"/>
                  </a:schemeClr>
                </a:solidFill>
                <a:latin typeface="Times New Roman" panose="02020603050405020304" pitchFamily="18" charset="0"/>
                <a:cs typeface="Times New Roman" panose="02020603050405020304" pitchFamily="18" charset="0"/>
              </a:rPr>
              <a:t>THỰC VẬT VÀ ĐỘNG VẬT?</a:t>
            </a:r>
          </a:p>
        </p:txBody>
      </p:sp>
      <p:sp>
        <p:nvSpPr>
          <p:cNvPr id="14" name="TextBox 13">
            <a:extLst>
              <a:ext uri="{FF2B5EF4-FFF2-40B4-BE49-F238E27FC236}">
                <a16:creationId xmlns:a16="http://schemas.microsoft.com/office/drawing/2014/main" id="{149D992B-8D72-4F1C-8B2E-EE9508802A73}"/>
              </a:ext>
            </a:extLst>
          </p:cNvPr>
          <p:cNvSpPr txBox="1"/>
          <p:nvPr/>
        </p:nvSpPr>
        <p:spPr>
          <a:xfrm>
            <a:off x="5194851" y="118258"/>
            <a:ext cx="7191513" cy="1138773"/>
          </a:xfrm>
          <a:prstGeom prst="rect">
            <a:avLst/>
          </a:prstGeom>
          <a:noFill/>
        </p:spPr>
        <p:txBody>
          <a:bodyPr wrap="square" rtlCol="0">
            <a:spAutoFit/>
          </a:bodyPr>
          <a:lstStyle/>
          <a:p>
            <a:pPr algn="ctr"/>
            <a:r>
              <a:rPr lang="vi-VN" sz="2800" dirty="0">
                <a:ln>
                  <a:solidFill>
                    <a:schemeClr val="accent4">
                      <a:lumMod val="40000"/>
                      <a:lumOff val="60000"/>
                    </a:schemeClr>
                  </a:solidFill>
                </a:ln>
                <a:solidFill>
                  <a:schemeClr val="bg1"/>
                </a:solidFill>
                <a:latin typeface="Times New Roman" panose="02020603050405020304" pitchFamily="18" charset="0"/>
                <a:cs typeface="Times New Roman" panose="02020603050405020304" pitchFamily="18" charset="0"/>
              </a:rPr>
              <a:t>CHỦ ĐỀ 4</a:t>
            </a:r>
          </a:p>
          <a:p>
            <a:pPr algn="ctr"/>
            <a:r>
              <a:rPr lang="vi-VN" sz="4000" dirty="0">
                <a:ln>
                  <a:solidFill>
                    <a:schemeClr val="accent4">
                      <a:lumMod val="40000"/>
                      <a:lumOff val="60000"/>
                    </a:schemeClr>
                  </a:solidFill>
                </a:ln>
                <a:solidFill>
                  <a:schemeClr val="bg1"/>
                </a:solidFill>
                <a:latin typeface="Times New Roman" panose="02020603050405020304" pitchFamily="18" charset="0"/>
                <a:cs typeface="Times New Roman" panose="02020603050405020304" pitchFamily="18" charset="0"/>
              </a:rPr>
              <a:t>THỰC VẬT VÀ ĐỘNG VẬT</a:t>
            </a:r>
          </a:p>
        </p:txBody>
      </p:sp>
      <p:sp>
        <p:nvSpPr>
          <p:cNvPr id="141" name="Google Shape;199;p25">
            <a:extLst>
              <a:ext uri="{FF2B5EF4-FFF2-40B4-BE49-F238E27FC236}">
                <a16:creationId xmlns:a16="http://schemas.microsoft.com/office/drawing/2014/main" id="{7EEA65AD-07A3-4B1C-AC72-7CB6D8F72B49}"/>
              </a:ext>
            </a:extLst>
          </p:cNvPr>
          <p:cNvSpPr/>
          <p:nvPr/>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142" name="Google Shape;201;p25">
            <a:extLst>
              <a:ext uri="{FF2B5EF4-FFF2-40B4-BE49-F238E27FC236}">
                <a16:creationId xmlns:a16="http://schemas.microsoft.com/office/drawing/2014/main" id="{3E9513A6-E9B9-431D-9E2A-32CAF97D0E5F}"/>
              </a:ext>
            </a:extLst>
          </p:cNvPr>
          <p:cNvGrpSpPr/>
          <p:nvPr/>
        </p:nvGrpSpPr>
        <p:grpSpPr>
          <a:xfrm rot="870046">
            <a:off x="533532" y="2161681"/>
            <a:ext cx="501149" cy="1012800"/>
            <a:chOff x="656025" y="2751350"/>
            <a:chExt cx="311375" cy="629275"/>
          </a:xfrm>
        </p:grpSpPr>
        <p:sp>
          <p:nvSpPr>
            <p:cNvPr id="143" name="Google Shape;202;p25">
              <a:extLst>
                <a:ext uri="{FF2B5EF4-FFF2-40B4-BE49-F238E27FC236}">
                  <a16:creationId xmlns:a16="http://schemas.microsoft.com/office/drawing/2014/main" id="{15211DCF-FECB-4BFE-96B1-B708B7728FC5}"/>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4" name="Google Shape;203;p25">
              <a:extLst>
                <a:ext uri="{FF2B5EF4-FFF2-40B4-BE49-F238E27FC236}">
                  <a16:creationId xmlns:a16="http://schemas.microsoft.com/office/drawing/2014/main" id="{049D2789-EF78-45A8-9B9C-9EDA8887008D}"/>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5" name="Google Shape;204;p25">
              <a:extLst>
                <a:ext uri="{FF2B5EF4-FFF2-40B4-BE49-F238E27FC236}">
                  <a16:creationId xmlns:a16="http://schemas.microsoft.com/office/drawing/2014/main" id="{495E7F83-A078-4BBF-8180-5C7A285946D6}"/>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6" name="Google Shape;205;p25">
              <a:extLst>
                <a:ext uri="{FF2B5EF4-FFF2-40B4-BE49-F238E27FC236}">
                  <a16:creationId xmlns:a16="http://schemas.microsoft.com/office/drawing/2014/main" id="{0357BF07-0F24-445B-96C7-4A1B5A2498CB}"/>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7" name="Google Shape;206;p25">
              <a:extLst>
                <a:ext uri="{FF2B5EF4-FFF2-40B4-BE49-F238E27FC236}">
                  <a16:creationId xmlns:a16="http://schemas.microsoft.com/office/drawing/2014/main" id="{29C3CC6A-66D1-4299-9423-B782257B264C}"/>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8" name="Google Shape;207;p25">
              <a:extLst>
                <a:ext uri="{FF2B5EF4-FFF2-40B4-BE49-F238E27FC236}">
                  <a16:creationId xmlns:a16="http://schemas.microsoft.com/office/drawing/2014/main" id="{6987CAA2-B1C9-494B-B91B-68420345F186}"/>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9" name="Google Shape;208;p25">
              <a:extLst>
                <a:ext uri="{FF2B5EF4-FFF2-40B4-BE49-F238E27FC236}">
                  <a16:creationId xmlns:a16="http://schemas.microsoft.com/office/drawing/2014/main" id="{71CD5431-509F-449C-B1E4-E7F4D48126B4}"/>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0" name="Google Shape;209;p25">
              <a:extLst>
                <a:ext uri="{FF2B5EF4-FFF2-40B4-BE49-F238E27FC236}">
                  <a16:creationId xmlns:a16="http://schemas.microsoft.com/office/drawing/2014/main" id="{888DD9BB-12B9-481C-BBBB-C558F444838A}"/>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1" name="Google Shape;210;p25">
              <a:extLst>
                <a:ext uri="{FF2B5EF4-FFF2-40B4-BE49-F238E27FC236}">
                  <a16:creationId xmlns:a16="http://schemas.microsoft.com/office/drawing/2014/main" id="{9831CC01-A8AB-49DC-872F-E830D2F1D291}"/>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2" name="Google Shape;211;p25">
              <a:extLst>
                <a:ext uri="{FF2B5EF4-FFF2-40B4-BE49-F238E27FC236}">
                  <a16:creationId xmlns:a16="http://schemas.microsoft.com/office/drawing/2014/main" id="{33E9F605-ACBC-4297-B899-0A6235C78287}"/>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176" name="Google Shape;536;p34">
            <a:extLst>
              <a:ext uri="{FF2B5EF4-FFF2-40B4-BE49-F238E27FC236}">
                <a16:creationId xmlns:a16="http://schemas.microsoft.com/office/drawing/2014/main" id="{8AC655FA-2F9A-48C2-988A-6A43FEA949C1}"/>
              </a:ext>
            </a:extLst>
          </p:cNvPr>
          <p:cNvGrpSpPr/>
          <p:nvPr/>
        </p:nvGrpSpPr>
        <p:grpSpPr>
          <a:xfrm>
            <a:off x="4744382" y="2755994"/>
            <a:ext cx="1191594" cy="1544846"/>
            <a:chOff x="5685225" y="1586850"/>
            <a:chExt cx="598600" cy="724900"/>
          </a:xfrm>
        </p:grpSpPr>
        <p:sp>
          <p:nvSpPr>
            <p:cNvPr id="177" name="Google Shape;537;p34">
              <a:extLst>
                <a:ext uri="{FF2B5EF4-FFF2-40B4-BE49-F238E27FC236}">
                  <a16:creationId xmlns:a16="http://schemas.microsoft.com/office/drawing/2014/main" id="{05E2BE2B-8DBD-44C7-8EE3-7463EFC004D9}"/>
                </a:ext>
              </a:extLst>
            </p:cNvPr>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8" name="Google Shape;538;p34">
              <a:extLst>
                <a:ext uri="{FF2B5EF4-FFF2-40B4-BE49-F238E27FC236}">
                  <a16:creationId xmlns:a16="http://schemas.microsoft.com/office/drawing/2014/main" id="{37E27875-5212-47D9-B37C-7ABE06171F4B}"/>
                </a:ext>
              </a:extLst>
            </p:cNvPr>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9" name="Google Shape;539;p34">
              <a:extLst>
                <a:ext uri="{FF2B5EF4-FFF2-40B4-BE49-F238E27FC236}">
                  <a16:creationId xmlns:a16="http://schemas.microsoft.com/office/drawing/2014/main" id="{F7F48E71-A545-48E0-B78D-3AE798F37F6D}"/>
                </a:ext>
              </a:extLst>
            </p:cNvPr>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0" name="Google Shape;540;p34">
              <a:extLst>
                <a:ext uri="{FF2B5EF4-FFF2-40B4-BE49-F238E27FC236}">
                  <a16:creationId xmlns:a16="http://schemas.microsoft.com/office/drawing/2014/main" id="{9FDECF8D-BD51-47D2-880D-E7D62DDCBF6F}"/>
                </a:ext>
              </a:extLst>
            </p:cNvPr>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1" name="Google Shape;541;p34">
              <a:extLst>
                <a:ext uri="{FF2B5EF4-FFF2-40B4-BE49-F238E27FC236}">
                  <a16:creationId xmlns:a16="http://schemas.microsoft.com/office/drawing/2014/main" id="{1D923AF9-653E-4F06-B6A0-8C662D6D2A5D}"/>
                </a:ext>
              </a:extLst>
            </p:cNvPr>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2" name="Google Shape;542;p34">
              <a:extLst>
                <a:ext uri="{FF2B5EF4-FFF2-40B4-BE49-F238E27FC236}">
                  <a16:creationId xmlns:a16="http://schemas.microsoft.com/office/drawing/2014/main" id="{36B58637-1F5D-4DBF-94A1-9215128916C4}"/>
                </a:ext>
              </a:extLst>
            </p:cNvPr>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3" name="Google Shape;543;p34">
              <a:extLst>
                <a:ext uri="{FF2B5EF4-FFF2-40B4-BE49-F238E27FC236}">
                  <a16:creationId xmlns:a16="http://schemas.microsoft.com/office/drawing/2014/main" id="{CAAFDA24-DB5E-4090-8B1D-1C2149DEEFF0}"/>
                </a:ext>
              </a:extLst>
            </p:cNvPr>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4" name="Google Shape;544;p34">
              <a:extLst>
                <a:ext uri="{FF2B5EF4-FFF2-40B4-BE49-F238E27FC236}">
                  <a16:creationId xmlns:a16="http://schemas.microsoft.com/office/drawing/2014/main" id="{DB4807AC-B282-446C-8F87-C409501181AD}"/>
                </a:ext>
              </a:extLst>
            </p:cNvPr>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5" name="Google Shape;545;p34">
              <a:extLst>
                <a:ext uri="{FF2B5EF4-FFF2-40B4-BE49-F238E27FC236}">
                  <a16:creationId xmlns:a16="http://schemas.microsoft.com/office/drawing/2014/main" id="{153B099C-8C86-419C-9505-CCC4443722C8}"/>
                </a:ext>
              </a:extLst>
            </p:cNvPr>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6" name="Google Shape;546;p34">
              <a:extLst>
                <a:ext uri="{FF2B5EF4-FFF2-40B4-BE49-F238E27FC236}">
                  <a16:creationId xmlns:a16="http://schemas.microsoft.com/office/drawing/2014/main" id="{CB60B173-A6A9-4AC0-A989-DD617E27C7D2}"/>
                </a:ext>
              </a:extLst>
            </p:cNvPr>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7" name="Google Shape;547;p34">
              <a:extLst>
                <a:ext uri="{FF2B5EF4-FFF2-40B4-BE49-F238E27FC236}">
                  <a16:creationId xmlns:a16="http://schemas.microsoft.com/office/drawing/2014/main" id="{AD421F90-12B5-43C1-BB5F-23CD4724BE5F}"/>
                </a:ext>
              </a:extLst>
            </p:cNvPr>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8" name="Google Shape;548;p34">
              <a:extLst>
                <a:ext uri="{FF2B5EF4-FFF2-40B4-BE49-F238E27FC236}">
                  <a16:creationId xmlns:a16="http://schemas.microsoft.com/office/drawing/2014/main" id="{F766F200-DA1F-4736-AE8E-4CF9224705AE}"/>
                </a:ext>
              </a:extLst>
            </p:cNvPr>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9" name="Google Shape;549;p34">
              <a:extLst>
                <a:ext uri="{FF2B5EF4-FFF2-40B4-BE49-F238E27FC236}">
                  <a16:creationId xmlns:a16="http://schemas.microsoft.com/office/drawing/2014/main" id="{D7FB693F-2B2E-4E10-8EF8-B91FC43AC483}"/>
                </a:ext>
              </a:extLst>
            </p:cNvPr>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0" name="Google Shape;550;p34">
              <a:extLst>
                <a:ext uri="{FF2B5EF4-FFF2-40B4-BE49-F238E27FC236}">
                  <a16:creationId xmlns:a16="http://schemas.microsoft.com/office/drawing/2014/main" id="{0AE39276-9A57-4092-B936-13E9674901BB}"/>
                </a:ext>
              </a:extLst>
            </p:cNvPr>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1" name="Google Shape;551;p34">
              <a:extLst>
                <a:ext uri="{FF2B5EF4-FFF2-40B4-BE49-F238E27FC236}">
                  <a16:creationId xmlns:a16="http://schemas.microsoft.com/office/drawing/2014/main" id="{0309AA5E-3B58-4E50-BEEE-E394BBF85868}"/>
                </a:ext>
              </a:extLst>
            </p:cNvPr>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2" name="Google Shape;552;p34">
              <a:extLst>
                <a:ext uri="{FF2B5EF4-FFF2-40B4-BE49-F238E27FC236}">
                  <a16:creationId xmlns:a16="http://schemas.microsoft.com/office/drawing/2014/main" id="{72C3FF59-6C67-419D-B1F9-57795AC32BC8}"/>
                </a:ext>
              </a:extLst>
            </p:cNvPr>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3" name="Google Shape;553;p34">
              <a:extLst>
                <a:ext uri="{FF2B5EF4-FFF2-40B4-BE49-F238E27FC236}">
                  <a16:creationId xmlns:a16="http://schemas.microsoft.com/office/drawing/2014/main" id="{6194DF72-6EBD-4635-B3A0-EE55C7C34310}"/>
                </a:ext>
              </a:extLst>
            </p:cNvPr>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4" name="Google Shape;554;p34">
              <a:extLst>
                <a:ext uri="{FF2B5EF4-FFF2-40B4-BE49-F238E27FC236}">
                  <a16:creationId xmlns:a16="http://schemas.microsoft.com/office/drawing/2014/main" id="{FFE18C06-CAC4-4DF2-A18B-FA988052C160}"/>
                </a:ext>
              </a:extLst>
            </p:cNvPr>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5" name="Google Shape;555;p34">
              <a:extLst>
                <a:ext uri="{FF2B5EF4-FFF2-40B4-BE49-F238E27FC236}">
                  <a16:creationId xmlns:a16="http://schemas.microsoft.com/office/drawing/2014/main" id="{C3ADC966-7815-4107-BDA8-ABC4ABE5EE85}"/>
                </a:ext>
              </a:extLst>
            </p:cNvPr>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6" name="Google Shape;556;p34">
              <a:extLst>
                <a:ext uri="{FF2B5EF4-FFF2-40B4-BE49-F238E27FC236}">
                  <a16:creationId xmlns:a16="http://schemas.microsoft.com/office/drawing/2014/main" id="{C88F1B55-155B-489B-A066-D9D80671A467}"/>
                </a:ext>
              </a:extLst>
            </p:cNvPr>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7" name="Google Shape;557;p34">
              <a:extLst>
                <a:ext uri="{FF2B5EF4-FFF2-40B4-BE49-F238E27FC236}">
                  <a16:creationId xmlns:a16="http://schemas.microsoft.com/office/drawing/2014/main" id="{2FEAF762-CF6E-4337-90CA-7A65DEC2DBCA}"/>
                </a:ext>
              </a:extLst>
            </p:cNvPr>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8" name="Google Shape;558;p34">
              <a:extLst>
                <a:ext uri="{FF2B5EF4-FFF2-40B4-BE49-F238E27FC236}">
                  <a16:creationId xmlns:a16="http://schemas.microsoft.com/office/drawing/2014/main" id="{742DA12E-CB56-41EB-AE34-1D6C5EEC6FEB}"/>
                </a:ext>
              </a:extLst>
            </p:cNvPr>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9" name="Google Shape;559;p34">
              <a:extLst>
                <a:ext uri="{FF2B5EF4-FFF2-40B4-BE49-F238E27FC236}">
                  <a16:creationId xmlns:a16="http://schemas.microsoft.com/office/drawing/2014/main" id="{DDC24585-CD9B-4BA1-8242-56A5AF1B78AA}"/>
                </a:ext>
              </a:extLst>
            </p:cNvPr>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0" name="Google Shape;560;p34">
              <a:extLst>
                <a:ext uri="{FF2B5EF4-FFF2-40B4-BE49-F238E27FC236}">
                  <a16:creationId xmlns:a16="http://schemas.microsoft.com/office/drawing/2014/main" id="{B1D46610-B295-4831-8B0C-468FE5DD515C}"/>
                </a:ext>
              </a:extLst>
            </p:cNvPr>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1" name="Google Shape;561;p34">
              <a:extLst>
                <a:ext uri="{FF2B5EF4-FFF2-40B4-BE49-F238E27FC236}">
                  <a16:creationId xmlns:a16="http://schemas.microsoft.com/office/drawing/2014/main" id="{99C46B81-80EE-4036-91CF-B851FAC0B18E}"/>
                </a:ext>
              </a:extLst>
            </p:cNvPr>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2" name="Google Shape;562;p34">
              <a:extLst>
                <a:ext uri="{FF2B5EF4-FFF2-40B4-BE49-F238E27FC236}">
                  <a16:creationId xmlns:a16="http://schemas.microsoft.com/office/drawing/2014/main" id="{26263F99-DB19-4F9C-951B-8DD136CDE6CC}"/>
                </a:ext>
              </a:extLst>
            </p:cNvPr>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3" name="Google Shape;563;p34">
              <a:extLst>
                <a:ext uri="{FF2B5EF4-FFF2-40B4-BE49-F238E27FC236}">
                  <a16:creationId xmlns:a16="http://schemas.microsoft.com/office/drawing/2014/main" id="{E0D11FC6-812A-46AC-9864-723AE0DD0F42}"/>
                </a:ext>
              </a:extLst>
            </p:cNvPr>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29" name="Google Shape;221;p25">
            <a:extLst>
              <a:ext uri="{FF2B5EF4-FFF2-40B4-BE49-F238E27FC236}">
                <a16:creationId xmlns:a16="http://schemas.microsoft.com/office/drawing/2014/main" id="{6F26832C-8E15-4340-AE8B-09CE323C9AFC}"/>
              </a:ext>
            </a:extLst>
          </p:cNvPr>
          <p:cNvGrpSpPr/>
          <p:nvPr/>
        </p:nvGrpSpPr>
        <p:grpSpPr>
          <a:xfrm>
            <a:off x="1813528" y="531384"/>
            <a:ext cx="2219111" cy="1592274"/>
            <a:chOff x="4582100" y="3095150"/>
            <a:chExt cx="581650" cy="417350"/>
          </a:xfrm>
        </p:grpSpPr>
        <p:sp>
          <p:nvSpPr>
            <p:cNvPr id="230" name="Google Shape;222;p25">
              <a:extLst>
                <a:ext uri="{FF2B5EF4-FFF2-40B4-BE49-F238E27FC236}">
                  <a16:creationId xmlns:a16="http://schemas.microsoft.com/office/drawing/2014/main" id="{F8E72442-1019-47E1-B007-F43BD1D88C98}"/>
                </a:ext>
              </a:extLst>
            </p:cNvPr>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1" name="Google Shape;223;p25">
              <a:extLst>
                <a:ext uri="{FF2B5EF4-FFF2-40B4-BE49-F238E27FC236}">
                  <a16:creationId xmlns:a16="http://schemas.microsoft.com/office/drawing/2014/main" id="{DC89489B-888A-4A1E-AE74-A31808774B40}"/>
                </a:ext>
              </a:extLst>
            </p:cNvPr>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2" name="Google Shape;224;p25">
              <a:extLst>
                <a:ext uri="{FF2B5EF4-FFF2-40B4-BE49-F238E27FC236}">
                  <a16:creationId xmlns:a16="http://schemas.microsoft.com/office/drawing/2014/main" id="{FAA72BE8-9203-498B-84AF-9C23AC5140AF}"/>
                </a:ext>
              </a:extLst>
            </p:cNvPr>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3" name="Google Shape;225;p25">
              <a:extLst>
                <a:ext uri="{FF2B5EF4-FFF2-40B4-BE49-F238E27FC236}">
                  <a16:creationId xmlns:a16="http://schemas.microsoft.com/office/drawing/2014/main" id="{5EA2370E-1ED8-4FDD-AEBD-D41F02DE2FB7}"/>
                </a:ext>
              </a:extLst>
            </p:cNvPr>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4" name="Google Shape;226;p25">
              <a:extLst>
                <a:ext uri="{FF2B5EF4-FFF2-40B4-BE49-F238E27FC236}">
                  <a16:creationId xmlns:a16="http://schemas.microsoft.com/office/drawing/2014/main" id="{5F4BA2C7-630D-434A-8FEC-2EA9DB6E25A8}"/>
                </a:ext>
              </a:extLst>
            </p:cNvPr>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5" name="Google Shape;227;p25">
              <a:extLst>
                <a:ext uri="{FF2B5EF4-FFF2-40B4-BE49-F238E27FC236}">
                  <a16:creationId xmlns:a16="http://schemas.microsoft.com/office/drawing/2014/main" id="{168321D1-15A6-4008-8AF1-55D258778136}"/>
                </a:ext>
              </a:extLst>
            </p:cNvPr>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6" name="Google Shape;228;p25">
              <a:extLst>
                <a:ext uri="{FF2B5EF4-FFF2-40B4-BE49-F238E27FC236}">
                  <a16:creationId xmlns:a16="http://schemas.microsoft.com/office/drawing/2014/main" id="{62E13F90-1E9B-4AA9-A3E2-3CE1CA9EA4BB}"/>
                </a:ext>
              </a:extLst>
            </p:cNvPr>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7" name="Google Shape;229;p25">
              <a:extLst>
                <a:ext uri="{FF2B5EF4-FFF2-40B4-BE49-F238E27FC236}">
                  <a16:creationId xmlns:a16="http://schemas.microsoft.com/office/drawing/2014/main" id="{E35C068D-89EF-4034-A078-C022458637E6}"/>
                </a:ext>
              </a:extLst>
            </p:cNvPr>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8" name="Google Shape;230;p25">
              <a:extLst>
                <a:ext uri="{FF2B5EF4-FFF2-40B4-BE49-F238E27FC236}">
                  <a16:creationId xmlns:a16="http://schemas.microsoft.com/office/drawing/2014/main" id="{D0D6F78E-9EDE-4084-AFE6-126919421B7E}"/>
                </a:ext>
              </a:extLst>
            </p:cNvPr>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9" name="Google Shape;231;p25">
              <a:extLst>
                <a:ext uri="{FF2B5EF4-FFF2-40B4-BE49-F238E27FC236}">
                  <a16:creationId xmlns:a16="http://schemas.microsoft.com/office/drawing/2014/main" id="{8CF303AE-6A95-494E-AAF3-6F31E98CB83D}"/>
                </a:ext>
              </a:extLst>
            </p:cNvPr>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0" name="Google Shape;232;p25">
              <a:extLst>
                <a:ext uri="{FF2B5EF4-FFF2-40B4-BE49-F238E27FC236}">
                  <a16:creationId xmlns:a16="http://schemas.microsoft.com/office/drawing/2014/main" id="{645CBB46-B0DD-4029-B970-B02DFE230F55}"/>
                </a:ext>
              </a:extLst>
            </p:cNvPr>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1" name="Google Shape;233;p25">
              <a:extLst>
                <a:ext uri="{FF2B5EF4-FFF2-40B4-BE49-F238E27FC236}">
                  <a16:creationId xmlns:a16="http://schemas.microsoft.com/office/drawing/2014/main" id="{53116F04-8D06-49D2-A9A7-498F4AFBAE52}"/>
                </a:ext>
              </a:extLst>
            </p:cNvPr>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2" name="Google Shape;234;p25">
              <a:extLst>
                <a:ext uri="{FF2B5EF4-FFF2-40B4-BE49-F238E27FC236}">
                  <a16:creationId xmlns:a16="http://schemas.microsoft.com/office/drawing/2014/main" id="{54076A15-EA51-42D2-8F6B-A284F2BE54C6}"/>
                </a:ext>
              </a:extLst>
            </p:cNvPr>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3" name="Google Shape;235;p25">
              <a:extLst>
                <a:ext uri="{FF2B5EF4-FFF2-40B4-BE49-F238E27FC236}">
                  <a16:creationId xmlns:a16="http://schemas.microsoft.com/office/drawing/2014/main" id="{49804723-9913-4186-ABFA-6B7D5EAE8B17}"/>
                </a:ext>
              </a:extLst>
            </p:cNvPr>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4" name="Google Shape;236;p25">
              <a:extLst>
                <a:ext uri="{FF2B5EF4-FFF2-40B4-BE49-F238E27FC236}">
                  <a16:creationId xmlns:a16="http://schemas.microsoft.com/office/drawing/2014/main" id="{9951AACC-2F6B-46D9-9F12-0967B4C4E19F}"/>
                </a:ext>
              </a:extLst>
            </p:cNvPr>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5" name="Google Shape;237;p25">
              <a:extLst>
                <a:ext uri="{FF2B5EF4-FFF2-40B4-BE49-F238E27FC236}">
                  <a16:creationId xmlns:a16="http://schemas.microsoft.com/office/drawing/2014/main" id="{EEEEAFDB-E14C-40E7-9D09-DE5111D14EBA}"/>
                </a:ext>
              </a:extLst>
            </p:cNvPr>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6" name="Google Shape;238;p25">
              <a:extLst>
                <a:ext uri="{FF2B5EF4-FFF2-40B4-BE49-F238E27FC236}">
                  <a16:creationId xmlns:a16="http://schemas.microsoft.com/office/drawing/2014/main" id="{EEAD6506-D649-4810-8297-E31CF3B343E8}"/>
                </a:ext>
              </a:extLst>
            </p:cNvPr>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7" name="Google Shape;239;p25">
              <a:extLst>
                <a:ext uri="{FF2B5EF4-FFF2-40B4-BE49-F238E27FC236}">
                  <a16:creationId xmlns:a16="http://schemas.microsoft.com/office/drawing/2014/main" id="{3F8DC857-F0B3-4CB6-B03D-5FD339576070}"/>
                </a:ext>
              </a:extLst>
            </p:cNvPr>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8" name="Google Shape;240;p25">
              <a:extLst>
                <a:ext uri="{FF2B5EF4-FFF2-40B4-BE49-F238E27FC236}">
                  <a16:creationId xmlns:a16="http://schemas.microsoft.com/office/drawing/2014/main" id="{6CC23D72-63E2-47F3-BA9B-B5D9C5BB516A}"/>
                </a:ext>
              </a:extLst>
            </p:cNvPr>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9" name="Google Shape;241;p25">
              <a:extLst>
                <a:ext uri="{FF2B5EF4-FFF2-40B4-BE49-F238E27FC236}">
                  <a16:creationId xmlns:a16="http://schemas.microsoft.com/office/drawing/2014/main" id="{2D678FA0-3273-4B30-869A-A45D6F72A9D6}"/>
                </a:ext>
              </a:extLst>
            </p:cNvPr>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0" name="Google Shape;242;p25">
              <a:extLst>
                <a:ext uri="{FF2B5EF4-FFF2-40B4-BE49-F238E27FC236}">
                  <a16:creationId xmlns:a16="http://schemas.microsoft.com/office/drawing/2014/main" id="{0A9315E1-81D3-412D-B6F4-C6C1B3367E56}"/>
                </a:ext>
              </a:extLst>
            </p:cNvPr>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1" name="Google Shape;243;p25">
              <a:extLst>
                <a:ext uri="{FF2B5EF4-FFF2-40B4-BE49-F238E27FC236}">
                  <a16:creationId xmlns:a16="http://schemas.microsoft.com/office/drawing/2014/main" id="{0A0E1DF6-7E3F-45EA-BFE9-7B7F556F767E}"/>
                </a:ext>
              </a:extLst>
            </p:cNvPr>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2" name="Google Shape;244;p25">
              <a:extLst>
                <a:ext uri="{FF2B5EF4-FFF2-40B4-BE49-F238E27FC236}">
                  <a16:creationId xmlns:a16="http://schemas.microsoft.com/office/drawing/2014/main" id="{B8C3C8DE-569C-4BEE-AD24-9FB3BCFAABA3}"/>
                </a:ext>
              </a:extLst>
            </p:cNvPr>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3" name="Google Shape;245;p25">
              <a:extLst>
                <a:ext uri="{FF2B5EF4-FFF2-40B4-BE49-F238E27FC236}">
                  <a16:creationId xmlns:a16="http://schemas.microsoft.com/office/drawing/2014/main" id="{DDEAB8E0-157C-47DB-8975-9BC50FCFD651}"/>
                </a:ext>
              </a:extLst>
            </p:cNvPr>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168" name="Google Shape;343;p28">
            <a:extLst>
              <a:ext uri="{FF2B5EF4-FFF2-40B4-BE49-F238E27FC236}">
                <a16:creationId xmlns:a16="http://schemas.microsoft.com/office/drawing/2014/main" id="{55E235F5-60E0-4955-BD27-455E2DA4DEEA}"/>
              </a:ext>
            </a:extLst>
          </p:cNvPr>
          <p:cNvGrpSpPr/>
          <p:nvPr/>
        </p:nvGrpSpPr>
        <p:grpSpPr>
          <a:xfrm>
            <a:off x="3654818" y="222074"/>
            <a:ext cx="790837" cy="1083272"/>
            <a:chOff x="1731150" y="1748550"/>
            <a:chExt cx="228625" cy="313175"/>
          </a:xfrm>
        </p:grpSpPr>
        <p:sp>
          <p:nvSpPr>
            <p:cNvPr id="169" name="Google Shape;344;p28">
              <a:extLst>
                <a:ext uri="{FF2B5EF4-FFF2-40B4-BE49-F238E27FC236}">
                  <a16:creationId xmlns:a16="http://schemas.microsoft.com/office/drawing/2014/main" id="{83BEFCDB-8895-4CCE-8855-A4A51D0A0F60}"/>
                </a:ext>
              </a:extLst>
            </p:cNvPr>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0" name="Google Shape;345;p28">
              <a:extLst>
                <a:ext uri="{FF2B5EF4-FFF2-40B4-BE49-F238E27FC236}">
                  <a16:creationId xmlns:a16="http://schemas.microsoft.com/office/drawing/2014/main" id="{9272C0A2-DEB5-4DD6-92A7-B8FD0E1DDE99}"/>
                </a:ext>
              </a:extLst>
            </p:cNvPr>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1" name="Google Shape;346;p28">
              <a:extLst>
                <a:ext uri="{FF2B5EF4-FFF2-40B4-BE49-F238E27FC236}">
                  <a16:creationId xmlns:a16="http://schemas.microsoft.com/office/drawing/2014/main" id="{CEEA817C-9454-4A44-BD87-F9881FF0FE57}"/>
                </a:ext>
              </a:extLst>
            </p:cNvPr>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2" name="Google Shape;347;p28">
              <a:extLst>
                <a:ext uri="{FF2B5EF4-FFF2-40B4-BE49-F238E27FC236}">
                  <a16:creationId xmlns:a16="http://schemas.microsoft.com/office/drawing/2014/main" id="{D4EB8EC6-AADC-4B9A-A4CA-F4FF872D9191}"/>
                </a:ext>
              </a:extLst>
            </p:cNvPr>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3" name="Google Shape;348;p28">
              <a:extLst>
                <a:ext uri="{FF2B5EF4-FFF2-40B4-BE49-F238E27FC236}">
                  <a16:creationId xmlns:a16="http://schemas.microsoft.com/office/drawing/2014/main" id="{4BD56BFC-EB68-42C9-AD0D-7E439C48EEB2}"/>
                </a:ext>
              </a:extLst>
            </p:cNvPr>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4" name="Google Shape;349;p28">
              <a:extLst>
                <a:ext uri="{FF2B5EF4-FFF2-40B4-BE49-F238E27FC236}">
                  <a16:creationId xmlns:a16="http://schemas.microsoft.com/office/drawing/2014/main" id="{70E71C29-C323-4C70-8409-9ACB3453C533}"/>
                </a:ext>
              </a:extLst>
            </p:cNvPr>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5" name="Google Shape;350;p28">
              <a:extLst>
                <a:ext uri="{FF2B5EF4-FFF2-40B4-BE49-F238E27FC236}">
                  <a16:creationId xmlns:a16="http://schemas.microsoft.com/office/drawing/2014/main" id="{CE67F3C6-AFF5-4679-B4C7-D84930B2C742}"/>
                </a:ext>
              </a:extLst>
            </p:cNvPr>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3" name="Picture 2" descr="A picture containing calendar&#10;&#10;Description automatically generated">
            <a:extLst>
              <a:ext uri="{FF2B5EF4-FFF2-40B4-BE49-F238E27FC236}">
                <a16:creationId xmlns:a16="http://schemas.microsoft.com/office/drawing/2014/main" id="{9CB86DEF-C431-419D-85EF-96CF6E38E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957" y="1250936"/>
            <a:ext cx="5375451" cy="4490336"/>
          </a:xfrm>
          <a:prstGeom prst="rect">
            <a:avLst/>
          </a:prstGeom>
        </p:spPr>
      </p:pic>
      <p:sp>
        <p:nvSpPr>
          <p:cNvPr id="79" name="Rectangle 78">
            <a:extLst>
              <a:ext uri="{FF2B5EF4-FFF2-40B4-BE49-F238E27FC236}">
                <a16:creationId xmlns:a16="http://schemas.microsoft.com/office/drawing/2014/main" id="{0FECEC9F-7811-49FA-AA7A-CAB44979FF44}"/>
              </a:ext>
            </a:extLst>
          </p:cNvPr>
          <p:cNvSpPr/>
          <p:nvPr/>
        </p:nvSpPr>
        <p:spPr>
          <a:xfrm>
            <a:off x="9809018" y="6477350"/>
            <a:ext cx="1496291" cy="216503"/>
          </a:xfrm>
          <a:prstGeom prst="rect">
            <a:avLst/>
          </a:prstGeom>
          <a:solidFill>
            <a:srgbClr val="E9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94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765395"/>
            <a:ext cx="7165974" cy="3187854"/>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pic>
        <p:nvPicPr>
          <p:cNvPr id="42" name="图片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5980" y="-103008"/>
            <a:ext cx="1103377" cy="1795325"/>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01517"/>
            <a:ext cx="1103377" cy="1795325"/>
          </a:xfrm>
          <a:prstGeom prst="rect">
            <a:avLst/>
          </a:prstGeom>
        </p:spPr>
      </p:pic>
      <p:pic>
        <p:nvPicPr>
          <p:cNvPr id="7" name="Picture 6">
            <a:extLst>
              <a:ext uri="{FF2B5EF4-FFF2-40B4-BE49-F238E27FC236}">
                <a16:creationId xmlns:a16="http://schemas.microsoft.com/office/drawing/2014/main" id="{9F28E350-520E-442A-81C2-162E587EB53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26505" y="393545"/>
            <a:ext cx="8896346" cy="3371850"/>
          </a:xfrm>
          <a:prstGeom prst="rect">
            <a:avLst/>
          </a:prstGeom>
          <a:ln>
            <a:noFill/>
          </a:ln>
          <a:effectLst>
            <a:softEdge rad="112500"/>
          </a:effectLst>
        </p:spPr>
      </p:pic>
    </p:spTree>
    <p:extLst>
      <p:ext uri="{BB962C8B-B14F-4D97-AF65-F5344CB8AC3E}">
        <p14:creationId xmlns:p14="http://schemas.microsoft.com/office/powerpoint/2010/main" val="1044708703"/>
      </p:ext>
    </p:extLst>
  </p:cSld>
  <p:clrMapOvr>
    <a:masterClrMapping/>
  </p:clrMapOvr>
  <mc:AlternateContent xmlns:mc="http://schemas.openxmlformats.org/markup-compatibility/2006" xmlns:p14="http://schemas.microsoft.com/office/powerpoint/2010/main">
    <mc:Choice Requires="p14">
      <p:transition spd="slow" p14:dur="17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750"/>
                                        <p:tgtEl>
                                          <p:spTgt spid="1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750" fill="hold"/>
                                        <p:tgtEl>
                                          <p:spTgt spid="43"/>
                                        </p:tgtEl>
                                        <p:attrNameLst>
                                          <p:attrName>ppt_x</p:attrName>
                                        </p:attrNameLst>
                                      </p:cBhvr>
                                      <p:tavLst>
                                        <p:tav tm="0">
                                          <p:val>
                                            <p:strVal val="#ppt_x"/>
                                          </p:val>
                                        </p:tav>
                                        <p:tav tm="100000">
                                          <p:val>
                                            <p:strVal val="#ppt_x"/>
                                          </p:val>
                                        </p:tav>
                                      </p:tavLst>
                                    </p:anim>
                                    <p:anim calcmode="lin" valueType="num">
                                      <p:cBhvr additive="base">
                                        <p:cTn id="18" dur="750" fill="hold"/>
                                        <p:tgtEl>
                                          <p:spTgt spid="4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750" fill="hold"/>
                                        <p:tgtEl>
                                          <p:spTgt spid="42"/>
                                        </p:tgtEl>
                                        <p:attrNameLst>
                                          <p:attrName>ppt_x</p:attrName>
                                        </p:attrNameLst>
                                      </p:cBhvr>
                                      <p:tavLst>
                                        <p:tav tm="0">
                                          <p:val>
                                            <p:strVal val="#ppt_x"/>
                                          </p:val>
                                        </p:tav>
                                        <p:tav tm="100000">
                                          <p:val>
                                            <p:strVal val="#ppt_x"/>
                                          </p:val>
                                        </p:tav>
                                      </p:tavLst>
                                    </p:anim>
                                    <p:anim calcmode="lin" valueType="num">
                                      <p:cBhvr additive="base">
                                        <p:cTn id="22" dur="75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upils awards poster background mate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469"/>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5"/>
          <p:cNvSpPr>
            <a:spLocks noChangeArrowheads="1" noChangeShapeType="1" noTextEdit="1"/>
          </p:cNvSpPr>
          <p:nvPr/>
        </p:nvSpPr>
        <p:spPr bwMode="auto">
          <a:xfrm>
            <a:off x="2419182" y="2339391"/>
            <a:ext cx="7343775" cy="3048000"/>
          </a:xfrm>
          <a:prstGeom prst="rect">
            <a:avLst/>
          </a:prstGeom>
        </p:spPr>
        <p:txBody>
          <a:bodyPr spcFirstLastPara="1" wrap="none" fromWordArt="1">
            <a:prstTxWarp prst="textArchUp">
              <a:avLst>
                <a:gd name="adj" fmla="val 1080000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Chúc</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các</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thầy</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cô</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mạnh</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khoẻ</a:t>
            </a:r>
            <a:endPar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endParaRPr>
          </a:p>
        </p:txBody>
      </p:sp>
      <p:sp>
        <p:nvSpPr>
          <p:cNvPr id="4" name="Rectangle 19"/>
          <p:cNvSpPr txBox="1">
            <a:spLocks noChangeArrowheads="1"/>
          </p:cNvSpPr>
          <p:nvPr/>
        </p:nvSpPr>
        <p:spPr>
          <a:xfrm>
            <a:off x="2743200" y="4541253"/>
            <a:ext cx="944880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Chúc</a:t>
            </a:r>
            <a:r>
              <a:rPr kumimoji="0" lang="en-US" altLang="en-US" sz="4800" b="0" i="0" u="none" strike="noStrike" kern="1200" cap="none" spc="0" normalizeH="0" baseline="0" noProof="0" dirty="0">
                <a:ln>
                  <a:noFill/>
                </a:ln>
                <a:solidFill>
                  <a:srgbClr val="FF0000"/>
                </a:solidFill>
                <a:effectLst/>
                <a:uLnTx/>
                <a:uFillTx/>
                <a:latin typeface="Calibri"/>
                <a:ea typeface="+mj-ea"/>
                <a:cs typeface="+mj-cs"/>
              </a:rPr>
              <a:t> </a:t>
            </a: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các</a:t>
            </a:r>
            <a:r>
              <a:rPr kumimoji="0" lang="en-US" altLang="en-US" sz="4800" b="0" i="0" u="none" strike="noStrike" kern="1200" cap="none" spc="0" normalizeH="0" baseline="0" noProof="0" dirty="0">
                <a:ln>
                  <a:noFill/>
                </a:ln>
                <a:solidFill>
                  <a:srgbClr val="FF0000"/>
                </a:solidFill>
                <a:effectLst/>
                <a:uLnTx/>
                <a:uFillTx/>
                <a:latin typeface="Calibri"/>
                <a:ea typeface="+mj-ea"/>
                <a:cs typeface="+mj-cs"/>
              </a:rPr>
              <a:t> con </a:t>
            </a: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chăm</a:t>
            </a:r>
            <a:r>
              <a:rPr kumimoji="0" lang="en-US" altLang="en-US" sz="4800" b="0" i="0" u="none" strike="noStrike" kern="1200" cap="none" spc="0" normalizeH="0" baseline="0" noProof="0" dirty="0">
                <a:ln>
                  <a:noFill/>
                </a:ln>
                <a:solidFill>
                  <a:srgbClr val="FF0000"/>
                </a:solidFill>
                <a:effectLst/>
                <a:uLnTx/>
                <a:uFillTx/>
                <a:latin typeface="Calibri"/>
                <a:ea typeface="+mj-ea"/>
                <a:cs typeface="+mj-cs"/>
              </a:rPr>
              <a:t> </a:t>
            </a: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ngoan</a:t>
            </a:r>
            <a:endParaRPr kumimoji="0" lang="en-US" altLang="en-US" sz="4800" b="0" i="0" u="none" strike="noStrike" kern="1200" cap="none" spc="0" normalizeH="0" baseline="0" noProof="0" dirty="0">
              <a:ln>
                <a:noFill/>
              </a:ln>
              <a:solidFill>
                <a:srgbClr val="FF0000"/>
              </a:solidFill>
              <a:effectLst/>
              <a:uLnTx/>
              <a:uFillTx/>
              <a:latin typeface="Calibri"/>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7"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15486" y="1228933"/>
            <a:ext cx="4988319" cy="3953830"/>
          </a:xfrm>
          <a:prstGeom prst="rect">
            <a:avLst/>
          </a:prstGeom>
        </p:spPr>
      </p:pic>
      <p:pic>
        <p:nvPicPr>
          <p:cNvPr id="19" name="图片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75916" y="3832684"/>
            <a:ext cx="2313945" cy="2495308"/>
          </a:xfrm>
          <a:prstGeom prst="rect">
            <a:avLst/>
          </a:prstGeom>
        </p:spPr>
      </p:pic>
      <p:pic>
        <p:nvPicPr>
          <p:cNvPr id="20" name="图片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66787" y="4957521"/>
            <a:ext cx="1816256" cy="966300"/>
          </a:xfrm>
          <a:prstGeom prst="rect">
            <a:avLst/>
          </a:prstGeom>
        </p:spPr>
      </p:pic>
      <p:pic>
        <p:nvPicPr>
          <p:cNvPr id="21" name="图片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0623" y="1338568"/>
            <a:ext cx="4192676" cy="2523890"/>
          </a:xfrm>
          <a:prstGeom prst="rect">
            <a:avLst/>
          </a:prstGeom>
        </p:spPr>
      </p:pic>
      <p:sp>
        <p:nvSpPr>
          <p:cNvPr id="23" name="文本框 29"/>
          <p:cNvSpPr txBox="1"/>
          <p:nvPr/>
        </p:nvSpPr>
        <p:spPr>
          <a:xfrm>
            <a:off x="5098994" y="2955521"/>
            <a:ext cx="2952152"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rPr>
              <a:t>Tiết 1</a:t>
            </a:r>
            <a:endParaRPr kumimoji="0" lang="zh-CN" altLang="en-US" sz="2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2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750" fill="hold"/>
                                        <p:tgtEl>
                                          <p:spTgt spid="21"/>
                                        </p:tgtEl>
                                        <p:attrNameLst>
                                          <p:attrName>ppt_x</p:attrName>
                                        </p:attrNameLst>
                                      </p:cBhvr>
                                      <p:tavLst>
                                        <p:tav tm="0">
                                          <p:val>
                                            <p:strVal val="0-#ppt_w/2"/>
                                          </p:val>
                                        </p:tav>
                                        <p:tav tm="100000">
                                          <p:val>
                                            <p:strVal val="#ppt_x"/>
                                          </p:val>
                                        </p:tav>
                                      </p:tavLst>
                                    </p:anim>
                                    <p:anim calcmode="lin" valueType="num">
                                      <p:cBhvr additive="base">
                                        <p:cTn id="73" dur="75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53" presetClass="entr" presetSubtype="16"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Effect transition="in" filter="fade">
                                      <p:cBhvr>
                                        <p:cTn id="79" dur="750"/>
                                        <p:tgtEl>
                                          <p:spTgt spid="18"/>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750"/>
                                        <p:tgtEl>
                                          <p:spTgt spid="23"/>
                                        </p:tgtEl>
                                      </p:cBhvr>
                                    </p:animEffect>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750" fill="hold"/>
                                        <p:tgtEl>
                                          <p:spTgt spid="19"/>
                                        </p:tgtEl>
                                        <p:attrNameLst>
                                          <p:attrName>ppt_w</p:attrName>
                                        </p:attrNameLst>
                                      </p:cBhvr>
                                      <p:tavLst>
                                        <p:tav tm="0">
                                          <p:val>
                                            <p:fltVal val="0"/>
                                          </p:val>
                                        </p:tav>
                                        <p:tav tm="100000">
                                          <p:val>
                                            <p:strVal val="#ppt_w"/>
                                          </p:val>
                                        </p:tav>
                                      </p:tavLst>
                                    </p:anim>
                                    <p:anim calcmode="lin" valueType="num">
                                      <p:cBhvr>
                                        <p:cTn id="93" dur="750" fill="hold"/>
                                        <p:tgtEl>
                                          <p:spTgt spid="19"/>
                                        </p:tgtEl>
                                        <p:attrNameLst>
                                          <p:attrName>ppt_h</p:attrName>
                                        </p:attrNameLst>
                                      </p:cBhvr>
                                      <p:tavLst>
                                        <p:tav tm="0">
                                          <p:val>
                                            <p:fltVal val="0"/>
                                          </p:val>
                                        </p:tav>
                                        <p:tav tm="100000">
                                          <p:val>
                                            <p:strVal val="#ppt_h"/>
                                          </p:val>
                                        </p:tav>
                                      </p:tavLst>
                                    </p:anim>
                                    <p:animEffect transition="in" filter="fade">
                                      <p:cBhvr>
                                        <p:cTn id="9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851E56-B720-44FA-B9B7-9D38B830A2E1}"/>
              </a:ext>
            </a:extLst>
          </p:cNvPr>
          <p:cNvSpPr/>
          <p:nvPr/>
        </p:nvSpPr>
        <p:spPr>
          <a:xfrm>
            <a:off x="9790164" y="6497957"/>
            <a:ext cx="1496291" cy="21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617EFA-3A27-4981-A0B7-D9A6F58D212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92996" y="2025871"/>
            <a:ext cx="894162" cy="998883"/>
          </a:xfrm>
          <a:prstGeom prst="rect">
            <a:avLst/>
          </a:prstGeom>
        </p:spPr>
      </p:pic>
      <p:sp>
        <p:nvSpPr>
          <p:cNvPr id="4" name="TextBox 3">
            <a:extLst>
              <a:ext uri="{FF2B5EF4-FFF2-40B4-BE49-F238E27FC236}">
                <a16:creationId xmlns:a16="http://schemas.microsoft.com/office/drawing/2014/main" id="{4EFD33F9-EC6E-4FDA-BF7B-9700DBF31A1C}"/>
              </a:ext>
            </a:extLst>
          </p:cNvPr>
          <p:cNvSpPr txBox="1"/>
          <p:nvPr/>
        </p:nvSpPr>
        <p:spPr>
          <a:xfrm>
            <a:off x="1241145" y="1541777"/>
            <a:ext cx="3743231" cy="452431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1. </a:t>
            </a:r>
            <a:r>
              <a:rPr lang="vi-VN" sz="3200" dirty="0">
                <a:latin typeface="Times New Roman" panose="02020603050405020304" pitchFamily="18" charset="0"/>
                <a:cs typeface="Times New Roman" panose="02020603050405020304" pitchFamily="18" charset="0"/>
              </a:rPr>
              <a:t>Quan sát và cho biết hai hình dưới đây có điểm gì khác nhau. Vì sao có sự khác nhau đó? Điều gì xảy ra nếu môi trường sống của thực vật và động vật tiếp tục bị tàn phá?</a:t>
            </a:r>
            <a:endParaRPr lang="vi-VN" sz="32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29CA1AF-85BC-429C-805E-903C8D073C4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129570" y="0"/>
            <a:ext cx="5821285" cy="6879700"/>
          </a:xfrm>
          <a:prstGeom prst="rect">
            <a:avLst/>
          </a:prstGeom>
        </p:spPr>
      </p:pic>
    </p:spTree>
    <p:extLst>
      <p:ext uri="{BB962C8B-B14F-4D97-AF65-F5344CB8AC3E}">
        <p14:creationId xmlns:p14="http://schemas.microsoft.com/office/powerpoint/2010/main" val="7909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24D4F5-E54D-4419-B0C0-7D36BC6A68B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b="50158"/>
          <a:stretch/>
        </p:blipFill>
        <p:spPr>
          <a:xfrm>
            <a:off x="4014754" y="0"/>
            <a:ext cx="7534243" cy="4438010"/>
          </a:xfrm>
          <a:prstGeom prst="rect">
            <a:avLst/>
          </a:prstGeom>
        </p:spPr>
      </p:pic>
      <p:sp>
        <p:nvSpPr>
          <p:cNvPr id="3" name="TextBox 2">
            <a:extLst>
              <a:ext uri="{FF2B5EF4-FFF2-40B4-BE49-F238E27FC236}">
                <a16:creationId xmlns:a16="http://schemas.microsoft.com/office/drawing/2014/main" id="{CB6B0DFD-595A-492E-8851-1B28932E79E5}"/>
              </a:ext>
            </a:extLst>
          </p:cNvPr>
          <p:cNvSpPr txBox="1"/>
          <p:nvPr/>
        </p:nvSpPr>
        <p:spPr>
          <a:xfrm>
            <a:off x="1400192" y="4854724"/>
            <a:ext cx="9819860" cy="1200329"/>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Môi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trường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đẹp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con </a:t>
            </a:r>
            <a:r>
              <a:rPr lang="en-US" sz="3600" dirty="0" err="1">
                <a:solidFill>
                  <a:srgbClr val="FF0000"/>
                </a:solidFill>
                <a:latin typeface="Times New Roman" panose="02020603050405020304" pitchFamily="18" charset="0"/>
                <a:cs typeface="Times New Roman" panose="02020603050405020304" pitchFamily="18" charset="0"/>
              </a:rPr>
              <a:t>vật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đầy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sức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tươi</a:t>
            </a:r>
            <a:r>
              <a:rPr lang="en-US" sz="3600" dirty="0">
                <a:solidFill>
                  <a:srgbClr val="FF0000"/>
                </a:solidFill>
                <a:latin typeface="Times New Roman" panose="02020603050405020304" pitchFamily="18" charset="0"/>
                <a:cs typeface="Times New Roman" panose="02020603050405020304" pitchFamily="18" charset="0"/>
              </a:rPr>
              <a:t> </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1E99F28-590D-488A-BCD2-3BFA3BFC111C}"/>
              </a:ext>
            </a:extLst>
          </p:cNvPr>
          <p:cNvSpPr/>
          <p:nvPr/>
        </p:nvSpPr>
        <p:spPr>
          <a:xfrm>
            <a:off x="9790164" y="6497957"/>
            <a:ext cx="1496291" cy="21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7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E2DF3-3E0C-4E2B-991A-30195DC7AC3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997" t="50000" r="-997" b="158"/>
          <a:stretch/>
        </p:blipFill>
        <p:spPr>
          <a:xfrm>
            <a:off x="4014754" y="0"/>
            <a:ext cx="7534243" cy="4438010"/>
          </a:xfrm>
          <a:prstGeom prst="rect">
            <a:avLst/>
          </a:prstGeom>
        </p:spPr>
      </p:pic>
      <p:sp>
        <p:nvSpPr>
          <p:cNvPr id="3" name="TextBox 2">
            <a:extLst>
              <a:ext uri="{FF2B5EF4-FFF2-40B4-BE49-F238E27FC236}">
                <a16:creationId xmlns:a16="http://schemas.microsoft.com/office/drawing/2014/main" id="{D57D2FDE-3884-4226-AA76-627B03C2B9AB}"/>
              </a:ext>
            </a:extLst>
          </p:cNvPr>
          <p:cNvSpPr txBox="1"/>
          <p:nvPr/>
        </p:nvSpPr>
        <p:spPr>
          <a:xfrm>
            <a:off x="1186070" y="4892302"/>
            <a:ext cx="9819860" cy="646331"/>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Môi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trường</a:t>
            </a:r>
            <a:r>
              <a:rPr lang="en-US" sz="3600" dirty="0">
                <a:solidFill>
                  <a:srgbClr val="FF0000"/>
                </a:solidFill>
                <a:latin typeface="Times New Roman" panose="02020603050405020304" pitchFamily="18" charset="0"/>
                <a:cs typeface="Times New Roman" panose="02020603050405020304" pitchFamily="18" charset="0"/>
              </a:rPr>
              <a:t> ô </a:t>
            </a:r>
            <a:r>
              <a:rPr lang="en-US" sz="3600" dirty="0" err="1">
                <a:solidFill>
                  <a:srgbClr val="FF0000"/>
                </a:solidFill>
                <a:latin typeface="Times New Roman" panose="02020603050405020304" pitchFamily="18" charset="0"/>
                <a:cs typeface="Times New Roman" panose="02020603050405020304" pitchFamily="18" charset="0"/>
              </a:rPr>
              <a:t>nhiễm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khô</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héo</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6590824-91F8-4CFA-9672-20971E4DA43B}"/>
              </a:ext>
            </a:extLst>
          </p:cNvPr>
          <p:cNvSpPr/>
          <p:nvPr/>
        </p:nvSpPr>
        <p:spPr>
          <a:xfrm>
            <a:off x="9790164" y="6497957"/>
            <a:ext cx="1496291" cy="21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50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2568D7B-E3B7-4BD1-8BAB-F0BC274E7CAF}"/>
              </a:ext>
            </a:extLst>
          </p:cNvPr>
          <p:cNvGrpSpPr/>
          <p:nvPr/>
        </p:nvGrpSpPr>
        <p:grpSpPr>
          <a:xfrm>
            <a:off x="344530" y="1491052"/>
            <a:ext cx="11502940" cy="3451832"/>
            <a:chOff x="299706" y="2080687"/>
            <a:chExt cx="11502940" cy="3451832"/>
          </a:xfrm>
        </p:grpSpPr>
        <p:pic>
          <p:nvPicPr>
            <p:cNvPr id="2" name="Picture 1">
              <a:extLst>
                <a:ext uri="{FF2B5EF4-FFF2-40B4-BE49-F238E27FC236}">
                  <a16:creationId xmlns:a16="http://schemas.microsoft.com/office/drawing/2014/main" id="{EF84A278-D9E7-4AAF-B30F-82006E0EB5E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rot="21250630">
              <a:off x="299706" y="2080687"/>
              <a:ext cx="3128155" cy="2437523"/>
            </a:xfrm>
            <a:prstGeom prst="rect">
              <a:avLst/>
            </a:prstGeom>
          </p:spPr>
        </p:pic>
        <p:pic>
          <p:nvPicPr>
            <p:cNvPr id="3" name="Picture 2">
              <a:extLst>
                <a:ext uri="{FF2B5EF4-FFF2-40B4-BE49-F238E27FC236}">
                  <a16:creationId xmlns:a16="http://schemas.microsoft.com/office/drawing/2014/main" id="{3C9C858B-75DE-4365-B6A2-DE9F8395E0A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rot="463015">
              <a:off x="3032788" y="2733426"/>
              <a:ext cx="2827842" cy="2377216"/>
            </a:xfrm>
            <a:prstGeom prst="rect">
              <a:avLst/>
            </a:prstGeom>
          </p:spPr>
        </p:pic>
        <p:pic>
          <p:nvPicPr>
            <p:cNvPr id="4" name="Picture 3">
              <a:extLst>
                <a:ext uri="{FF2B5EF4-FFF2-40B4-BE49-F238E27FC236}">
                  <a16:creationId xmlns:a16="http://schemas.microsoft.com/office/drawing/2014/main" id="{FA2C3ACA-2971-4264-9318-DFE210D3781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rot="21334815">
              <a:off x="5710053" y="2111320"/>
              <a:ext cx="3368970" cy="2376257"/>
            </a:xfrm>
            <a:prstGeom prst="rect">
              <a:avLst/>
            </a:prstGeom>
          </p:spPr>
        </p:pic>
        <p:pic>
          <p:nvPicPr>
            <p:cNvPr id="5" name="Picture 4">
              <a:extLst>
                <a:ext uri="{FF2B5EF4-FFF2-40B4-BE49-F238E27FC236}">
                  <a16:creationId xmlns:a16="http://schemas.microsoft.com/office/drawing/2014/main" id="{F1DC76A3-907D-44B7-B66E-F10FB8DA528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rot="739588">
              <a:off x="8671911" y="3086881"/>
              <a:ext cx="3130735" cy="2445638"/>
            </a:xfrm>
            <a:prstGeom prst="rect">
              <a:avLst/>
            </a:prstGeom>
          </p:spPr>
        </p:pic>
      </p:grpSp>
      <p:pic>
        <p:nvPicPr>
          <p:cNvPr id="7" name="Picture 6">
            <a:extLst>
              <a:ext uri="{FF2B5EF4-FFF2-40B4-BE49-F238E27FC236}">
                <a16:creationId xmlns:a16="http://schemas.microsoft.com/office/drawing/2014/main" id="{52BDD713-987D-4EE5-9658-FFA40D6CD5AB}"/>
              </a:ext>
            </a:extLst>
          </p:cNvPr>
          <p:cNvPicPr>
            <a:picLocks noChangeAspect="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173073" y="287012"/>
            <a:ext cx="642125" cy="717329"/>
          </a:xfrm>
          <a:prstGeom prst="rect">
            <a:avLst/>
          </a:prstGeom>
        </p:spPr>
      </p:pic>
      <p:sp>
        <p:nvSpPr>
          <p:cNvPr id="8" name="TextBox 7">
            <a:extLst>
              <a:ext uri="{FF2B5EF4-FFF2-40B4-BE49-F238E27FC236}">
                <a16:creationId xmlns:a16="http://schemas.microsoft.com/office/drawing/2014/main" id="{16F2704A-9372-4EA6-BB6F-6FCB13429E0E}"/>
              </a:ext>
            </a:extLst>
          </p:cNvPr>
          <p:cNvSpPr txBox="1"/>
          <p:nvPr/>
        </p:nvSpPr>
        <p:spPr>
          <a:xfrm>
            <a:off x="1136214" y="207500"/>
            <a:ext cx="11055786"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2. </a:t>
            </a:r>
            <a:r>
              <a:rPr lang="vi-VN" sz="3200" dirty="0">
                <a:latin typeface="Times New Roman" panose="02020603050405020304" pitchFamily="18" charset="0"/>
                <a:cs typeface="Times New Roman" panose="02020603050405020304" pitchFamily="18" charset="0"/>
              </a:rPr>
              <a:t>Những việc làm trong từng hình sau có tác hại gì đối với môi trường sống của thực vật và động vật?</a:t>
            </a:r>
            <a:endParaRPr lang="vi-VN" sz="32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B09A7D5-CCA1-4921-803E-3E709CD9A8BB}"/>
              </a:ext>
            </a:extLst>
          </p:cNvPr>
          <p:cNvSpPr/>
          <p:nvPr/>
        </p:nvSpPr>
        <p:spPr>
          <a:xfrm rot="21195838">
            <a:off x="715616" y="407885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Vứt rác bừa bãi</a:t>
            </a:r>
          </a:p>
        </p:txBody>
      </p:sp>
      <p:sp>
        <p:nvSpPr>
          <p:cNvPr id="10" name="Rectangle 9">
            <a:extLst>
              <a:ext uri="{FF2B5EF4-FFF2-40B4-BE49-F238E27FC236}">
                <a16:creationId xmlns:a16="http://schemas.microsoft.com/office/drawing/2014/main" id="{0C5098AF-0B48-4AC0-912B-13825532E261}"/>
              </a:ext>
            </a:extLst>
          </p:cNvPr>
          <p:cNvSpPr/>
          <p:nvPr/>
        </p:nvSpPr>
        <p:spPr>
          <a:xfrm rot="456808">
            <a:off x="3153809" y="454561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Chặt phá rừng</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61E764D-762D-476E-BC3E-03547393D8D6}"/>
              </a:ext>
            </a:extLst>
          </p:cNvPr>
          <p:cNvSpPr/>
          <p:nvPr/>
        </p:nvSpPr>
        <p:spPr>
          <a:xfrm rot="21272779">
            <a:off x="6317678" y="4078418"/>
            <a:ext cx="2054087" cy="62770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Sử dụng thuốc trừ sâu</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3516B85-6A26-4F56-BDAE-8797DF5D9F21}"/>
              </a:ext>
            </a:extLst>
          </p:cNvPr>
          <p:cNvSpPr/>
          <p:nvPr/>
        </p:nvSpPr>
        <p:spPr>
          <a:xfrm rot="705094">
            <a:off x="8682310" y="4959465"/>
            <a:ext cx="2433278" cy="6811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Xả nước thải trực tiếp ra môi trường</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7C754A6-875C-41FF-A85B-013D338330E9}"/>
              </a:ext>
            </a:extLst>
          </p:cNvPr>
          <p:cNvSpPr txBox="1"/>
          <p:nvPr/>
        </p:nvSpPr>
        <p:spPr>
          <a:xfrm>
            <a:off x="2982" y="4685572"/>
            <a:ext cx="2870382" cy="1200329"/>
          </a:xfrm>
          <a:prstGeom prst="rect">
            <a:avLst/>
          </a:prstGeom>
          <a:solidFill>
            <a:schemeClr val="bg1"/>
          </a:solidFill>
          <a:effectLst>
            <a:softEdge rad="63500"/>
          </a:effectLst>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Ô nhiễm đất, không khí, mất nơi ở của các sinh vật...</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50B20C1-ABD9-41E3-B055-88C3A1974977}"/>
              </a:ext>
            </a:extLst>
          </p:cNvPr>
          <p:cNvSpPr txBox="1"/>
          <p:nvPr/>
        </p:nvSpPr>
        <p:spPr>
          <a:xfrm>
            <a:off x="2796090" y="5117177"/>
            <a:ext cx="2703561" cy="1200329"/>
          </a:xfrm>
          <a:prstGeom prst="rect">
            <a:avLst/>
          </a:prstGeom>
          <a:solidFill>
            <a:schemeClr val="bg1"/>
          </a:solidFill>
          <a:effectLst>
            <a:softEdge rad="63500"/>
          </a:effectLst>
        </p:spPr>
        <p:txBody>
          <a:bodyPr wrap="square" rtlCol="0">
            <a:spAutoFit/>
          </a:bodyPr>
          <a:lstStyle/>
          <a:p>
            <a:r>
              <a:rPr lang="vi-VN" sz="24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Mất rừng, chết cây, mất nơi sống của các con vật...</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09D7B7A-1590-4431-97CD-1B0D6F62AA8E}"/>
              </a:ext>
            </a:extLst>
          </p:cNvPr>
          <p:cNvSpPr txBox="1"/>
          <p:nvPr/>
        </p:nvSpPr>
        <p:spPr>
          <a:xfrm>
            <a:off x="5710617" y="4831060"/>
            <a:ext cx="2870382" cy="1200329"/>
          </a:xfrm>
          <a:prstGeom prst="rect">
            <a:avLst/>
          </a:prstGeom>
          <a:solidFill>
            <a:schemeClr val="bg1"/>
          </a:solidFill>
          <a:effectLst>
            <a:softEdge rad="63500"/>
          </a:effectLst>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Chết thực vật, động vật, ô nhiễm môi trường sống,...</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B042276-2D60-4E09-B0F2-41E8724E1DA2}"/>
              </a:ext>
            </a:extLst>
          </p:cNvPr>
          <p:cNvSpPr txBox="1"/>
          <p:nvPr/>
        </p:nvSpPr>
        <p:spPr>
          <a:xfrm>
            <a:off x="8691454" y="5716573"/>
            <a:ext cx="3500545" cy="461665"/>
          </a:xfrm>
          <a:prstGeom prst="rect">
            <a:avLst/>
          </a:prstGeom>
          <a:solidFill>
            <a:schemeClr val="bg1"/>
          </a:solidFill>
          <a:effectLst>
            <a:softEdge rad="63500"/>
          </a:effectLst>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Ô nhiễm nguồn nước,...</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E49D2B3-D0F7-4917-8E39-3EE3F77188E4}"/>
              </a:ext>
            </a:extLst>
          </p:cNvPr>
          <p:cNvSpPr/>
          <p:nvPr/>
        </p:nvSpPr>
        <p:spPr>
          <a:xfrm>
            <a:off x="9809017" y="6528716"/>
            <a:ext cx="1496291" cy="21650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7"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15486" y="1228933"/>
            <a:ext cx="4988319" cy="4290499"/>
          </a:xfrm>
          <a:prstGeom prst="rect">
            <a:avLst/>
          </a:prstGeom>
        </p:spPr>
      </p:pic>
      <p:pic>
        <p:nvPicPr>
          <p:cNvPr id="19" name="图片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75916" y="3832684"/>
            <a:ext cx="2313945" cy="2495308"/>
          </a:xfrm>
          <a:prstGeom prst="rect">
            <a:avLst/>
          </a:prstGeom>
        </p:spPr>
      </p:pic>
      <p:pic>
        <p:nvPicPr>
          <p:cNvPr id="20" name="图片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66787" y="4957521"/>
            <a:ext cx="1816256" cy="966300"/>
          </a:xfrm>
          <a:prstGeom prst="rect">
            <a:avLst/>
          </a:prstGeom>
        </p:spPr>
      </p:pic>
      <p:pic>
        <p:nvPicPr>
          <p:cNvPr id="21" name="图片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0623" y="1338568"/>
            <a:ext cx="4192676" cy="2523890"/>
          </a:xfrm>
          <a:prstGeom prst="rect">
            <a:avLst/>
          </a:prstGeom>
        </p:spPr>
      </p:pic>
      <p:sp>
        <p:nvSpPr>
          <p:cNvPr id="23" name="文本框 29"/>
          <p:cNvSpPr txBox="1"/>
          <p:nvPr/>
        </p:nvSpPr>
        <p:spPr>
          <a:xfrm>
            <a:off x="5098994" y="2955521"/>
            <a:ext cx="2952152"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300" normalizeH="0" baseline="0" noProof="0" dirty="0" err="1">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rPr>
              <a:t>Tiết</a:t>
            </a:r>
            <a:r>
              <a:rPr kumimoji="0" lang="en-US" altLang="zh-CN" sz="5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rPr>
              <a:t> 2</a:t>
            </a:r>
            <a:endParaRPr kumimoji="0" lang="zh-CN" altLang="en-US" sz="2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2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750" fill="hold"/>
                                        <p:tgtEl>
                                          <p:spTgt spid="21"/>
                                        </p:tgtEl>
                                        <p:attrNameLst>
                                          <p:attrName>ppt_x</p:attrName>
                                        </p:attrNameLst>
                                      </p:cBhvr>
                                      <p:tavLst>
                                        <p:tav tm="0">
                                          <p:val>
                                            <p:strVal val="0-#ppt_w/2"/>
                                          </p:val>
                                        </p:tav>
                                        <p:tav tm="100000">
                                          <p:val>
                                            <p:strVal val="#ppt_x"/>
                                          </p:val>
                                        </p:tav>
                                      </p:tavLst>
                                    </p:anim>
                                    <p:anim calcmode="lin" valueType="num">
                                      <p:cBhvr additive="base">
                                        <p:cTn id="73" dur="75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53" presetClass="entr" presetSubtype="16"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Effect transition="in" filter="fade">
                                      <p:cBhvr>
                                        <p:cTn id="79" dur="750"/>
                                        <p:tgtEl>
                                          <p:spTgt spid="18"/>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750"/>
                                        <p:tgtEl>
                                          <p:spTgt spid="23"/>
                                        </p:tgtEl>
                                      </p:cBhvr>
                                    </p:animEffect>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750" fill="hold"/>
                                        <p:tgtEl>
                                          <p:spTgt spid="19"/>
                                        </p:tgtEl>
                                        <p:attrNameLst>
                                          <p:attrName>ppt_w</p:attrName>
                                        </p:attrNameLst>
                                      </p:cBhvr>
                                      <p:tavLst>
                                        <p:tav tm="0">
                                          <p:val>
                                            <p:fltVal val="0"/>
                                          </p:val>
                                        </p:tav>
                                        <p:tav tm="100000">
                                          <p:val>
                                            <p:strVal val="#ppt_w"/>
                                          </p:val>
                                        </p:tav>
                                      </p:tavLst>
                                    </p:anim>
                                    <p:anim calcmode="lin" valueType="num">
                                      <p:cBhvr>
                                        <p:cTn id="93" dur="750" fill="hold"/>
                                        <p:tgtEl>
                                          <p:spTgt spid="19"/>
                                        </p:tgtEl>
                                        <p:attrNameLst>
                                          <p:attrName>ppt_h</p:attrName>
                                        </p:attrNameLst>
                                      </p:cBhvr>
                                      <p:tavLst>
                                        <p:tav tm="0">
                                          <p:val>
                                            <p:fltVal val="0"/>
                                          </p:val>
                                        </p:tav>
                                        <p:tav tm="100000">
                                          <p:val>
                                            <p:strVal val="#ppt_h"/>
                                          </p:val>
                                        </p:tav>
                                      </p:tavLst>
                                    </p:anim>
                                    <p:animEffect transition="in" filter="fade">
                                      <p:cBhvr>
                                        <p:cTn id="9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E29C99-3782-4ED2-A4A6-870DD6AEC3D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73073" y="287012"/>
            <a:ext cx="642125" cy="717329"/>
          </a:xfrm>
          <a:prstGeom prst="rect">
            <a:avLst/>
          </a:prstGeom>
        </p:spPr>
      </p:pic>
      <p:sp>
        <p:nvSpPr>
          <p:cNvPr id="3" name="TextBox 2">
            <a:extLst>
              <a:ext uri="{FF2B5EF4-FFF2-40B4-BE49-F238E27FC236}">
                <a16:creationId xmlns:a16="http://schemas.microsoft.com/office/drawing/2014/main" id="{5AC4A815-868C-465C-961C-C5D5867D3B3B}"/>
              </a:ext>
            </a:extLst>
          </p:cNvPr>
          <p:cNvSpPr txBox="1"/>
          <p:nvPr/>
        </p:nvSpPr>
        <p:spPr>
          <a:xfrm>
            <a:off x="1005588" y="287012"/>
            <a:ext cx="11055786"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Quan sát và kể tên việc làm trong mỗi hình sau. Những việc làm đó mang lại lợi ích gì cho môi trường sống của thực vật và động vật?</a:t>
            </a:r>
          </a:p>
        </p:txBody>
      </p:sp>
      <p:pic>
        <p:nvPicPr>
          <p:cNvPr id="4" name="Picture 3">
            <a:extLst>
              <a:ext uri="{FF2B5EF4-FFF2-40B4-BE49-F238E27FC236}">
                <a16:creationId xmlns:a16="http://schemas.microsoft.com/office/drawing/2014/main" id="{90CE7D2F-D848-4FA2-82A0-9B887F248D7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92341" y="1621447"/>
            <a:ext cx="2959349" cy="2248188"/>
          </a:xfrm>
          <a:prstGeom prst="rect">
            <a:avLst/>
          </a:prstGeom>
        </p:spPr>
      </p:pic>
      <p:pic>
        <p:nvPicPr>
          <p:cNvPr id="6" name="Picture 5">
            <a:extLst>
              <a:ext uri="{FF2B5EF4-FFF2-40B4-BE49-F238E27FC236}">
                <a16:creationId xmlns:a16="http://schemas.microsoft.com/office/drawing/2014/main" id="{B5803633-AF82-44B8-929C-164B3673C50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3352524" y="1621447"/>
            <a:ext cx="2862744" cy="2248188"/>
          </a:xfrm>
          <a:prstGeom prst="rect">
            <a:avLst/>
          </a:prstGeom>
        </p:spPr>
      </p:pic>
      <p:pic>
        <p:nvPicPr>
          <p:cNvPr id="7" name="Picture 6">
            <a:extLst>
              <a:ext uri="{FF2B5EF4-FFF2-40B4-BE49-F238E27FC236}">
                <a16:creationId xmlns:a16="http://schemas.microsoft.com/office/drawing/2014/main" id="{67BE37E6-1DF3-4939-A237-143F9983FF1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316102" y="1616063"/>
            <a:ext cx="2484463" cy="2248188"/>
          </a:xfrm>
          <a:prstGeom prst="rect">
            <a:avLst/>
          </a:prstGeom>
        </p:spPr>
      </p:pic>
      <p:pic>
        <p:nvPicPr>
          <p:cNvPr id="8" name="Picture 7">
            <a:extLst>
              <a:ext uri="{FF2B5EF4-FFF2-40B4-BE49-F238E27FC236}">
                <a16:creationId xmlns:a16="http://schemas.microsoft.com/office/drawing/2014/main" id="{4DF19C8A-E380-49E1-B474-F12287423FBA}"/>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8901399" y="1616063"/>
            <a:ext cx="2862744" cy="2260061"/>
          </a:xfrm>
          <a:prstGeom prst="rect">
            <a:avLst/>
          </a:prstGeom>
        </p:spPr>
      </p:pic>
      <p:sp>
        <p:nvSpPr>
          <p:cNvPr id="9" name="Rectangle 8">
            <a:extLst>
              <a:ext uri="{FF2B5EF4-FFF2-40B4-BE49-F238E27FC236}">
                <a16:creationId xmlns:a16="http://schemas.microsoft.com/office/drawing/2014/main" id="{6856B946-3B2F-40C7-8829-803E49205629}"/>
              </a:ext>
            </a:extLst>
          </p:cNvPr>
          <p:cNvSpPr/>
          <p:nvPr/>
        </p:nvSpPr>
        <p:spPr>
          <a:xfrm>
            <a:off x="744971" y="4078418"/>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Trồng và chăm sóc rừng</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C868129-80E8-4D9B-97A7-7FB2929FBC0E}"/>
              </a:ext>
            </a:extLst>
          </p:cNvPr>
          <p:cNvSpPr/>
          <p:nvPr/>
        </p:nvSpPr>
        <p:spPr>
          <a:xfrm>
            <a:off x="3820236" y="4078418"/>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Nhặt rác</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2641108-20AA-4159-8A9B-A79BBDF72324}"/>
              </a:ext>
            </a:extLst>
          </p:cNvPr>
          <p:cNvSpPr/>
          <p:nvPr/>
        </p:nvSpPr>
        <p:spPr>
          <a:xfrm>
            <a:off x="6628223" y="4078419"/>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ysClr val="windowText" lastClr="000000"/>
                </a:solidFill>
                <a:latin typeface="Times New Roman" panose="02020603050405020304" pitchFamily="18" charset="0"/>
                <a:cs typeface="Times New Roman" panose="02020603050405020304" pitchFamily="18" charset="0"/>
              </a:rPr>
              <a:t>Bảo tồn thiên nhiên</a:t>
            </a:r>
          </a:p>
        </p:txBody>
      </p:sp>
      <p:sp>
        <p:nvSpPr>
          <p:cNvPr id="12" name="Rectangle 11">
            <a:extLst>
              <a:ext uri="{FF2B5EF4-FFF2-40B4-BE49-F238E27FC236}">
                <a16:creationId xmlns:a16="http://schemas.microsoft.com/office/drawing/2014/main" id="{08A47764-87D5-4C9F-9CED-2195EC875381}"/>
              </a:ext>
            </a:extLst>
          </p:cNvPr>
          <p:cNvSpPr/>
          <p:nvPr/>
        </p:nvSpPr>
        <p:spPr>
          <a:xfrm>
            <a:off x="9116132" y="4078419"/>
            <a:ext cx="2433278"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Xử lí rác thải</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A4C7EAA-7CAD-4EFD-8F5E-6D7245B350B8}"/>
              </a:ext>
            </a:extLst>
          </p:cNvPr>
          <p:cNvSpPr txBox="1"/>
          <p:nvPr/>
        </p:nvSpPr>
        <p:spPr>
          <a:xfrm>
            <a:off x="360491" y="4866336"/>
            <a:ext cx="11301421" cy="830997"/>
          </a:xfrm>
          <a:prstGeom prst="rect">
            <a:avLst/>
          </a:prstGeom>
          <a:solidFill>
            <a:schemeClr val="bg1"/>
          </a:solidFill>
          <a:effectLst>
            <a:softEdge rad="63500"/>
          </a:effectLst>
        </p:spPr>
        <p:txBody>
          <a:bodyPr wrap="square" rtlCol="0">
            <a:spAutoFit/>
          </a:bodyPr>
          <a:lstStyle/>
          <a:p>
            <a:pPr algn="just"/>
            <a:r>
              <a:rPr 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Các việc làm trên giúp cho môi trường sống của thực vật và động vật được xanh sạch đẹp hơn, bảo vệ sức khỏe của động vật, thực vật cũng như bảo vệ thiên nhiên, trái đất.</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344CC83C-D28F-4F43-A3A3-DE90FAEF716D}"/>
              </a:ext>
            </a:extLst>
          </p:cNvPr>
          <p:cNvSpPr/>
          <p:nvPr/>
        </p:nvSpPr>
        <p:spPr>
          <a:xfrm>
            <a:off x="9790164" y="6497957"/>
            <a:ext cx="1496291" cy="21650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55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15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679683-87B1-4148-A199-5F927FC6CD4E}"/>
              </a:ext>
            </a:extLst>
          </p:cNvPr>
          <p:cNvPicPr>
            <a:picLocks noChangeAspect="1"/>
          </p:cNvPicPr>
          <p:nvPr/>
        </p:nvPicPr>
        <p:blipFill>
          <a:blip r:embed="rId2"/>
          <a:stretch>
            <a:fillRect/>
          </a:stretch>
        </p:blipFill>
        <p:spPr>
          <a:xfrm>
            <a:off x="71718" y="2383526"/>
            <a:ext cx="791848" cy="798286"/>
          </a:xfrm>
          <a:prstGeom prst="rect">
            <a:avLst/>
          </a:prstGeom>
        </p:spPr>
      </p:pic>
      <p:sp>
        <p:nvSpPr>
          <p:cNvPr id="3" name="TextBox 2">
            <a:extLst>
              <a:ext uri="{FF2B5EF4-FFF2-40B4-BE49-F238E27FC236}">
                <a16:creationId xmlns:a16="http://schemas.microsoft.com/office/drawing/2014/main" id="{BE84E742-03E2-4BB5-97FE-CAC7BE27CF54}"/>
              </a:ext>
            </a:extLst>
          </p:cNvPr>
          <p:cNvSpPr txBox="1"/>
          <p:nvPr/>
        </p:nvSpPr>
        <p:spPr>
          <a:xfrm>
            <a:off x="863566" y="1659285"/>
            <a:ext cx="2578881" cy="3970318"/>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1. </a:t>
            </a:r>
            <a:r>
              <a:rPr lang="vi-VN" sz="2800" dirty="0">
                <a:latin typeface="Times New Roman" panose="02020603050405020304" pitchFamily="18" charset="0"/>
                <a:cs typeface="Times New Roman" panose="02020603050405020304" pitchFamily="18" charset="0"/>
              </a:rPr>
              <a:t>Lựa chọn thẻ chữ và hoàn thành sơ đồ về những việc làm thay đổi môi trường sống của thực vật và động vật theo mẫu sau:</a:t>
            </a:r>
            <a:endParaRPr lang="vi-VN" sz="2800" b="1" dirty="0">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1F07E9C8-BEA1-4447-9C4A-D1C1DCFDC706}"/>
              </a:ext>
            </a:extLst>
          </p:cNvPr>
          <p:cNvGrpSpPr/>
          <p:nvPr/>
        </p:nvGrpSpPr>
        <p:grpSpPr>
          <a:xfrm>
            <a:off x="3953492" y="231075"/>
            <a:ext cx="8034645" cy="4814542"/>
            <a:chOff x="3953492" y="231075"/>
            <a:chExt cx="8034645" cy="4814542"/>
          </a:xfrm>
        </p:grpSpPr>
        <p:sp>
          <p:nvSpPr>
            <p:cNvPr id="12" name="Oval 11">
              <a:extLst>
                <a:ext uri="{FF2B5EF4-FFF2-40B4-BE49-F238E27FC236}">
                  <a16:creationId xmlns:a16="http://schemas.microsoft.com/office/drawing/2014/main" id="{1BE34098-5747-4E4A-BFC1-224F6A4AC3F3}"/>
                </a:ext>
              </a:extLst>
            </p:cNvPr>
            <p:cNvSpPr/>
            <p:nvPr/>
          </p:nvSpPr>
          <p:spPr>
            <a:xfrm>
              <a:off x="7049966" y="2491370"/>
              <a:ext cx="1789234" cy="1362210"/>
            </a:xfrm>
            <a:prstGeom prst="ellipse">
              <a:avLst/>
            </a:prstGeom>
            <a:solidFill>
              <a:srgbClr val="F7941D"/>
            </a:solidFill>
            <a:ln>
              <a:solidFill>
                <a:srgbClr val="F7941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ln>
                    <a:solidFill>
                      <a:schemeClr val="bg1"/>
                    </a:solidFill>
                  </a:ln>
                  <a:solidFill>
                    <a:schemeClr val="bg1"/>
                  </a:solidFill>
                  <a:latin typeface="Times New Roman" panose="02020603050405020304" pitchFamily="18" charset="0"/>
                  <a:cs typeface="Times New Roman" panose="02020603050405020304" pitchFamily="18" charset="0"/>
                </a:rPr>
                <a:t>Việc làm của con người</a:t>
              </a:r>
              <a:endParaRPr lang="vi-VN" sz="2000" b="1"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CEA254FC-D9CF-4039-8777-8A5B339F537B}"/>
                </a:ext>
              </a:extLst>
            </p:cNvPr>
            <p:cNvSpPr/>
            <p:nvPr/>
          </p:nvSpPr>
          <p:spPr>
            <a:xfrm>
              <a:off x="89849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5CDB11C1-BE93-4ECC-A238-D9BA3708CBFA}"/>
                </a:ext>
              </a:extLst>
            </p:cNvPr>
            <p:cNvSpPr/>
            <p:nvPr/>
          </p:nvSpPr>
          <p:spPr>
            <a:xfrm>
              <a:off x="98358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D486CC58-A86B-4387-BE4E-223A3C37F66D}"/>
                </a:ext>
              </a:extLst>
            </p:cNvPr>
            <p:cNvCxnSpPr>
              <a:cxnSpLocks/>
              <a:stCxn id="13" idx="6"/>
              <a:endCxn id="14" idx="2"/>
            </p:cNvCxnSpPr>
            <p:nvPr/>
          </p:nvCxnSpPr>
          <p:spPr>
            <a:xfrm>
              <a:off x="9124803"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16" name="Left Bracket 15">
              <a:extLst>
                <a:ext uri="{FF2B5EF4-FFF2-40B4-BE49-F238E27FC236}">
                  <a16:creationId xmlns:a16="http://schemas.microsoft.com/office/drawing/2014/main" id="{56A2BB26-C972-4C14-9BB1-675F7039533D}"/>
                </a:ext>
              </a:extLst>
            </p:cNvPr>
            <p:cNvSpPr/>
            <p:nvPr/>
          </p:nvSpPr>
          <p:spPr>
            <a:xfrm>
              <a:off x="9480338" y="1649129"/>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D6BF76B9-C1E6-436C-AA98-175FCE33D29E}"/>
                </a:ext>
              </a:extLst>
            </p:cNvPr>
            <p:cNvSpPr/>
            <p:nvPr/>
          </p:nvSpPr>
          <p:spPr>
            <a:xfrm>
              <a:off x="9835808"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EA287796-EE5F-498C-A455-0F327984D0A7}"/>
                </a:ext>
              </a:extLst>
            </p:cNvPr>
            <p:cNvSpPr/>
            <p:nvPr/>
          </p:nvSpPr>
          <p:spPr>
            <a:xfrm>
              <a:off x="9835808"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F5CA082B-0B47-4243-8D59-54680D78D386}"/>
                </a:ext>
              </a:extLst>
            </p:cNvPr>
            <p:cNvSpPr/>
            <p:nvPr/>
          </p:nvSpPr>
          <p:spPr>
            <a:xfrm>
              <a:off x="10198903"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20" name="Rectangle: Rounded Corners 19">
              <a:extLst>
                <a:ext uri="{FF2B5EF4-FFF2-40B4-BE49-F238E27FC236}">
                  <a16:creationId xmlns:a16="http://schemas.microsoft.com/office/drawing/2014/main" id="{E0F61238-3C11-4BA1-AE8D-93DD046996EF}"/>
                </a:ext>
              </a:extLst>
            </p:cNvPr>
            <p:cNvSpPr/>
            <p:nvPr/>
          </p:nvSpPr>
          <p:spPr>
            <a:xfrm>
              <a:off x="10191409"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21" name="Rectangle: Rounded Corners 20">
              <a:extLst>
                <a:ext uri="{FF2B5EF4-FFF2-40B4-BE49-F238E27FC236}">
                  <a16:creationId xmlns:a16="http://schemas.microsoft.com/office/drawing/2014/main" id="{F9578D33-AA94-4780-AC57-5DB49FD40895}"/>
                </a:ext>
              </a:extLst>
            </p:cNvPr>
            <p:cNvSpPr/>
            <p:nvPr/>
          </p:nvSpPr>
          <p:spPr>
            <a:xfrm>
              <a:off x="10191409"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22" name="Oval 21">
              <a:extLst>
                <a:ext uri="{FF2B5EF4-FFF2-40B4-BE49-F238E27FC236}">
                  <a16:creationId xmlns:a16="http://schemas.microsoft.com/office/drawing/2014/main" id="{D824BC35-A541-4699-BF60-93DAC58C3075}"/>
                </a:ext>
              </a:extLst>
            </p:cNvPr>
            <p:cNvSpPr/>
            <p:nvPr/>
          </p:nvSpPr>
          <p:spPr>
            <a:xfrm>
              <a:off x="58923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B84D5E83-7580-4CD6-A4AC-DCC7C425776B}"/>
                </a:ext>
              </a:extLst>
            </p:cNvPr>
            <p:cNvSpPr/>
            <p:nvPr/>
          </p:nvSpPr>
          <p:spPr>
            <a:xfrm>
              <a:off x="67432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CC99D6A9-E1C8-4340-87A0-593D28B8A064}"/>
                </a:ext>
              </a:extLst>
            </p:cNvPr>
            <p:cNvCxnSpPr>
              <a:cxnSpLocks/>
              <a:stCxn id="22" idx="6"/>
              <a:endCxn id="23" idx="2"/>
            </p:cNvCxnSpPr>
            <p:nvPr/>
          </p:nvCxnSpPr>
          <p:spPr>
            <a:xfrm>
              <a:off x="6032224"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25" name="Left Bracket 24">
              <a:extLst>
                <a:ext uri="{FF2B5EF4-FFF2-40B4-BE49-F238E27FC236}">
                  <a16:creationId xmlns:a16="http://schemas.microsoft.com/office/drawing/2014/main" id="{5BF594E6-A78A-4D47-95FD-5582FC6EB9BA}"/>
                </a:ext>
              </a:extLst>
            </p:cNvPr>
            <p:cNvSpPr/>
            <p:nvPr/>
          </p:nvSpPr>
          <p:spPr>
            <a:xfrm flipH="1">
              <a:off x="5980688" y="1659284"/>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FD92082F-5C0A-4E1F-9A1D-E42FBEA86E66}"/>
                </a:ext>
              </a:extLst>
            </p:cNvPr>
            <p:cNvSpPr/>
            <p:nvPr/>
          </p:nvSpPr>
          <p:spPr>
            <a:xfrm>
              <a:off x="5892656"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057335C7-8D5D-4FC7-A34F-BBE08ECC661B}"/>
                </a:ext>
              </a:extLst>
            </p:cNvPr>
            <p:cNvSpPr/>
            <p:nvPr/>
          </p:nvSpPr>
          <p:spPr>
            <a:xfrm>
              <a:off x="5892656"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B3CA0E2C-5129-468F-862A-ED2F630E3B19}"/>
                </a:ext>
              </a:extLst>
            </p:cNvPr>
            <p:cNvSpPr/>
            <p:nvPr/>
          </p:nvSpPr>
          <p:spPr>
            <a:xfrm>
              <a:off x="3962945"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29" name="Rectangle: Rounded Corners 28">
              <a:extLst>
                <a:ext uri="{FF2B5EF4-FFF2-40B4-BE49-F238E27FC236}">
                  <a16:creationId xmlns:a16="http://schemas.microsoft.com/office/drawing/2014/main" id="{F99F497E-5857-4673-A651-80205DC2BEC4}"/>
                </a:ext>
              </a:extLst>
            </p:cNvPr>
            <p:cNvSpPr/>
            <p:nvPr/>
          </p:nvSpPr>
          <p:spPr>
            <a:xfrm>
              <a:off x="3955451"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30" name="Rectangle: Rounded Corners 29">
              <a:extLst>
                <a:ext uri="{FF2B5EF4-FFF2-40B4-BE49-F238E27FC236}">
                  <a16:creationId xmlns:a16="http://schemas.microsoft.com/office/drawing/2014/main" id="{FCB41056-9562-4227-AF41-437D012A7FA3}"/>
                </a:ext>
              </a:extLst>
            </p:cNvPr>
            <p:cNvSpPr/>
            <p:nvPr/>
          </p:nvSpPr>
          <p:spPr>
            <a:xfrm>
              <a:off x="3955451"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31" name="Rectangle: Rounded Corners 30">
              <a:extLst>
                <a:ext uri="{FF2B5EF4-FFF2-40B4-BE49-F238E27FC236}">
                  <a16:creationId xmlns:a16="http://schemas.microsoft.com/office/drawing/2014/main" id="{9051D125-4A44-4031-AE88-7375CEF95F37}"/>
                </a:ext>
              </a:extLst>
            </p:cNvPr>
            <p:cNvSpPr/>
            <p:nvPr/>
          </p:nvSpPr>
          <p:spPr>
            <a:xfrm>
              <a:off x="3953492" y="231075"/>
              <a:ext cx="1784544" cy="708597"/>
            </a:xfrm>
            <a:prstGeom prst="roundRect">
              <a:avLst>
                <a:gd name="adj" fmla="val 27104"/>
              </a:avLst>
            </a:prstGeom>
            <a:solidFill>
              <a:srgbClr val="36C6F3"/>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Times New Roman" panose="02020603050405020304" pitchFamily="18" charset="0"/>
                  <a:cs typeface="Times New Roman" panose="02020603050405020304" pitchFamily="18" charset="0"/>
                </a:rPr>
                <a:t>Việc làm có lợi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94E90525-DC4D-46CC-B0E7-EE804260D7C7}"/>
                </a:ext>
              </a:extLst>
            </p:cNvPr>
            <p:cNvSpPr/>
            <p:nvPr/>
          </p:nvSpPr>
          <p:spPr>
            <a:xfrm>
              <a:off x="10193754" y="231075"/>
              <a:ext cx="1784544" cy="708597"/>
            </a:xfrm>
            <a:prstGeom prst="roundRect">
              <a:avLst>
                <a:gd name="adj" fmla="val 27104"/>
              </a:avLst>
            </a:prstGeom>
            <a:solidFill>
              <a:srgbClr val="F25858"/>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Times New Roman" panose="02020603050405020304" pitchFamily="18" charset="0"/>
                  <a:cs typeface="Times New Roman" panose="02020603050405020304" pitchFamily="18" charset="0"/>
                </a:rPr>
                <a:t>Việc làm gây hại</a:t>
              </a:r>
            </a:p>
          </p:txBody>
        </p:sp>
      </p:grpSp>
      <p:sp>
        <p:nvSpPr>
          <p:cNvPr id="34" name="Rectangle: Rounded Corners 33">
            <a:extLst>
              <a:ext uri="{FF2B5EF4-FFF2-40B4-BE49-F238E27FC236}">
                <a16:creationId xmlns:a16="http://schemas.microsoft.com/office/drawing/2014/main" id="{2325159B-565B-4F8C-BEF8-B87607F19BA9}"/>
              </a:ext>
            </a:extLst>
          </p:cNvPr>
          <p:cNvSpPr/>
          <p:nvPr/>
        </p:nvSpPr>
        <p:spPr>
          <a:xfrm>
            <a:off x="4493158" y="5228613"/>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Chăm sóc và bảo vệ cây</a:t>
            </a:r>
          </a:p>
        </p:txBody>
      </p:sp>
      <p:sp>
        <p:nvSpPr>
          <p:cNvPr id="35" name="Rectangle: Rounded Corners 34">
            <a:extLst>
              <a:ext uri="{FF2B5EF4-FFF2-40B4-BE49-F238E27FC236}">
                <a16:creationId xmlns:a16="http://schemas.microsoft.com/office/drawing/2014/main" id="{25E413B9-FEC3-48FF-9F3E-ECE40A77929F}"/>
              </a:ext>
            </a:extLst>
          </p:cNvPr>
          <p:cNvSpPr/>
          <p:nvPr/>
        </p:nvSpPr>
        <p:spPr>
          <a:xfrm>
            <a:off x="6977624" y="5225256"/>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Chặt phá rừng</a:t>
            </a:r>
          </a:p>
        </p:txBody>
      </p:sp>
      <p:sp>
        <p:nvSpPr>
          <p:cNvPr id="36" name="Rectangle: Rounded Corners 35">
            <a:extLst>
              <a:ext uri="{FF2B5EF4-FFF2-40B4-BE49-F238E27FC236}">
                <a16:creationId xmlns:a16="http://schemas.microsoft.com/office/drawing/2014/main" id="{49ACE78D-FF29-41BC-8C0B-1A46DC038270}"/>
              </a:ext>
            </a:extLst>
          </p:cNvPr>
          <p:cNvSpPr/>
          <p:nvPr/>
        </p:nvSpPr>
        <p:spPr>
          <a:xfrm>
            <a:off x="9639731" y="5237619"/>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Vứt rác ở sông, hồ</a:t>
            </a:r>
          </a:p>
        </p:txBody>
      </p:sp>
      <p:sp>
        <p:nvSpPr>
          <p:cNvPr id="37" name="Rectangle: Rounded Corners 36">
            <a:extLst>
              <a:ext uri="{FF2B5EF4-FFF2-40B4-BE49-F238E27FC236}">
                <a16:creationId xmlns:a16="http://schemas.microsoft.com/office/drawing/2014/main" id="{78C635AC-F0D6-456F-AA6D-7141622F342A}"/>
              </a:ext>
            </a:extLst>
          </p:cNvPr>
          <p:cNvSpPr/>
          <p:nvPr/>
        </p:nvSpPr>
        <p:spPr>
          <a:xfrm>
            <a:off x="4493158" y="5908046"/>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Sử dụng phân hóa học</a:t>
            </a:r>
          </a:p>
        </p:txBody>
      </p:sp>
      <p:sp>
        <p:nvSpPr>
          <p:cNvPr id="38" name="Rectangle: Rounded Corners 37">
            <a:extLst>
              <a:ext uri="{FF2B5EF4-FFF2-40B4-BE49-F238E27FC236}">
                <a16:creationId xmlns:a16="http://schemas.microsoft.com/office/drawing/2014/main" id="{0AEAB92A-9338-4F39-874C-79F858FECE4F}"/>
              </a:ext>
            </a:extLst>
          </p:cNvPr>
          <p:cNvSpPr/>
          <p:nvPr/>
        </p:nvSpPr>
        <p:spPr>
          <a:xfrm>
            <a:off x="6977624" y="5904689"/>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Lấp ao, hồ</a:t>
            </a:r>
          </a:p>
        </p:txBody>
      </p:sp>
      <p:sp>
        <p:nvSpPr>
          <p:cNvPr id="39" name="Rectangle: Rounded Corners 38">
            <a:extLst>
              <a:ext uri="{FF2B5EF4-FFF2-40B4-BE49-F238E27FC236}">
                <a16:creationId xmlns:a16="http://schemas.microsoft.com/office/drawing/2014/main" id="{46B62355-4741-4088-BD3A-DDD2A7BA2FB6}"/>
              </a:ext>
            </a:extLst>
          </p:cNvPr>
          <p:cNvSpPr/>
          <p:nvPr/>
        </p:nvSpPr>
        <p:spPr>
          <a:xfrm>
            <a:off x="9639731" y="5917052"/>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Để rác đúng nơi quy định</a:t>
            </a:r>
          </a:p>
        </p:txBody>
      </p:sp>
      <p:sp>
        <p:nvSpPr>
          <p:cNvPr id="40" name="Rectangle 39">
            <a:extLst>
              <a:ext uri="{FF2B5EF4-FFF2-40B4-BE49-F238E27FC236}">
                <a16:creationId xmlns:a16="http://schemas.microsoft.com/office/drawing/2014/main" id="{2EFA1C49-4749-4134-90D0-C3909D7B7ABD}"/>
              </a:ext>
            </a:extLst>
          </p:cNvPr>
          <p:cNvSpPr/>
          <p:nvPr/>
        </p:nvSpPr>
        <p:spPr>
          <a:xfrm>
            <a:off x="9835808" y="6549738"/>
            <a:ext cx="1496291" cy="12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20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out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34"/>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5E-6 -4.44444E-6 L -0.04999 -0.56504 " pathEditMode="relative" rAng="0" ptsTypes="AA">
                                      <p:cBhvr>
                                        <p:cTn id="52" dur="2000" fill="hold"/>
                                        <p:tgtEl>
                                          <p:spTgt spid="34"/>
                                        </p:tgtEl>
                                        <p:attrNameLst>
                                          <p:attrName>ppt_x</p:attrName>
                                          <p:attrName>ppt_y</p:attrName>
                                        </p:attrNameLst>
                                      </p:cBhvr>
                                      <p:rCtr x="-2500" y="-28264"/>
                                    </p:animMotion>
                                  </p:childTnLst>
                                </p:cTn>
                              </p:par>
                            </p:childTnLst>
                          </p:cTn>
                        </p:par>
                      </p:childTnLst>
                    </p:cTn>
                  </p:par>
                </p:childTnLst>
              </p:cTn>
              <p:nextCondLst>
                <p:cond evt="onClick" delay="0">
                  <p:tgtEl>
                    <p:spTgt spid="34"/>
                  </p:tgtEl>
                </p:cond>
              </p:nextCondLst>
            </p:seq>
            <p:seq concurrent="1" nextAc="seek">
              <p:cTn id="53" restart="whenNotActive" fill="hold" evtFilter="cancelBubble" nodeType="interactiveSeq">
                <p:stCondLst>
                  <p:cond evt="onClick" delay="0">
                    <p:tgtEl>
                      <p:spTgt spid="35"/>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2.91667E-6 -1.48148E-6 L -0.26276 -0.3544 " pathEditMode="relative" rAng="0" ptsTypes="AA">
                                      <p:cBhvr>
                                        <p:cTn id="57" dur="2000" fill="hold"/>
                                        <p:tgtEl>
                                          <p:spTgt spid="35"/>
                                        </p:tgtEl>
                                        <p:attrNameLst>
                                          <p:attrName>ppt_x</p:attrName>
                                          <p:attrName>ppt_y</p:attrName>
                                        </p:attrNameLst>
                                      </p:cBhvr>
                                      <p:rCtr x="-13138" y="-17731"/>
                                    </p:animMotion>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4.16667E-7 -1.85185E-6 L 0.0388 -0.1419 " pathEditMode="relative" rAng="0" ptsTypes="AA">
                                      <p:cBhvr>
                                        <p:cTn id="62" dur="2000" fill="hold"/>
                                        <p:tgtEl>
                                          <p:spTgt spid="36"/>
                                        </p:tgtEl>
                                        <p:attrNameLst>
                                          <p:attrName>ppt_x</p:attrName>
                                          <p:attrName>ppt_y</p:attrName>
                                        </p:attrNameLst>
                                      </p:cBhvr>
                                      <p:rCtr x="1940" y="-7106"/>
                                    </p:animMotion>
                                  </p:childTnLst>
                                </p:cTn>
                              </p:par>
                            </p:childTnLst>
                          </p:cTn>
                        </p:par>
                      </p:childTnLst>
                    </p:cTn>
                  </p:par>
                </p:childTnLst>
              </p:cTn>
              <p:nextCondLst>
                <p:cond evt="onClick" delay="0">
                  <p:tgtEl>
                    <p:spTgt spid="36"/>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0"/>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5E-6 1.48148E-6 L 0.46094 -0.67431 " pathEditMode="relative" rAng="0" ptsTypes="AA">
                                      <p:cBhvr>
                                        <p:cTn id="67" dur="2000" fill="hold"/>
                                        <p:tgtEl>
                                          <p:spTgt spid="37"/>
                                        </p:tgtEl>
                                        <p:attrNameLst>
                                          <p:attrName>ppt_x</p:attrName>
                                          <p:attrName>ppt_y</p:attrName>
                                        </p:attrNameLst>
                                      </p:cBhvr>
                                      <p:rCtr x="23047" y="-33727"/>
                                    </p:animMotion>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p:stCondLst>
                        <p:cond delay="0"/>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2.91667E-6 4.44444E-6 L 0.24766 -0.45301 " pathEditMode="relative" rAng="0" ptsTypes="AA">
                                      <p:cBhvr>
                                        <p:cTn id="72" dur="2000" fill="hold"/>
                                        <p:tgtEl>
                                          <p:spTgt spid="38"/>
                                        </p:tgtEl>
                                        <p:attrNameLst>
                                          <p:attrName>ppt_x</p:attrName>
                                          <p:attrName>ppt_y</p:attrName>
                                        </p:attrNameLst>
                                      </p:cBhvr>
                                      <p:rCtr x="12383" y="-22662"/>
                                    </p:animMotion>
                                  </p:childTnLst>
                                </p:cTn>
                              </p:par>
                            </p:childTnLst>
                          </p:cTn>
                        </p:par>
                      </p:childTnLst>
                    </p:cTn>
                  </p:par>
                </p:childTnLst>
              </p:cTn>
              <p:nextCondLst>
                <p:cond evt="onClick" delay="0">
                  <p:tgtEl>
                    <p:spTgt spid="38"/>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4.16667E-7 4.07407E-6 L -0.4737 -0.24375 " pathEditMode="relative" rAng="0" ptsTypes="AA">
                                      <p:cBhvr>
                                        <p:cTn id="77" dur="2000" fill="hold"/>
                                        <p:tgtEl>
                                          <p:spTgt spid="39"/>
                                        </p:tgtEl>
                                        <p:attrNameLst>
                                          <p:attrName>ppt_x</p:attrName>
                                          <p:attrName>ppt_y</p:attrName>
                                        </p:attrNameLst>
                                      </p:cBhvr>
                                      <p:rCtr x="-23685" y="-12199"/>
                                    </p:animMotion>
                                  </p:childTnLst>
                                </p:cTn>
                              </p:par>
                            </p:childTnLst>
                          </p:cTn>
                        </p:par>
                      </p:childTnLst>
                    </p:cTn>
                  </p:par>
                </p:childTnLst>
              </p:cTn>
              <p:nextCondLst>
                <p:cond evt="onClick" delay="0">
                  <p:tgtEl>
                    <p:spTgt spid="39"/>
                  </p:tgtEl>
                </p:cond>
              </p:nextCondLst>
            </p:seq>
          </p:childTnLst>
        </p:cTn>
      </p:par>
    </p:tnLst>
    <p:bldLst>
      <p:bldP spid="3" grpId="0"/>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378</Words>
  <Application>Microsoft Office PowerPoint</Application>
  <PresentationFormat>Widescreen</PresentationFormat>
  <Paragraphs>46</Paragraphs>
  <Slides>11</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vt:i4>
      </vt:variant>
    </vt:vector>
  </HeadingPairs>
  <TitlesOfParts>
    <vt:vector size="23" baseType="lpstr">
      <vt:lpstr>Microsoft YaHei</vt:lpstr>
      <vt:lpstr>Aharoni</vt:lpstr>
      <vt:lpstr>Arial</vt:lpstr>
      <vt:lpstr>Calibri</vt:lpstr>
      <vt:lpstr>Calibri Light</vt:lpstr>
      <vt:lpstr>等线</vt:lpstr>
      <vt:lpstr>Times New Roman</vt:lpstr>
      <vt:lpstr>UTM Cookies</vt:lpstr>
      <vt:lpstr>Wingdings</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Trương Giang</dc:creator>
  <cp:lastModifiedBy>Admin</cp:lastModifiedBy>
  <cp:revision>8</cp:revision>
  <dcterms:created xsi:type="dcterms:W3CDTF">2021-06-02T02:35:09Z</dcterms:created>
  <dcterms:modified xsi:type="dcterms:W3CDTF">2026-01-15T06:59:57Z</dcterms:modified>
</cp:coreProperties>
</file>