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68" r:id="rId2"/>
    <p:sldId id="303" r:id="rId3"/>
    <p:sldId id="304" r:id="rId4"/>
    <p:sldId id="314" r:id="rId5"/>
    <p:sldId id="315" r:id="rId6"/>
    <p:sldId id="275" r:id="rId7"/>
    <p:sldId id="309" r:id="rId8"/>
    <p:sldId id="310" r:id="rId9"/>
    <p:sldId id="312" r:id="rId1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12" d="100"/>
          <a:sy n="112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314A-7AE3-49F4-833F-DC6418DAB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3477D-D1C3-435B-870F-44E53BF7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FE1E-FD51-4B85-9872-6463A234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8BC0-166C-4109-BF7A-FB35A0A3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94DD7-6784-4652-98ED-0AE37B30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74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0943-7FFA-4B4D-A18C-B636797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E3C0F-845F-4BD2-9DDB-8186B0093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7899-E569-4620-9DC9-717B9027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7357-6419-4292-8648-DCB037F2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19C8-82DA-476A-ABBC-B8F66DF9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04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FB09F-0EAF-4E36-9AFD-B41AD0C88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27183-24C9-46C3-A039-5AF080A0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D486-C9C1-4D3B-9125-BA00D81E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23DB-85AB-41D2-ABBE-AFEE7265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2204-1EB0-4BC3-A040-EE3D9EF8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16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0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D697-6E88-4BEC-B9C4-3EB18D32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BE90-873B-417C-A541-B0B75F49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CE41-A08C-4EB2-B101-69DB649A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D092-4BC1-4B0F-8775-4A3A8ED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A89B-34F3-4CB3-A180-A7C8698C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74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B1C1-4C3D-4E8F-BB73-AF9FEE8F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9087D-44F8-4BC0-9BA9-6AEFCC3BB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998C9-3D34-464E-BA6A-80B59B98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9C71-0921-4D80-B2C8-6D89439D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9CC7-5152-4FB7-93FC-632E4E47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68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BD28-CACB-4A51-8199-81DD9137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9ED1-38C7-47B3-B54D-EECCA2F2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93B7C-F6C5-4E22-B001-88385C166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13EE-2648-4424-9860-423476E4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E5D29-7078-4613-8757-3E6EDD4D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34F78-EC24-4B01-96AE-6F429297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34F3-EF7D-4BEF-AC13-AC73C6D2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C3F9-6782-40D9-A3D5-6A12A66F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7CFF6-A427-4BE5-8865-A9DD088CE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2502-0C88-434D-BEE4-95298C7C7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6F06D-95EE-4785-852F-0F925AAF0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F0BAD-1F55-48B7-8B1F-12657413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DDF9E-EBBF-476B-9FE3-13DD555A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1D94B-9086-4FFF-9D6E-39936ADA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34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A856-9AE2-400A-925C-D69160A0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A8AAF-58EB-403D-B9CB-2FC8490A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B6D58-284D-45AC-9BAA-81528F4A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C1364-CF14-4345-9E15-522C26BC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25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6BDE0-E99F-4FEC-81E5-ABDF71F2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E7FB-A5FB-4FF8-B6DA-7A917DDE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A4144-F5B4-4AC5-A2B9-E0011AAB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E3C34CB-6721-412A-A408-A65A2F91FF7E}"/>
              </a:ext>
            </a:extLst>
          </p:cNvPr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E8A1-0D21-4650-8F77-F10E94E9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AE8B-3F8A-4B88-905E-C1AA2222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CDCCE-0169-4792-8952-E245F0A2B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9B953-EBBB-495D-8C7F-BE3DBB3F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BE46-3B8B-49BE-AB71-63F4615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513BB-70B1-4823-9AF5-500D90E8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4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5D63-D8CC-4944-9864-BFDE84DB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2F70F-DFD2-48E3-8D4C-A4615F0E9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2BE3-E8EA-47A7-93CC-F326D3A05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6924A-C8A3-4B05-9C54-9CEE5664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FCD0D-7CF7-4BA8-9447-5E2D63B4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2A350-4459-46DF-BAE8-253E093C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74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92B72-6AB5-49C4-8C0D-AC27C916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6A998-C667-4576-BA22-98E92AFE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2E09-1E4B-4B42-9737-3AA87AAA8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8E83-1206-4C9B-A732-1317E913B11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CF91-024F-4421-911B-F724FCDD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ABD9-EAC2-4CD2-A2D6-9133C93E4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904C-2B4F-4B19-A1CB-EACABF661C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EC023-47F1-4627-90FF-C12B567970A6}"/>
              </a:ext>
            </a:extLst>
          </p:cNvPr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300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934349" y="1868816"/>
            <a:ext cx="5931490" cy="754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smtClean="0">
                <a:solidFill>
                  <a:srgbClr val="FF0000"/>
                </a:solidFill>
                <a:cs typeface="Times New Roman" pitchFamily="18" charset="0"/>
              </a:rPr>
              <a:t>TRƯỜNG </a:t>
            </a: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504997" y="2817264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551918" y="3020337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772" y="3784318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2700" b="1">
                <a:solidFill>
                  <a:srgbClr val="7030A0"/>
                </a:solidFill>
                <a:cs typeface="Times New Roman" pitchFamily="18" charset="0"/>
              </a:rPr>
              <a:t>: TẾT NGUYÊN ĐÁN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11878-49C3-41B9-92CF-77695B58B233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8DF81-D0F7-4790-A304-3E9B34E8919C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B3804-AEAD-4684-A609-99AEB53A6925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chợ Tết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666AD-486A-4B64-9807-F89BA8EDB5C4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giao thừa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E95BF-3CC0-4736-8C65-4FBC9C26D463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14A9B9D-2791-40DF-8FD3-C54B416EF5F8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10854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12BB55-094B-4822-9987-92BDC3908AF4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486968-55CB-42E3-BA72-64A7B7C0EC82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9FF88B-6149-499A-9F80-B0487FD75A75}"/>
              </a:ext>
            </a:extLst>
          </p:cNvPr>
          <p:cNvSpPr/>
          <p:nvPr/>
        </p:nvSpPr>
        <p:spPr>
          <a:xfrm>
            <a:off x="6946490" y="4907931"/>
            <a:ext cx="1541207" cy="12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181</Words>
  <Application>Microsoft Office PowerPoint</Application>
  <PresentationFormat>On-screen Show (16:9)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59</cp:revision>
  <dcterms:modified xsi:type="dcterms:W3CDTF">2026-01-15T07:05:07Z</dcterms:modified>
</cp:coreProperties>
</file>