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1449" r:id="rId2"/>
    <p:sldId id="259" r:id="rId3"/>
    <p:sldId id="424" r:id="rId4"/>
    <p:sldId id="1433" r:id="rId5"/>
    <p:sldId id="428" r:id="rId6"/>
    <p:sldId id="429" r:id="rId7"/>
    <p:sldId id="431" r:id="rId8"/>
    <p:sldId id="436" r:id="rId9"/>
    <p:sldId id="1425" r:id="rId10"/>
    <p:sldId id="1426" r:id="rId11"/>
    <p:sldId id="430" r:id="rId12"/>
    <p:sldId id="433" r:id="rId13"/>
    <p:sldId id="1434" r:id="rId14"/>
    <p:sldId id="1429" r:id="rId15"/>
    <p:sldId id="441" r:id="rId16"/>
    <p:sldId id="442" r:id="rId17"/>
    <p:sldId id="1430" r:id="rId18"/>
    <p:sldId id="1431" r:id="rId19"/>
    <p:sldId id="1435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4472C4"/>
    <a:srgbClr val="FF7707"/>
    <a:srgbClr val="D1FAFE"/>
    <a:srgbClr val="42D64C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8" autoAdjust="0"/>
    <p:restoredTop sz="90291" autoAdjust="0"/>
  </p:normalViewPr>
  <p:slideViewPr>
    <p:cSldViewPr snapToGrid="0">
      <p:cViewPr>
        <p:scale>
          <a:sx n="60" d="100"/>
          <a:sy n="60" d="100"/>
        </p:scale>
        <p:origin x="-900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3103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38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380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4891" y="-103518"/>
            <a:ext cx="12372615" cy="69615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C0DC835D-AFC7-470C-8F9D-FF75E5219FD1}"/>
              </a:ext>
            </a:extLst>
          </p:cNvPr>
          <p:cNvSpPr/>
          <p:nvPr userDrawn="1"/>
        </p:nvSpPr>
        <p:spPr>
          <a:xfrm>
            <a:off x="10768148" y="99264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4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11" Type="http://schemas.openxmlformats.org/officeDocument/2006/relationships/image" Target="../media/image30.png"/><Relationship Id="rId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11" Type="http://schemas.openxmlformats.org/officeDocument/2006/relationships/image" Target="../media/image30.png"/><Relationship Id="rId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699930" y="1648606"/>
            <a:ext cx="679224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Thầy giáo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25FBEA8E-575A-453D-BEFC-51EA623765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7" r="8320" b="43943"/>
          <a:stretch/>
        </p:blipFill>
        <p:spPr>
          <a:xfrm>
            <a:off x="1320313" y="-148455"/>
            <a:ext cx="9233310" cy="648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=""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1627116" y="79697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=""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1691437" y="182405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1266100" y="219433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1689876" y="3254070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=""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2866518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2027375" y="4052622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=""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4463921" y="403810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=""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1706019" y="453756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=""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4891629" y="4508537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0C1D275-1852-4C3C-A8BC-0C626AE3D918}"/>
              </a:ext>
            </a:extLst>
          </p:cNvPr>
          <p:cNvGrpSpPr/>
          <p:nvPr/>
        </p:nvGrpSpPr>
        <p:grpSpPr>
          <a:xfrm>
            <a:off x="7270501" y="4427318"/>
            <a:ext cx="502061" cy="400110"/>
            <a:chOff x="1956655" y="4447728"/>
            <a:chExt cx="502061" cy="400110"/>
          </a:xfrm>
        </p:grpSpPr>
        <p:sp>
          <p:nvSpPr>
            <p:cNvPr id="33" name="Cloud 32">
              <a:extLst>
                <a:ext uri="{FF2B5EF4-FFF2-40B4-BE49-F238E27FC236}">
                  <a16:creationId xmlns="" xmlns:a16="http://schemas.microsoft.com/office/drawing/2014/main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56D23432-FFFF-43DC-838F-B83D57AB3F44}"/>
              </a:ext>
            </a:extLst>
          </p:cNvPr>
          <p:cNvGrpSpPr/>
          <p:nvPr/>
        </p:nvGrpSpPr>
        <p:grpSpPr>
          <a:xfrm>
            <a:off x="4211649" y="4903210"/>
            <a:ext cx="502061" cy="400110"/>
            <a:chOff x="1956655" y="4447728"/>
            <a:chExt cx="502061" cy="400110"/>
          </a:xfrm>
        </p:grpSpPr>
        <p:sp>
          <p:nvSpPr>
            <p:cNvPr id="36" name="Cloud 35">
              <a:extLst>
                <a:ext uri="{FF2B5EF4-FFF2-40B4-BE49-F238E27FC236}">
                  <a16:creationId xmlns="" xmlns:a16="http://schemas.microsoft.com/office/drawing/2014/main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777FCFB4-E857-4EA0-8EC7-0EFD9ED660F9}"/>
              </a:ext>
            </a:extLst>
          </p:cNvPr>
          <p:cNvGrpSpPr/>
          <p:nvPr/>
        </p:nvGrpSpPr>
        <p:grpSpPr>
          <a:xfrm>
            <a:off x="6824818" y="4901396"/>
            <a:ext cx="502061" cy="400110"/>
            <a:chOff x="1956655" y="4447728"/>
            <a:chExt cx="502061" cy="400110"/>
          </a:xfrm>
        </p:grpSpPr>
        <p:sp>
          <p:nvSpPr>
            <p:cNvPr id="39" name="Cloud 38">
              <a:extLst>
                <a:ext uri="{FF2B5EF4-FFF2-40B4-BE49-F238E27FC236}">
                  <a16:creationId xmlns="" xmlns:a16="http://schemas.microsoft.com/office/drawing/2014/main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03164AF1-A440-48A0-856E-FC3A8AF447CE}"/>
              </a:ext>
            </a:extLst>
          </p:cNvPr>
          <p:cNvGrpSpPr/>
          <p:nvPr/>
        </p:nvGrpSpPr>
        <p:grpSpPr>
          <a:xfrm>
            <a:off x="1200484" y="5316020"/>
            <a:ext cx="502061" cy="400110"/>
            <a:chOff x="1956655" y="4447728"/>
            <a:chExt cx="502061" cy="400110"/>
          </a:xfrm>
        </p:grpSpPr>
        <p:sp>
          <p:nvSpPr>
            <p:cNvPr id="26" name="Cloud 25">
              <a:extLst>
                <a:ext uri="{FF2B5EF4-FFF2-40B4-BE49-F238E27FC236}">
                  <a16:creationId xmlns="" xmlns:a16="http://schemas.microsoft.com/office/drawing/2014/main" id="{4A30E857-A382-4CCC-A009-BBEF7A9F219A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351FF6C7-13BB-4707-85CB-DAECA41BD033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AD9F2706-6855-4CCB-91F0-9A998F6BE0E7}"/>
              </a:ext>
            </a:extLst>
          </p:cNvPr>
          <p:cNvGrpSpPr/>
          <p:nvPr/>
        </p:nvGrpSpPr>
        <p:grpSpPr>
          <a:xfrm>
            <a:off x="4206904" y="5328720"/>
            <a:ext cx="502061" cy="400110"/>
            <a:chOff x="1956655" y="4447728"/>
            <a:chExt cx="502061" cy="400110"/>
          </a:xfrm>
        </p:grpSpPr>
        <p:sp>
          <p:nvSpPr>
            <p:cNvPr id="29" name="Cloud 28">
              <a:extLst>
                <a:ext uri="{FF2B5EF4-FFF2-40B4-BE49-F238E27FC236}">
                  <a16:creationId xmlns="" xmlns:a16="http://schemas.microsoft.com/office/drawing/2014/main" id="{5248A5B7-8EAD-4DFB-9D55-C5641AC7E5E3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8ED18EDA-9DAC-4980-9D6E-E6C6ED7ED24C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455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=""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=""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=""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=""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=""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=""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=""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=""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=""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=""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=""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=""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=""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=""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60CECE97-D5CE-46F9-A804-3130D1CA5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6" r="8320" b="43466"/>
          <a:stretch/>
        </p:blipFill>
        <p:spPr>
          <a:xfrm>
            <a:off x="1479345" y="-180707"/>
            <a:ext cx="9233310" cy="653796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="" xmlns:a16="http://schemas.microsoft.com/office/drawing/2014/main" id="{4EB41377-106A-42F2-88D2-B4023AD9F6FE}"/>
              </a:ext>
            </a:extLst>
          </p:cNvPr>
          <p:cNvSpPr/>
          <p:nvPr/>
        </p:nvSpPr>
        <p:spPr>
          <a:xfrm>
            <a:off x="1759133" y="997502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Cloud 3">
            <a:extLst>
              <a:ext uri="{FF2B5EF4-FFF2-40B4-BE49-F238E27FC236}">
                <a16:creationId xmlns="" xmlns:a16="http://schemas.microsoft.com/office/drawing/2014/main" id="{216B384C-BE9D-4CEE-B45B-68CC2FAD3959}"/>
              </a:ext>
            </a:extLst>
          </p:cNvPr>
          <p:cNvSpPr/>
          <p:nvPr/>
        </p:nvSpPr>
        <p:spPr>
          <a:xfrm>
            <a:off x="1773647" y="3285976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="" xmlns:a16="http://schemas.microsoft.com/office/drawing/2014/main" id="{F255E3FF-76BE-4990-8102-B928D2234EDE}"/>
              </a:ext>
            </a:extLst>
          </p:cNvPr>
          <p:cNvSpPr/>
          <p:nvPr/>
        </p:nvSpPr>
        <p:spPr>
          <a:xfrm>
            <a:off x="1767134" y="4688720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03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=""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=""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=""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2">
            <a:extLst>
              <a:ext uri="{FF2B5EF4-FFF2-40B4-BE49-F238E27FC236}">
                <a16:creationId xmlns="" xmlns:a16="http://schemas.microsoft.com/office/drawing/2014/main" id="{8B83FC08-7B62-416C-B8CB-3F6746EB3DED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5" name="图片 3">
              <a:extLst>
                <a:ext uri="{FF2B5EF4-FFF2-40B4-BE49-F238E27FC236}">
                  <a16:creationId xmlns="" xmlns:a16="http://schemas.microsoft.com/office/drawing/2014/main" id="{B512FD73-00DC-4191-AB11-D9BF8880F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7" name="图片 4">
              <a:extLst>
                <a:ext uri="{FF2B5EF4-FFF2-40B4-BE49-F238E27FC236}">
                  <a16:creationId xmlns="" xmlns:a16="http://schemas.microsoft.com/office/drawing/2014/main" id="{AA97E20C-9063-4515-9130-B83A8BF24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A9057F8F-745A-42C6-A55B-86CA14D68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391" y="381760"/>
            <a:ext cx="14522781" cy="35669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D0983D1-2F67-46D9-AB9B-101B3C49DFEA}"/>
              </a:ext>
            </a:extLst>
          </p:cNvPr>
          <p:cNvSpPr/>
          <p:nvPr/>
        </p:nvSpPr>
        <p:spPr>
          <a:xfrm>
            <a:off x="6574971" y="1592233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647AADC-E79D-45D6-8379-9EED290AFB81}"/>
              </a:ext>
            </a:extLst>
          </p:cNvPr>
          <p:cNvSpPr/>
          <p:nvPr/>
        </p:nvSpPr>
        <p:spPr>
          <a:xfrm>
            <a:off x="7585700" y="2165259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05E1658-7BE7-439E-91F3-71E729A621E4}"/>
              </a:ext>
            </a:extLst>
          </p:cNvPr>
          <p:cNvSpPr/>
          <p:nvPr/>
        </p:nvSpPr>
        <p:spPr>
          <a:xfrm>
            <a:off x="10651757" y="2787344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Right Icon #371204 - Free Icons Library">
            <a:extLst>
              <a:ext uri="{FF2B5EF4-FFF2-40B4-BE49-F238E27FC236}">
                <a16:creationId xmlns="" xmlns:a16="http://schemas.microsoft.com/office/drawing/2014/main" id="{A97E8CB6-492C-4C1E-B345-88E3E5198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769" y="1770683"/>
            <a:ext cx="1143492" cy="114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ight Icon #371204 - Free Icons Library">
            <a:extLst>
              <a:ext uri="{FF2B5EF4-FFF2-40B4-BE49-F238E27FC236}">
                <a16:creationId xmlns="" xmlns:a16="http://schemas.microsoft.com/office/drawing/2014/main" id="{79B34803-043A-44E0-926C-83C7F4A0A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027" y="2416063"/>
            <a:ext cx="1143492" cy="114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alse Icon #45819 - Free Icons Library">
            <a:extLst>
              <a:ext uri="{FF2B5EF4-FFF2-40B4-BE49-F238E27FC236}">
                <a16:creationId xmlns="" xmlns:a16="http://schemas.microsoft.com/office/drawing/2014/main" id="{5C9A9F47-9693-4ABA-BAF8-12E5A625E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578" y="1344576"/>
            <a:ext cx="996921" cy="99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58C54A83-9B96-4D0E-BD9B-080092058F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5" t="1" r="28094" b="49089"/>
          <a:stretch/>
        </p:blipFill>
        <p:spPr>
          <a:xfrm>
            <a:off x="0" y="-190500"/>
            <a:ext cx="10146890" cy="1297858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3CE180C8-1422-496D-8F29-B2C1A32C0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56882" r="11673" b="3871"/>
          <a:stretch/>
        </p:blipFill>
        <p:spPr>
          <a:xfrm>
            <a:off x="672280" y="1296655"/>
            <a:ext cx="9900470" cy="524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=""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=""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=""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=""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=""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=""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=""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=""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2" y="1725650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377340" y="5080806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786840" y="5080806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thầy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giáo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8459893" y="5080806"/>
            <a:ext cx="2924749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=""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=""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=""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=""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794C3255-0A02-43EF-A9A7-6E54472D49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580" b="94596" l="18904" r="33816">
                        <a14:foregroundMark x1="25833" y1="74580" x2="25833" y2="74580"/>
                        <a14:foregroundMark x1="23509" y1="83707" x2="23509" y2="83707"/>
                        <a14:foregroundMark x1="22237" y1="88951" x2="22237" y2="88951"/>
                        <a14:foregroundMark x1="23596" y1="94235" x2="23596" y2="94235"/>
                        <a14:foregroundMark x1="27456" y1="94396" x2="27456" y2="94396"/>
                        <a14:foregroundMark x1="22544" y1="94596" x2="22544" y2="94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92" t="72662" r="64325" b="5272"/>
          <a:stretch/>
        </p:blipFill>
        <p:spPr>
          <a:xfrm flipH="1">
            <a:off x="8800180" y="2342950"/>
            <a:ext cx="1992930" cy="2531239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172B6F43-E166-4C04-918F-C7CD188012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6" t="57686" r="36308" b="4835"/>
          <a:stretch/>
        </p:blipFill>
        <p:spPr>
          <a:xfrm flipH="1">
            <a:off x="5244678" y="1566665"/>
            <a:ext cx="1992930" cy="33075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779E835-41DB-45CE-83FB-A716DA1C8C7E}"/>
              </a:ext>
            </a:extLst>
          </p:cNvPr>
          <p:cNvSpPr/>
          <p:nvPr/>
        </p:nvSpPr>
        <p:spPr>
          <a:xfrm>
            <a:off x="5021943" y="1445132"/>
            <a:ext cx="819150" cy="97069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DB30368-6189-47EE-A26A-0B38FB6ED3BF}"/>
              </a:ext>
            </a:extLst>
          </p:cNvPr>
          <p:cNvSpPr/>
          <p:nvPr/>
        </p:nvSpPr>
        <p:spPr>
          <a:xfrm>
            <a:off x="4873203" y="1714412"/>
            <a:ext cx="819150" cy="97069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40F1CCC-7D44-4C3E-A8CE-2A292AF264E3}"/>
              </a:ext>
            </a:extLst>
          </p:cNvPr>
          <p:cNvSpPr/>
          <p:nvPr/>
        </p:nvSpPr>
        <p:spPr>
          <a:xfrm>
            <a:off x="5244679" y="2563569"/>
            <a:ext cx="447674" cy="53699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60CECE97-D5CE-46F9-A804-3130D1CA5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7" r="8320" b="43943"/>
          <a:stretch/>
        </p:blipFill>
        <p:spPr>
          <a:xfrm>
            <a:off x="1479345" y="-137164"/>
            <a:ext cx="9233310" cy="648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0579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=""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=""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=""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=""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=""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=""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=""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=""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=""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=""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ppy cute cartoon school children: Video có sẵn (100% miễn phí bản quyền)  1059984482 | Shutterstock">
            <a:extLst>
              <a:ext uri="{FF2B5EF4-FFF2-40B4-BE49-F238E27FC236}">
                <a16:creationId xmlns="" xmlns:a16="http://schemas.microsoft.com/office/drawing/2014/main" id="{766CF79D-BF5F-49F9-9FC9-20EC9A3C8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1"/>
          <a:stretch/>
        </p:blipFill>
        <p:spPr bwMode="auto">
          <a:xfrm>
            <a:off x="0" y="0"/>
            <a:ext cx="12192000" cy="643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r: 5 Points 1">
            <a:extLst>
              <a:ext uri="{FF2B5EF4-FFF2-40B4-BE49-F238E27FC236}">
                <a16:creationId xmlns="" xmlns:a16="http://schemas.microsoft.com/office/drawing/2014/main" id="{5F649F8B-6398-41EA-B7ED-11101848E978}"/>
              </a:ext>
            </a:extLst>
          </p:cNvPr>
          <p:cNvSpPr/>
          <p:nvPr/>
        </p:nvSpPr>
        <p:spPr>
          <a:xfrm>
            <a:off x="3731342" y="1814050"/>
            <a:ext cx="176981" cy="16223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E4F7226-34A8-4838-AB9C-8628F77C6AE7}"/>
              </a:ext>
            </a:extLst>
          </p:cNvPr>
          <p:cNvSpPr/>
          <p:nvPr/>
        </p:nvSpPr>
        <p:spPr>
          <a:xfrm>
            <a:off x="2888226" y="250723"/>
            <a:ext cx="6049296" cy="79641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TRƯỜNG HỌC</a:t>
            </a: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=""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=""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=""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=""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=""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=""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=""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94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6A7D8633-F410-4EA9-9F24-585ECE189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56882" r="11673" b="3871"/>
          <a:stretch/>
        </p:blipFill>
        <p:spPr>
          <a:xfrm>
            <a:off x="-280220" y="0"/>
            <a:ext cx="12472220" cy="660727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60CECE97-D5CE-46F9-A804-3130D1CA5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7" r="8320" b="43943"/>
          <a:stretch/>
        </p:blipFill>
        <p:spPr>
          <a:xfrm>
            <a:off x="1479345" y="-137164"/>
            <a:ext cx="9233310" cy="648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=""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=""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=""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=""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=""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=""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=""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=""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=""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9289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dãy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bàn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326931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đỏ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ửng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890197" y="3249622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ngừng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đọc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9289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múa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may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326931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quay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lại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381295" y="3324944"/>
            <a:ext cx="2802747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cúi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gằm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mặt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=""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=""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=""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=""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CFF85B70-67BA-43F4-9A8F-2484D93C1370}"/>
              </a:ext>
            </a:extLst>
          </p:cNvPr>
          <p:cNvSpPr/>
          <p:nvPr/>
        </p:nvSpPr>
        <p:spPr>
          <a:xfrm>
            <a:off x="938875" y="4258271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sau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lưng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3D779B19-6E7C-4610-AF16-2FA8721592F4}"/>
              </a:ext>
            </a:extLst>
          </p:cNvPr>
          <p:cNvSpPr/>
          <p:nvPr/>
        </p:nvSpPr>
        <p:spPr>
          <a:xfrm>
            <a:off x="8433792" y="4258271"/>
            <a:ext cx="2096205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rụt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rè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=""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=""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=""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=""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=""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=""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=""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=""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=""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2078</TotalTime>
  <Words>91</Words>
  <Application>Microsoft Office PowerPoint</Application>
  <PresentationFormat>Custom</PresentationFormat>
  <Paragraphs>46</Paragraphs>
  <Slides>20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Administrator</cp:lastModifiedBy>
  <cp:revision>118</cp:revision>
  <dcterms:created xsi:type="dcterms:W3CDTF">2021-10-30T04:56:06Z</dcterms:created>
  <dcterms:modified xsi:type="dcterms:W3CDTF">2025-04-03T08:52:03Z</dcterms:modified>
</cp:coreProperties>
</file>