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6.xml" ContentType="application/vnd.openxmlformats-officedocument.presentationml.notesSlide+xml"/>
  <Override PartName="/ppt/tags/tag5.xml" ContentType="application/vnd.openxmlformats-officedocument.presentationml.tags+xml"/>
  <Override PartName="/ppt/notesSlides/notesSlide7.xml" ContentType="application/vnd.openxmlformats-officedocument.presentationml.notesSlide+xml"/>
  <Override PartName="/ppt/tags/tag6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7.xml" ContentType="application/vnd.openxmlformats-officedocument.presentationml.tags+xml"/>
  <Override PartName="/ppt/notesSlides/notesSlide12.xml" ContentType="application/vnd.openxmlformats-officedocument.presentationml.notesSlide+xml"/>
  <Override PartName="/ppt/tags/tag8.xml" ContentType="application/vnd.openxmlformats-officedocument.presentationml.tag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notesMasterIdLst>
    <p:notesMasterId r:id="rId25"/>
  </p:notesMasterIdLst>
  <p:sldIdLst>
    <p:sldId id="1449" r:id="rId2"/>
    <p:sldId id="259" r:id="rId3"/>
    <p:sldId id="424" r:id="rId4"/>
    <p:sldId id="428" r:id="rId5"/>
    <p:sldId id="429" r:id="rId6"/>
    <p:sldId id="431" r:id="rId7"/>
    <p:sldId id="436" r:id="rId8"/>
    <p:sldId id="1425" r:id="rId9"/>
    <p:sldId id="1434" r:id="rId10"/>
    <p:sldId id="430" r:id="rId11"/>
    <p:sldId id="433" r:id="rId12"/>
    <p:sldId id="1440" r:id="rId13"/>
    <p:sldId id="425" r:id="rId14"/>
    <p:sldId id="1429" r:id="rId15"/>
    <p:sldId id="441" r:id="rId16"/>
    <p:sldId id="1435" r:id="rId17"/>
    <p:sldId id="442" r:id="rId18"/>
    <p:sldId id="1436" r:id="rId19"/>
    <p:sldId id="1437" r:id="rId20"/>
    <p:sldId id="1430" r:id="rId21"/>
    <p:sldId id="1431" r:id="rId22"/>
    <p:sldId id="1441" r:id="rId23"/>
    <p:sldId id="270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FCFC"/>
    <a:srgbClr val="4472C4"/>
    <a:srgbClr val="FF7707"/>
    <a:srgbClr val="D1FAFE"/>
    <a:srgbClr val="42D64C"/>
    <a:srgbClr val="FFFBF7"/>
    <a:srgbClr val="29AE9D"/>
    <a:srgbClr val="895527"/>
    <a:srgbClr val="FCBD4B"/>
    <a:srgbClr val="5F360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668" autoAdjust="0"/>
    <p:restoredTop sz="90291" autoAdjust="0"/>
  </p:normalViewPr>
  <p:slideViewPr>
    <p:cSldViewPr snapToGrid="0">
      <p:cViewPr>
        <p:scale>
          <a:sx n="60" d="100"/>
          <a:sy n="60" d="100"/>
        </p:scale>
        <p:origin x="-900" y="-21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CCC5DA-588C-413F-A877-8DAD1F20E088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4C0D23-9FF9-44D0-8A45-F921EE6DDE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7383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>
                <a:latin typeface="UTM Avo" panose="02040603050506020204" pitchFamily="18" charset="0"/>
              </a:rPr>
              <a:t>1</a:t>
            </a:fld>
            <a:endParaRPr lang="zh-CN" alt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684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3264275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6369760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4C0D23-9FF9-44D0-8A45-F921EE6DDE06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82117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917857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324540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871713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688215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806479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23595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712151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="" xmlns:a16="http://schemas.microsoft.com/office/drawing/2014/main" id="{1146B2CB-5A67-4AB8-9A1B-7AE29B183FB4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="" xmlns:a16="http://schemas.microsoft.com/office/drawing/2014/main" id="{BE2EB359-58AC-4B8A-BF0F-73FFF7F6DC58}"/>
              </a:ext>
            </a:extLst>
          </p:cNvPr>
          <p:cNvSpPr/>
          <p:nvPr userDrawn="1"/>
        </p:nvSpPr>
        <p:spPr>
          <a:xfrm>
            <a:off x="10985862" y="91439"/>
            <a:ext cx="1423852" cy="1332412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923844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D758C8D-0F65-41F2-8D2B-8E662F01D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1323DC4F-F04B-4EF7-855D-738F4446D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8E48651F-A381-4808-8187-C91BA0034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5FA18D3B-4ACD-4E73-89EB-965186A19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1623247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="" xmlns:a16="http://schemas.microsoft.com/office/drawing/2014/main" id="{2C4CEE7A-CDA2-43A3-8345-F0F170370B1F}"/>
              </a:ext>
            </a:extLst>
          </p:cNvPr>
          <p:cNvSpPr/>
          <p:nvPr userDrawn="1"/>
        </p:nvSpPr>
        <p:spPr>
          <a:xfrm>
            <a:off x="10985862" y="91439"/>
            <a:ext cx="1423852" cy="1332412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890591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749923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3636190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89414865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5457899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20770" y="-112144"/>
            <a:ext cx="12446120" cy="7046343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="" xmlns:a16="http://schemas.microsoft.com/office/drawing/2014/main" id="{B8DDF325-8008-4888-91BC-F664990A63A3}"/>
              </a:ext>
            </a:extLst>
          </p:cNvPr>
          <p:cNvSpPr/>
          <p:nvPr userDrawn="1"/>
        </p:nvSpPr>
        <p:spPr>
          <a:xfrm>
            <a:off x="10768148" y="110117"/>
            <a:ext cx="1423852" cy="1332412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1437187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=""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="" xmlns:a16="http://schemas.microsoft.com/office/drawing/2014/main" id="{3D2C5CFF-FB72-4892-B9F1-D4449E22AFBE}"/>
              </a:ext>
            </a:extLst>
          </p:cNvPr>
          <p:cNvSpPr/>
          <p:nvPr userDrawn="1"/>
        </p:nvSpPr>
        <p:spPr>
          <a:xfrm>
            <a:off x="10985862" y="91439"/>
            <a:ext cx="1423852" cy="1332412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313724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861018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B6B4D996-D27A-45F3-8A94-7114A45F77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2AAFCBFE-611A-4CAB-A894-937638D9F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52E8545-01CE-4FAF-BFB4-D08B76DD53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F39B6410-3F70-4DB6-82F8-946CB7F5F4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01530861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1235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62" r:id="rId7"/>
    <p:sldLayoutId id="2147483663" r:id="rId8"/>
    <p:sldLayoutId id="2147483665" r:id="rId9"/>
    <p:sldLayoutId id="2147483667" r:id="rId10"/>
    <p:sldLayoutId id="2147483674" r:id="rId11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34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5.xml"/><Relationship Id="rId6" Type="http://schemas.openxmlformats.org/officeDocument/2006/relationships/image" Target="../media/image28.png"/><Relationship Id="rId5" Type="http://schemas.openxmlformats.org/officeDocument/2006/relationships/image" Target="../media/image12.png"/><Relationship Id="rId10" Type="http://schemas.openxmlformats.org/officeDocument/2006/relationships/image" Target="../media/image14.png"/><Relationship Id="rId4" Type="http://schemas.openxmlformats.org/officeDocument/2006/relationships/image" Target="../media/image11.png"/><Relationship Id="rId9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38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6.xml"/><Relationship Id="rId6" Type="http://schemas.openxmlformats.org/officeDocument/2006/relationships/image" Target="../media/image37.png"/><Relationship Id="rId11" Type="http://schemas.openxmlformats.org/officeDocument/2006/relationships/image" Target="../media/image29.png"/><Relationship Id="rId5" Type="http://schemas.openxmlformats.org/officeDocument/2006/relationships/image" Target="../media/image32.png"/><Relationship Id="rId10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13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21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6" Type="http://schemas.microsoft.com/office/2007/relationships/hdphoto" Target="../media/hdphoto1.wdp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4.png"/><Relationship Id="rId4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emf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38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7.xml"/><Relationship Id="rId6" Type="http://schemas.openxmlformats.org/officeDocument/2006/relationships/image" Target="../media/image37.png"/><Relationship Id="rId11" Type="http://schemas.openxmlformats.org/officeDocument/2006/relationships/image" Target="../media/image29.png"/><Relationship Id="rId5" Type="http://schemas.openxmlformats.org/officeDocument/2006/relationships/image" Target="../media/image32.png"/><Relationship Id="rId10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13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8.xml"/><Relationship Id="rId5" Type="http://schemas.openxmlformats.org/officeDocument/2006/relationships/image" Target="../media/image20.png"/><Relationship Id="rId4" Type="http://schemas.openxmlformats.org/officeDocument/2006/relationships/image" Target="../media/image4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2.xml"/><Relationship Id="rId6" Type="http://schemas.openxmlformats.org/officeDocument/2006/relationships/image" Target="../media/image14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21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microsoft.com/office/2007/relationships/hdphoto" Target="../media/hdphoto1.wdp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3.xml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14.png"/><Relationship Id="rId7" Type="http://schemas.openxmlformats.org/officeDocument/2006/relationships/image" Target="../media/image29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4.xml"/><Relationship Id="rId6" Type="http://schemas.openxmlformats.org/officeDocument/2006/relationships/image" Target="../media/image15.png"/><Relationship Id="rId11" Type="http://schemas.openxmlformats.org/officeDocument/2006/relationships/image" Target="../media/image33.png"/><Relationship Id="rId5" Type="http://schemas.openxmlformats.org/officeDocument/2006/relationships/image" Target="../media/image28.png"/><Relationship Id="rId10" Type="http://schemas.openxmlformats.org/officeDocument/2006/relationships/image" Target="../media/image32.png"/><Relationship Id="rId4" Type="http://schemas.openxmlformats.org/officeDocument/2006/relationships/image" Target="../media/image27.png"/><Relationship Id="rId9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BDA144B1-BC48-4FB5-81A0-5EEE0F41D92F}"/>
              </a:ext>
            </a:extLst>
          </p:cNvPr>
          <p:cNvSpPr/>
          <p:nvPr/>
        </p:nvSpPr>
        <p:spPr>
          <a:xfrm>
            <a:off x="1807055" y="1648606"/>
            <a:ext cx="8577990" cy="23371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lnSpc>
                <a:spcPct val="150000"/>
              </a:lnSpc>
              <a:defRPr/>
            </a:pPr>
            <a:r>
              <a:rPr lang="en-US" sz="5200" b="1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200" b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28</a:t>
            </a:r>
            <a:endParaRPr lang="en-US" sz="52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Tập đọc: Kiến em đi học</a:t>
            </a:r>
            <a:endParaRPr lang="en-US" sz="52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508EF6DA-C8F1-435A-8108-A2019195E96B}"/>
              </a:ext>
            </a:extLst>
          </p:cNvPr>
          <p:cNvSpPr/>
          <p:nvPr/>
        </p:nvSpPr>
        <p:spPr>
          <a:xfrm>
            <a:off x="9467278" y="99936"/>
            <a:ext cx="25635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TIẾNG VIỆT 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3FE75980-B8E4-42A9-95B4-7B4E5FA54707}"/>
              </a:ext>
            </a:extLst>
          </p:cNvPr>
          <p:cNvSpPr/>
          <p:nvPr/>
        </p:nvSpPr>
        <p:spPr>
          <a:xfrm>
            <a:off x="11039823" y="684711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2289468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组合 8">
            <a:extLst>
              <a:ext uri="{FF2B5EF4-FFF2-40B4-BE49-F238E27FC236}">
                <a16:creationId xmlns="" xmlns:a16="http://schemas.microsoft.com/office/drawing/2014/main" id="{40C981F9-5714-4FF2-B826-464BBC6388F4}"/>
              </a:ext>
            </a:extLst>
          </p:cNvPr>
          <p:cNvGrpSpPr/>
          <p:nvPr/>
        </p:nvGrpSpPr>
        <p:grpSpPr>
          <a:xfrm>
            <a:off x="7862712" y="5128477"/>
            <a:ext cx="1718993" cy="1313980"/>
            <a:chOff x="1631991" y="5087828"/>
            <a:chExt cx="1718993" cy="1313980"/>
          </a:xfrm>
        </p:grpSpPr>
        <p:pic>
          <p:nvPicPr>
            <p:cNvPr id="17" name="图片 75">
              <a:extLst>
                <a:ext uri="{FF2B5EF4-FFF2-40B4-BE49-F238E27FC236}">
                  <a16:creationId xmlns="" xmlns:a16="http://schemas.microsoft.com/office/drawing/2014/main" id="{867EC96D-BF93-4BC1-9BB0-D520C40ECE4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57" b="14339"/>
            <a:stretch/>
          </p:blipFill>
          <p:spPr>
            <a:xfrm>
              <a:off x="1631991" y="5087828"/>
              <a:ext cx="1445624" cy="1313980"/>
            </a:xfrm>
            <a:prstGeom prst="rect">
              <a:avLst/>
            </a:prstGeom>
          </p:spPr>
        </p:pic>
        <p:pic>
          <p:nvPicPr>
            <p:cNvPr id="18" name="图片 76">
              <a:extLst>
                <a:ext uri="{FF2B5EF4-FFF2-40B4-BE49-F238E27FC236}">
                  <a16:creationId xmlns="" xmlns:a16="http://schemas.microsoft.com/office/drawing/2014/main" id="{5C9D158F-BCAB-41E6-B7A7-D5A27A7D5D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57" b="14339"/>
            <a:stretch/>
          </p:blipFill>
          <p:spPr>
            <a:xfrm>
              <a:off x="2292096" y="5439346"/>
              <a:ext cx="1058888" cy="962462"/>
            </a:xfrm>
            <a:prstGeom prst="rect">
              <a:avLst/>
            </a:prstGeom>
          </p:spPr>
        </p:pic>
      </p:grpSp>
      <p:pic>
        <p:nvPicPr>
          <p:cNvPr id="7" name="图片 36">
            <a:extLst>
              <a:ext uri="{FF2B5EF4-FFF2-40B4-BE49-F238E27FC236}">
                <a16:creationId xmlns="" xmlns:a16="http://schemas.microsoft.com/office/drawing/2014/main" id="{0A315ADB-E054-4907-B661-65864B42E0F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552"/>
          <a:stretch/>
        </p:blipFill>
        <p:spPr>
          <a:xfrm>
            <a:off x="9308336" y="714132"/>
            <a:ext cx="2883664" cy="5722838"/>
          </a:xfrm>
          <a:prstGeom prst="rect">
            <a:avLst/>
          </a:prstGeom>
        </p:spPr>
      </p:pic>
      <p:pic>
        <p:nvPicPr>
          <p:cNvPr id="6" name="图片 11">
            <a:extLst>
              <a:ext uri="{FF2B5EF4-FFF2-40B4-BE49-F238E27FC236}">
                <a16:creationId xmlns="" xmlns:a16="http://schemas.microsoft.com/office/drawing/2014/main" id="{1062021C-F415-4AA0-976C-9B0F62D2BAE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907" b="1639"/>
          <a:stretch/>
        </p:blipFill>
        <p:spPr>
          <a:xfrm>
            <a:off x="6353358" y="4458241"/>
            <a:ext cx="7085352" cy="2067434"/>
          </a:xfrm>
          <a:prstGeom prst="rect">
            <a:avLst/>
          </a:prstGeom>
        </p:spPr>
      </p:pic>
      <p:pic>
        <p:nvPicPr>
          <p:cNvPr id="12" name="图片 22">
            <a:extLst>
              <a:ext uri="{FF2B5EF4-FFF2-40B4-BE49-F238E27FC236}">
                <a16:creationId xmlns="" xmlns:a16="http://schemas.microsoft.com/office/drawing/2014/main" id="{9D981C0A-E4B8-46FA-AE2F-DB589C189CF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831" y="1207153"/>
            <a:ext cx="775680" cy="718456"/>
          </a:xfrm>
          <a:prstGeom prst="rect">
            <a:avLst/>
          </a:prstGeom>
        </p:spPr>
      </p:pic>
      <p:pic>
        <p:nvPicPr>
          <p:cNvPr id="13" name="图片 23">
            <a:extLst>
              <a:ext uri="{FF2B5EF4-FFF2-40B4-BE49-F238E27FC236}">
                <a16:creationId xmlns="" xmlns:a16="http://schemas.microsoft.com/office/drawing/2014/main" id="{4A4694C3-7393-4A28-AC43-803705FB308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54636">
            <a:off x="9309561" y="431342"/>
            <a:ext cx="544288" cy="406840"/>
          </a:xfrm>
          <a:prstGeom prst="rect">
            <a:avLst/>
          </a:prstGeom>
        </p:spPr>
      </p:pic>
      <p:pic>
        <p:nvPicPr>
          <p:cNvPr id="14" name="PA_库_图片 6">
            <a:extLst>
              <a:ext uri="{FF2B5EF4-FFF2-40B4-BE49-F238E27FC236}">
                <a16:creationId xmlns="" xmlns:a16="http://schemas.microsoft.com/office/drawing/2014/main" id="{5D15C3DE-44B9-4F6D-853F-F62DDE78730C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1395" y="415543"/>
            <a:ext cx="5568097" cy="4042698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>
                <a:solidFill>
                  <a:srgbClr val="FF0000"/>
                </a:solidFill>
              </a14:hiddenLine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117116A6-DC4B-4A55-A9AD-8986E1FC76A5}"/>
              </a:ext>
            </a:extLst>
          </p:cNvPr>
          <p:cNvSpPr txBox="1"/>
          <p:nvPr/>
        </p:nvSpPr>
        <p:spPr>
          <a:xfrm flipH="1">
            <a:off x="3610985" y="2005659"/>
            <a:ext cx="38089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b="1" dirty="0">
                <a:solidFill>
                  <a:srgbClr val="60380F"/>
                </a:solidFill>
                <a:latin typeface="UTM Avo" panose="02040603050506020204" pitchFamily="18" charset="0"/>
              </a:rPr>
              <a:t>THƯ GIÃN</a:t>
            </a:r>
            <a:endParaRPr lang="en-US" sz="4800" b="1" dirty="0">
              <a:solidFill>
                <a:srgbClr val="60380F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6256411"/>
      </p:ext>
    </p:extLst>
  </p:cSld>
  <p:clrMapOvr>
    <a:masterClrMapping/>
  </p:clrMapOvr>
  <p:transition spd="slow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5" presetClass="path" presetSubtype="0" accel="50000" fill="hold" nodeType="afterEffect" p14:presetBounceEnd="1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319 0.00139 L -0.52344 0.00139 " pathEditMode="relative" rAng="0" ptsTypes="AA" p14:bounceEnd="15000">
                                          <p:cBhvr>
                                            <p:cTn id="6" dur="4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7773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5" presetClass="path" presetSubtype="0" ac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319 0.00139 L -0.52344 0.00139 " pathEditMode="relative" rAng="0" ptsTypes="AA">
                                          <p:cBhvr>
                                            <p:cTn id="6" dur="4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7773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A_库_图片 6">
            <a:extLst>
              <a:ext uri="{FF2B5EF4-FFF2-40B4-BE49-F238E27FC236}">
                <a16:creationId xmlns="" xmlns:a16="http://schemas.microsoft.com/office/drawing/2014/main" id="{28075BBB-7718-48B9-811A-0713ED95E922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433868" y="224661"/>
            <a:ext cx="5493902" cy="3461882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>
                <a:solidFill>
                  <a:srgbClr val="FF0000"/>
                </a:solidFill>
              </a14:hiddenLine>
            </a:ext>
          </a:extLst>
        </p:spPr>
      </p:pic>
      <p:pic>
        <p:nvPicPr>
          <p:cNvPr id="34" name="图片 29">
            <a:extLst>
              <a:ext uri="{FF2B5EF4-FFF2-40B4-BE49-F238E27FC236}">
                <a16:creationId xmlns="" xmlns:a16="http://schemas.microsoft.com/office/drawing/2014/main" id="{8208C961-8E27-4E15-9894-71376052BF8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4434" y="3077022"/>
            <a:ext cx="3048000" cy="2493818"/>
          </a:xfrm>
          <a:prstGeom prst="rect">
            <a:avLst/>
          </a:prstGeom>
        </p:spPr>
      </p:pic>
      <p:pic>
        <p:nvPicPr>
          <p:cNvPr id="12" name="图片 2">
            <a:extLst>
              <a:ext uri="{FF2B5EF4-FFF2-40B4-BE49-F238E27FC236}">
                <a16:creationId xmlns="" xmlns:a16="http://schemas.microsoft.com/office/drawing/2014/main" id="{A9C3853C-DDF9-4F55-9A7A-B7E106C6305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8" t="7847" r="-2418" b="39501"/>
          <a:stretch/>
        </p:blipFill>
        <p:spPr>
          <a:xfrm>
            <a:off x="2057579" y="2751051"/>
            <a:ext cx="3709549" cy="3189766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="" xmlns:a16="http://schemas.microsoft.com/office/drawing/2014/main" id="{6A8658B1-639E-4B0E-B427-D1B1C617C23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564" y="4345934"/>
            <a:ext cx="2200275" cy="2200275"/>
          </a:xfrm>
          <a:prstGeom prst="rect">
            <a:avLst/>
          </a:prstGeom>
        </p:spPr>
      </p:pic>
      <p:pic>
        <p:nvPicPr>
          <p:cNvPr id="2" name="图片 36">
            <a:extLst>
              <a:ext uri="{FF2B5EF4-FFF2-40B4-BE49-F238E27FC236}">
                <a16:creationId xmlns="" xmlns:a16="http://schemas.microsoft.com/office/drawing/2014/main" id="{664CE208-B3A3-4F9D-A6F3-69E326508E4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552"/>
          <a:stretch/>
        </p:blipFill>
        <p:spPr>
          <a:xfrm>
            <a:off x="9581707" y="1047497"/>
            <a:ext cx="2638002" cy="5235304"/>
          </a:xfrm>
          <a:prstGeom prst="rect">
            <a:avLst/>
          </a:prstGeom>
        </p:spPr>
      </p:pic>
      <p:grpSp>
        <p:nvGrpSpPr>
          <p:cNvPr id="35" name="组合 30">
            <a:extLst>
              <a:ext uri="{FF2B5EF4-FFF2-40B4-BE49-F238E27FC236}">
                <a16:creationId xmlns="" xmlns:a16="http://schemas.microsoft.com/office/drawing/2014/main" id="{34CD9A9D-7C7E-4113-A437-517E9CB45775}"/>
              </a:ext>
            </a:extLst>
          </p:cNvPr>
          <p:cNvGrpSpPr/>
          <p:nvPr/>
        </p:nvGrpSpPr>
        <p:grpSpPr>
          <a:xfrm>
            <a:off x="-17585" y="5309440"/>
            <a:ext cx="12203723" cy="1123362"/>
            <a:chOff x="-17585" y="5729324"/>
            <a:chExt cx="12203723" cy="1123362"/>
          </a:xfrm>
        </p:grpSpPr>
        <p:pic>
          <p:nvPicPr>
            <p:cNvPr id="36" name="图片 31">
              <a:extLst>
                <a:ext uri="{FF2B5EF4-FFF2-40B4-BE49-F238E27FC236}">
                  <a16:creationId xmlns="" xmlns:a16="http://schemas.microsoft.com/office/drawing/2014/main" id="{2D98B064-9EFD-485D-BFC6-EE924F2276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37" name="图片 32">
              <a:extLst>
                <a:ext uri="{FF2B5EF4-FFF2-40B4-BE49-F238E27FC236}">
                  <a16:creationId xmlns="" xmlns:a16="http://schemas.microsoft.com/office/drawing/2014/main" id="{2EDC17DE-4B67-4A45-8289-CC9EE9AA24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pic>
        <p:nvPicPr>
          <p:cNvPr id="38" name="图片 37">
            <a:extLst>
              <a:ext uri="{FF2B5EF4-FFF2-40B4-BE49-F238E27FC236}">
                <a16:creationId xmlns="" xmlns:a16="http://schemas.microsoft.com/office/drawing/2014/main" id="{B2AAC5F2-7D29-4438-96F3-3EE2EBA1D4C9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364" r="68378" b="10021"/>
          <a:stretch/>
        </p:blipFill>
        <p:spPr>
          <a:xfrm>
            <a:off x="480974" y="576465"/>
            <a:ext cx="1445829" cy="1688125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="" xmlns:a16="http://schemas.microsoft.com/office/drawing/2014/main" id="{D4EE53A3-3ECD-4A36-A959-B3C91F0AC8B1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27" t="62033" r="12160" b="11047"/>
          <a:stretch/>
        </p:blipFill>
        <p:spPr>
          <a:xfrm>
            <a:off x="3448161" y="868637"/>
            <a:ext cx="1072664" cy="1462568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="" xmlns:a16="http://schemas.microsoft.com/office/drawing/2014/main" id="{F68AA0C2-6150-4460-B185-C11B2CA25A3D}"/>
              </a:ext>
            </a:extLst>
          </p:cNvPr>
          <p:cNvSpPr txBox="1"/>
          <p:nvPr/>
        </p:nvSpPr>
        <p:spPr>
          <a:xfrm flipH="1">
            <a:off x="5632523" y="1304501"/>
            <a:ext cx="380891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60380F"/>
                </a:solidFill>
                <a:latin typeface="UTM Avo" panose="02040603050506020204" pitchFamily="18" charset="0"/>
              </a:rPr>
              <a:t>LUYỆN ĐỌC ĐOẠN</a:t>
            </a:r>
          </a:p>
        </p:txBody>
      </p:sp>
    </p:spTree>
    <p:extLst>
      <p:ext uri="{BB962C8B-B14F-4D97-AF65-F5344CB8AC3E}">
        <p14:creationId xmlns:p14="http://schemas.microsoft.com/office/powerpoint/2010/main" val="52945160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xt&#10;&#10;Description automatically generated">
            <a:extLst>
              <a:ext uri="{FF2B5EF4-FFF2-40B4-BE49-F238E27FC236}">
                <a16:creationId xmlns="" xmlns:a16="http://schemas.microsoft.com/office/drawing/2014/main" id="{41B6DE9B-FD7F-4BE4-94DC-3F4A0C4FE08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2" t="3554" r="9601" b="37787"/>
          <a:stretch/>
        </p:blipFill>
        <p:spPr>
          <a:xfrm>
            <a:off x="1447799" y="-104931"/>
            <a:ext cx="9689893" cy="598813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1F09BFFE-6549-4F26-B74B-F462E06AE580}"/>
              </a:ext>
            </a:extLst>
          </p:cNvPr>
          <p:cNvSpPr/>
          <p:nvPr/>
        </p:nvSpPr>
        <p:spPr>
          <a:xfrm>
            <a:off x="5228304" y="5417433"/>
            <a:ext cx="5515897" cy="6636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49997D21-172E-4A9C-AC25-9EFC5CA8FE16}"/>
              </a:ext>
            </a:extLst>
          </p:cNvPr>
          <p:cNvSpPr/>
          <p:nvPr/>
        </p:nvSpPr>
        <p:spPr>
          <a:xfrm>
            <a:off x="6676103" y="5085594"/>
            <a:ext cx="5515897" cy="6636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pic>
        <p:nvPicPr>
          <p:cNvPr id="7" name="Picture 6" descr="Text&#10;&#10;Description automatically generated">
            <a:extLst>
              <a:ext uri="{FF2B5EF4-FFF2-40B4-BE49-F238E27FC236}">
                <a16:creationId xmlns="" xmlns:a16="http://schemas.microsoft.com/office/drawing/2014/main" id="{D56AD3F4-A6F4-466D-868D-E83B8FCA59E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14" t="89504" r="10656" b="6310"/>
          <a:stretch/>
        </p:blipFill>
        <p:spPr>
          <a:xfrm>
            <a:off x="5228304" y="5935864"/>
            <a:ext cx="6673763" cy="477086"/>
          </a:xfrm>
          <a:prstGeom prst="rect">
            <a:avLst/>
          </a:prstGeom>
        </p:spPr>
      </p:pic>
      <p:sp>
        <p:nvSpPr>
          <p:cNvPr id="8" name="Cloud 7">
            <a:extLst>
              <a:ext uri="{FF2B5EF4-FFF2-40B4-BE49-F238E27FC236}">
                <a16:creationId xmlns="" xmlns:a16="http://schemas.microsoft.com/office/drawing/2014/main" id="{E3FFF8D8-4F6F-493E-A77F-808462C2FEB9}"/>
              </a:ext>
            </a:extLst>
          </p:cNvPr>
          <p:cNvSpPr/>
          <p:nvPr/>
        </p:nvSpPr>
        <p:spPr>
          <a:xfrm>
            <a:off x="1834946" y="974795"/>
            <a:ext cx="312801" cy="319316"/>
          </a:xfrm>
          <a:prstGeom prst="cloud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9" name="Cloud 8">
            <a:extLst>
              <a:ext uri="{FF2B5EF4-FFF2-40B4-BE49-F238E27FC236}">
                <a16:creationId xmlns="" xmlns:a16="http://schemas.microsoft.com/office/drawing/2014/main" id="{636947B8-DB39-4870-888A-BA44A7E18F01}"/>
              </a:ext>
            </a:extLst>
          </p:cNvPr>
          <p:cNvSpPr/>
          <p:nvPr/>
        </p:nvSpPr>
        <p:spPr>
          <a:xfrm>
            <a:off x="1907323" y="3455308"/>
            <a:ext cx="304800" cy="266700"/>
          </a:xfrm>
          <a:prstGeom prst="cloud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2000" b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2</a:t>
            </a:r>
            <a:endParaRPr lang="en-US" sz="2000" b="1" dirty="0">
              <a:solidFill>
                <a:schemeClr val="tx1"/>
              </a:solidFill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938894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9C44981B-9324-4680-BC0E-B5F6C8F88A8C}"/>
              </a:ext>
            </a:extLst>
          </p:cNvPr>
          <p:cNvSpPr txBox="1"/>
          <p:nvPr/>
        </p:nvSpPr>
        <p:spPr>
          <a:xfrm>
            <a:off x="457200" y="1957006"/>
            <a:ext cx="115733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Thầy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nằm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sát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đất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,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giương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kính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lên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cũng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không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đọc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được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.</a:t>
            </a:r>
          </a:p>
        </p:txBody>
      </p:sp>
      <p:grpSp>
        <p:nvGrpSpPr>
          <p:cNvPr id="16" name="组合 2">
            <a:extLst>
              <a:ext uri="{FF2B5EF4-FFF2-40B4-BE49-F238E27FC236}">
                <a16:creationId xmlns="" xmlns:a16="http://schemas.microsoft.com/office/drawing/2014/main" id="{8A8972DC-7750-489B-B7EE-205ABA56B8E4}"/>
              </a:ext>
            </a:extLst>
          </p:cNvPr>
          <p:cNvGrpSpPr/>
          <p:nvPr/>
        </p:nvGrpSpPr>
        <p:grpSpPr>
          <a:xfrm>
            <a:off x="0" y="3948758"/>
            <a:ext cx="12193676" cy="2486426"/>
            <a:chOff x="-175847" y="4352544"/>
            <a:chExt cx="12367847" cy="2505456"/>
          </a:xfrm>
        </p:grpSpPr>
        <p:pic>
          <p:nvPicPr>
            <p:cNvPr id="17" name="图片 3">
              <a:extLst>
                <a:ext uri="{FF2B5EF4-FFF2-40B4-BE49-F238E27FC236}">
                  <a16:creationId xmlns="" xmlns:a16="http://schemas.microsoft.com/office/drawing/2014/main" id="{39940239-3916-43DB-9912-65342AC19D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-175847" y="4352544"/>
              <a:ext cx="4185322" cy="2505456"/>
            </a:xfrm>
            <a:prstGeom prst="rect">
              <a:avLst/>
            </a:prstGeom>
          </p:spPr>
        </p:pic>
        <p:pic>
          <p:nvPicPr>
            <p:cNvPr id="18" name="图片 4">
              <a:extLst>
                <a:ext uri="{FF2B5EF4-FFF2-40B4-BE49-F238E27FC236}">
                  <a16:creationId xmlns="" xmlns:a16="http://schemas.microsoft.com/office/drawing/2014/main" id="{9BB0AB3B-9F12-4324-93C0-73707E7DF7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</p:spPr>
        </p:pic>
      </p:grpSp>
      <p:cxnSp>
        <p:nvCxnSpPr>
          <p:cNvPr id="19" name="Straight Connector 18">
            <a:extLst>
              <a:ext uri="{FF2B5EF4-FFF2-40B4-BE49-F238E27FC236}">
                <a16:creationId xmlns="" xmlns:a16="http://schemas.microsoft.com/office/drawing/2014/main" id="{ECCE67A9-46FF-467C-9D03-8CB3734033AB}"/>
              </a:ext>
            </a:extLst>
          </p:cNvPr>
          <p:cNvCxnSpPr>
            <a:cxnSpLocks/>
          </p:cNvCxnSpPr>
          <p:nvPr/>
        </p:nvCxnSpPr>
        <p:spPr>
          <a:xfrm flipH="1">
            <a:off x="4068211" y="2009646"/>
            <a:ext cx="106012" cy="463052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="" xmlns:a16="http://schemas.microsoft.com/office/drawing/2014/main" id="{F6F2ADB1-EDBC-4475-81E1-8AAA601A9D0F}"/>
              </a:ext>
            </a:extLst>
          </p:cNvPr>
          <p:cNvCxnSpPr>
            <a:cxnSpLocks/>
          </p:cNvCxnSpPr>
          <p:nvPr/>
        </p:nvCxnSpPr>
        <p:spPr>
          <a:xfrm flipH="1">
            <a:off x="7217811" y="2017867"/>
            <a:ext cx="106012" cy="463052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3">
            <a:extLst>
              <a:ext uri="{FF2B5EF4-FFF2-40B4-BE49-F238E27FC236}">
                <a16:creationId xmlns="" xmlns:a16="http://schemas.microsoft.com/office/drawing/2014/main" id="{79C2934E-C395-4966-A07C-37C9C386B1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177" y="674509"/>
            <a:ext cx="2248412" cy="5131969"/>
          </a:xfrm>
          <a:prstGeom prst="rect">
            <a:avLst/>
          </a:prstGeom>
        </p:spPr>
      </p:pic>
      <p:pic>
        <p:nvPicPr>
          <p:cNvPr id="3" name="图片 20">
            <a:extLst>
              <a:ext uri="{FF2B5EF4-FFF2-40B4-BE49-F238E27FC236}">
                <a16:creationId xmlns="" xmlns:a16="http://schemas.microsoft.com/office/drawing/2014/main" id="{E72DC7FA-F8AC-4F8D-8826-D069B4C7E9F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83" t="22962" r="50390" b="21927"/>
          <a:stretch/>
        </p:blipFill>
        <p:spPr>
          <a:xfrm>
            <a:off x="2609199" y="2611087"/>
            <a:ext cx="2304288" cy="2985381"/>
          </a:xfrm>
          <a:prstGeom prst="rect">
            <a:avLst/>
          </a:prstGeom>
        </p:spPr>
      </p:pic>
      <p:pic>
        <p:nvPicPr>
          <p:cNvPr id="4" name="图片 17">
            <a:extLst>
              <a:ext uri="{FF2B5EF4-FFF2-40B4-BE49-F238E27FC236}">
                <a16:creationId xmlns="" xmlns:a16="http://schemas.microsoft.com/office/drawing/2014/main" id="{C3C2091D-DDF7-4EE7-8A53-BB01FF4DDE5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06" t="22962" r="30485" b="21927"/>
          <a:stretch/>
        </p:blipFill>
        <p:spPr>
          <a:xfrm>
            <a:off x="4972597" y="2695601"/>
            <a:ext cx="1975104" cy="2985381"/>
          </a:xfrm>
          <a:prstGeom prst="rect">
            <a:avLst/>
          </a:prstGeom>
        </p:spPr>
      </p:pic>
      <p:pic>
        <p:nvPicPr>
          <p:cNvPr id="5" name="图片 3">
            <a:extLst>
              <a:ext uri="{FF2B5EF4-FFF2-40B4-BE49-F238E27FC236}">
                <a16:creationId xmlns="" xmlns:a16="http://schemas.microsoft.com/office/drawing/2014/main" id="{ECCF7FC9-BA6B-403C-B577-B02EA361942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62" t="22962" b="21927"/>
          <a:stretch/>
        </p:blipFill>
        <p:spPr>
          <a:xfrm>
            <a:off x="7219404" y="2695601"/>
            <a:ext cx="2960156" cy="2985381"/>
          </a:xfrm>
          <a:prstGeom prst="rect">
            <a:avLst/>
          </a:prstGeom>
        </p:spPr>
      </p:pic>
      <p:pic>
        <p:nvPicPr>
          <p:cNvPr id="6" name="图片 10">
            <a:extLst>
              <a:ext uri="{FF2B5EF4-FFF2-40B4-BE49-F238E27FC236}">
                <a16:creationId xmlns="" xmlns:a16="http://schemas.microsoft.com/office/drawing/2014/main" id="{2D79503E-9EFC-4C49-A462-A71FE4DD76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1118" y="2067042"/>
            <a:ext cx="2273818" cy="3671136"/>
          </a:xfrm>
          <a:prstGeom prst="rect">
            <a:avLst/>
          </a:prstGeom>
        </p:spPr>
      </p:pic>
      <p:grpSp>
        <p:nvGrpSpPr>
          <p:cNvPr id="7" name="组合 1">
            <a:extLst>
              <a:ext uri="{FF2B5EF4-FFF2-40B4-BE49-F238E27FC236}">
                <a16:creationId xmlns="" xmlns:a16="http://schemas.microsoft.com/office/drawing/2014/main" id="{D706B711-5BE4-428A-90A9-2792F025D9DB}"/>
              </a:ext>
            </a:extLst>
          </p:cNvPr>
          <p:cNvGrpSpPr/>
          <p:nvPr/>
        </p:nvGrpSpPr>
        <p:grpSpPr>
          <a:xfrm>
            <a:off x="-4356" y="3917124"/>
            <a:ext cx="12283440" cy="2505456"/>
            <a:chOff x="-91440" y="4352544"/>
            <a:chExt cx="12283440" cy="2505456"/>
          </a:xfrm>
        </p:grpSpPr>
        <p:pic>
          <p:nvPicPr>
            <p:cNvPr id="8" name="图片 4">
              <a:extLst>
                <a:ext uri="{FF2B5EF4-FFF2-40B4-BE49-F238E27FC236}">
                  <a16:creationId xmlns="" xmlns:a16="http://schemas.microsoft.com/office/drawing/2014/main" id="{7259A1EB-B5C6-4889-8417-1EFD6C4323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-91440" y="4352544"/>
              <a:ext cx="4185322" cy="2505456"/>
            </a:xfrm>
            <a:prstGeom prst="rect">
              <a:avLst/>
            </a:prstGeom>
          </p:spPr>
        </p:pic>
        <p:pic>
          <p:nvPicPr>
            <p:cNvPr id="9" name="图片 7">
              <a:extLst>
                <a:ext uri="{FF2B5EF4-FFF2-40B4-BE49-F238E27FC236}">
                  <a16:creationId xmlns="" xmlns:a16="http://schemas.microsoft.com/office/drawing/2014/main" id="{E971D8E8-EB35-4259-8BFB-1D9D45E083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</p:spPr>
        </p:pic>
      </p:grpSp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5CB94E10-E1F2-476D-A217-491521FF3A1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579" r="44063" b="10955"/>
          <a:stretch/>
        </p:blipFill>
        <p:spPr>
          <a:xfrm>
            <a:off x="1619018" y="31235"/>
            <a:ext cx="2557578" cy="3255264"/>
          </a:xfrm>
          <a:prstGeom prst="rect">
            <a:avLst/>
          </a:prstGeom>
        </p:spPr>
      </p:pic>
      <p:pic>
        <p:nvPicPr>
          <p:cNvPr id="11" name="图片 14">
            <a:extLst>
              <a:ext uri="{FF2B5EF4-FFF2-40B4-BE49-F238E27FC236}">
                <a16:creationId xmlns="" xmlns:a16="http://schemas.microsoft.com/office/drawing/2014/main" id="{B8CD1BC0-100A-457B-A5F3-0CFEB37ED8D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65" t="65100" r="9338" b="10955"/>
          <a:stretch/>
        </p:blipFill>
        <p:spPr>
          <a:xfrm>
            <a:off x="9794948" y="643949"/>
            <a:ext cx="1536192" cy="1642172"/>
          </a:xfrm>
          <a:prstGeom prst="rect">
            <a:avLst/>
          </a:prstGeom>
        </p:spPr>
      </p:pic>
      <p:sp>
        <p:nvSpPr>
          <p:cNvPr id="15" name="矩形 13">
            <a:extLst>
              <a:ext uri="{FF2B5EF4-FFF2-40B4-BE49-F238E27FC236}">
                <a16:creationId xmlns="" xmlns:a16="http://schemas.microsoft.com/office/drawing/2014/main" id="{256CAB85-3DDA-4B1E-A762-59D148CF7ED8}"/>
              </a:ext>
            </a:extLst>
          </p:cNvPr>
          <p:cNvSpPr/>
          <p:nvPr/>
        </p:nvSpPr>
        <p:spPr>
          <a:xfrm>
            <a:off x="3150180" y="1616044"/>
            <a:ext cx="651011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/>
            <a:r>
              <a:rPr lang="en-US" altLang="zh-CN" sz="5400" b="1" dirty="0">
                <a:solidFill>
                  <a:srgbClr val="666666"/>
                </a:solidFill>
                <a:latin typeface="UTM Avo" panose="02040603050506020204" pitchFamily="18" charset="0"/>
                <a:ea typeface="汉仪喵小姐简" panose="02010509060101010101" pitchFamily="49" charset="-122"/>
              </a:rPr>
              <a:t>TÌM HIỂU BÀI ĐỌC</a:t>
            </a:r>
            <a:endParaRPr lang="zh-CN" altLang="en-US" sz="5400" b="1" i="0" dirty="0">
              <a:solidFill>
                <a:srgbClr val="666666"/>
              </a:solidFill>
              <a:effectLst/>
              <a:latin typeface="UTM Avo" panose="02040603050506020204" pitchFamily="18" charset="0"/>
              <a:ea typeface="汉仪喵小姐简" panose="020105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99920391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7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7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FE04070A-FDCC-40D3-B7E0-A83C1CCEBD6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26" t="19850" r="22880" b="26770"/>
          <a:stretch/>
        </p:blipFill>
        <p:spPr>
          <a:xfrm>
            <a:off x="1155181" y="381885"/>
            <a:ext cx="6891867" cy="838200"/>
          </a:xfrm>
          <a:prstGeom prst="rect">
            <a:avLst/>
          </a:prstGeom>
        </p:spPr>
      </p:pic>
      <p:pic>
        <p:nvPicPr>
          <p:cNvPr id="7" name="Picture 6" descr="Text&#10;&#10;Description automatically generated">
            <a:extLst>
              <a:ext uri="{FF2B5EF4-FFF2-40B4-BE49-F238E27FC236}">
                <a16:creationId xmlns="" xmlns:a16="http://schemas.microsoft.com/office/drawing/2014/main" id="{9BE88042-2DA7-4230-80ED-ED4886FF253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38" t="10481" r="12004" b="12250"/>
          <a:stretch/>
        </p:blipFill>
        <p:spPr>
          <a:xfrm>
            <a:off x="1381473" y="1023832"/>
            <a:ext cx="9693446" cy="2703585"/>
          </a:xfrm>
          <a:prstGeom prst="rect">
            <a:avLst/>
          </a:prstGeom>
        </p:spPr>
      </p:pic>
      <p:pic>
        <p:nvPicPr>
          <p:cNvPr id="11" name="Picture 10" descr="Text&#10;&#10;Description automatically generated">
            <a:extLst>
              <a:ext uri="{FF2B5EF4-FFF2-40B4-BE49-F238E27FC236}">
                <a16:creationId xmlns="" xmlns:a16="http://schemas.microsoft.com/office/drawing/2014/main" id="{2367181E-3E23-4ECF-8CB1-0DEEBC1F956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47" t="7604" r="10823" b="51106"/>
          <a:stretch/>
        </p:blipFill>
        <p:spPr>
          <a:xfrm>
            <a:off x="1155181" y="3310889"/>
            <a:ext cx="10064547" cy="868383"/>
          </a:xfrm>
          <a:prstGeom prst="rect">
            <a:avLst/>
          </a:prstGeom>
        </p:spPr>
      </p:pic>
      <p:grpSp>
        <p:nvGrpSpPr>
          <p:cNvPr id="15" name="组合 1">
            <a:extLst>
              <a:ext uri="{FF2B5EF4-FFF2-40B4-BE49-F238E27FC236}">
                <a16:creationId xmlns="" xmlns:a16="http://schemas.microsoft.com/office/drawing/2014/main" id="{C100F274-6E75-4FCA-8BB2-845F7C9B6C1D}"/>
              </a:ext>
            </a:extLst>
          </p:cNvPr>
          <p:cNvGrpSpPr/>
          <p:nvPr/>
        </p:nvGrpSpPr>
        <p:grpSpPr>
          <a:xfrm>
            <a:off x="-4356" y="3917124"/>
            <a:ext cx="12283440" cy="2505456"/>
            <a:chOff x="-91440" y="4352544"/>
            <a:chExt cx="12283440" cy="2505456"/>
          </a:xfrm>
        </p:grpSpPr>
        <p:pic>
          <p:nvPicPr>
            <p:cNvPr id="17" name="图片 4">
              <a:extLst>
                <a:ext uri="{FF2B5EF4-FFF2-40B4-BE49-F238E27FC236}">
                  <a16:creationId xmlns="" xmlns:a16="http://schemas.microsoft.com/office/drawing/2014/main" id="{D3F65783-4893-40DB-8657-700C59E9E28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-91440" y="4352544"/>
              <a:ext cx="4185322" cy="2505456"/>
            </a:xfrm>
            <a:prstGeom prst="rect">
              <a:avLst/>
            </a:prstGeom>
          </p:spPr>
        </p:pic>
        <p:pic>
          <p:nvPicPr>
            <p:cNvPr id="19" name="图片 7">
              <a:extLst>
                <a:ext uri="{FF2B5EF4-FFF2-40B4-BE49-F238E27FC236}">
                  <a16:creationId xmlns="" xmlns:a16="http://schemas.microsoft.com/office/drawing/2014/main" id="{68099CA7-6C4E-4645-8C1D-C3965970458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0399575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714 Two Students Talking Illustrations &amp;amp; Clip Art - iStock">
            <a:extLst>
              <a:ext uri="{FF2B5EF4-FFF2-40B4-BE49-F238E27FC236}">
                <a16:creationId xmlns="" xmlns:a16="http://schemas.microsoft.com/office/drawing/2014/main" id="{9C218D41-FF5B-4560-8347-CC335CF66D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75"/>
          <a:stretch/>
        </p:blipFill>
        <p:spPr bwMode="auto">
          <a:xfrm>
            <a:off x="2971800" y="1460089"/>
            <a:ext cx="5829300" cy="4969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矩形 13">
            <a:extLst>
              <a:ext uri="{FF2B5EF4-FFF2-40B4-BE49-F238E27FC236}">
                <a16:creationId xmlns="" xmlns:a16="http://schemas.microsoft.com/office/drawing/2014/main" id="{583D09D9-E8FE-4EEC-8BF3-5E9A4017DB41}"/>
              </a:ext>
            </a:extLst>
          </p:cNvPr>
          <p:cNvSpPr/>
          <p:nvPr/>
        </p:nvSpPr>
        <p:spPr>
          <a:xfrm>
            <a:off x="2971800" y="1235044"/>
            <a:ext cx="6515099" cy="1165256"/>
          </a:xfrm>
          <a:prstGeom prst="rect">
            <a:avLst/>
          </a:prstGeom>
        </p:spPr>
        <p:txBody>
          <a:bodyPr wrap="none">
            <a:prstTxWarp prst="textArchUp">
              <a:avLst/>
            </a:prstTxWarp>
            <a:spAutoFit/>
          </a:bodyPr>
          <a:lstStyle/>
          <a:p>
            <a:pPr fontAlgn="base"/>
            <a:r>
              <a:rPr lang="en-US" altLang="zh-CN" sz="5400" b="1" dirty="0">
                <a:solidFill>
                  <a:srgbClr val="666666"/>
                </a:solidFill>
                <a:latin typeface="UTM Avo" panose="02040603050506020204" pitchFamily="18" charset="0"/>
                <a:ea typeface="汉仪喵小姐简" panose="02010509060101010101" pitchFamily="49" charset="-122"/>
              </a:rPr>
              <a:t>THẢO LUẬN NHÓM</a:t>
            </a:r>
            <a:endParaRPr lang="zh-CN" altLang="en-US" sz="5400" b="1" i="0" dirty="0">
              <a:solidFill>
                <a:srgbClr val="666666"/>
              </a:solidFill>
              <a:effectLst/>
              <a:latin typeface="UTM Avo" panose="02040603050506020204" pitchFamily="18" charset="0"/>
              <a:ea typeface="汉仪喵小姐简" panose="02010509060101010101" pitchFamily="49" charset="-122"/>
            </a:endParaRPr>
          </a:p>
        </p:txBody>
      </p:sp>
      <p:pic>
        <p:nvPicPr>
          <p:cNvPr id="4" name="图片 9">
            <a:extLst>
              <a:ext uri="{FF2B5EF4-FFF2-40B4-BE49-F238E27FC236}">
                <a16:creationId xmlns="" xmlns:a16="http://schemas.microsoft.com/office/drawing/2014/main" id="{D5C64235-2A42-4140-B532-AC6A8F688DF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579" r="44063" b="10955"/>
          <a:stretch/>
        </p:blipFill>
        <p:spPr>
          <a:xfrm>
            <a:off x="147523" y="173736"/>
            <a:ext cx="2557578" cy="3255264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="" xmlns:a16="http://schemas.microsoft.com/office/drawing/2014/main" id="{6D01223F-B2C9-4E06-A26B-EA7927D8DCF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65" t="65100" r="9338" b="10955"/>
          <a:stretch/>
        </p:blipFill>
        <p:spPr>
          <a:xfrm>
            <a:off x="9794948" y="643949"/>
            <a:ext cx="1536192" cy="1642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65715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A63034CE-348A-4498-9C41-A47DF38F182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26" t="19850" r="22880" b="26770"/>
          <a:stretch/>
        </p:blipFill>
        <p:spPr>
          <a:xfrm>
            <a:off x="1232362" y="20819"/>
            <a:ext cx="9727276" cy="1183047"/>
          </a:xfrm>
          <a:prstGeom prst="rect">
            <a:avLst/>
          </a:prstGeom>
        </p:spPr>
      </p:pic>
      <p:pic>
        <p:nvPicPr>
          <p:cNvPr id="8" name="Picture 7" descr="Text&#10;&#10;Description automatically generated">
            <a:extLst>
              <a:ext uri="{FF2B5EF4-FFF2-40B4-BE49-F238E27FC236}">
                <a16:creationId xmlns="" xmlns:a16="http://schemas.microsoft.com/office/drawing/2014/main" id="{F9B41AF1-AF78-4C2D-B11C-8C2869D9D79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81" t="70749" r="57230" b="13638"/>
          <a:stretch/>
        </p:blipFill>
        <p:spPr>
          <a:xfrm>
            <a:off x="4353363" y="2339336"/>
            <a:ext cx="3251200" cy="2583543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EA4987D6-5804-4D15-8341-FA01CA3A6A4B}"/>
              </a:ext>
            </a:extLst>
          </p:cNvPr>
          <p:cNvSpPr/>
          <p:nvPr/>
        </p:nvSpPr>
        <p:spPr>
          <a:xfrm>
            <a:off x="6775506" y="2334142"/>
            <a:ext cx="829057" cy="7536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B9358175-0622-4CF6-A8CB-172EB9107B32}"/>
              </a:ext>
            </a:extLst>
          </p:cNvPr>
          <p:cNvSpPr txBox="1"/>
          <p:nvPr/>
        </p:nvSpPr>
        <p:spPr>
          <a:xfrm>
            <a:off x="2872275" y="1561649"/>
            <a:ext cx="70054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UTM Avo" panose="02040603050506020204" pitchFamily="18" charset="0"/>
              </a:rPr>
              <a:t>Vì</a:t>
            </a:r>
            <a:r>
              <a:rPr lang="en-US" sz="32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UTM Avo" panose="02040603050506020204" pitchFamily="18" charset="0"/>
              </a:rPr>
              <a:t>thầy</a:t>
            </a:r>
            <a:r>
              <a:rPr lang="en-US" sz="32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UTM Avo" panose="02040603050506020204" pitchFamily="18" charset="0"/>
              </a:rPr>
              <a:t>chê</a:t>
            </a:r>
            <a:r>
              <a:rPr lang="en-US" sz="32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UTM Avo" panose="02040603050506020204" pitchFamily="18" charset="0"/>
              </a:rPr>
              <a:t>chữ</a:t>
            </a:r>
            <a:r>
              <a:rPr lang="en-US" sz="32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UTM Avo" panose="02040603050506020204" pitchFamily="18" charset="0"/>
              </a:rPr>
              <a:t>kiến</a:t>
            </a:r>
            <a:r>
              <a:rPr lang="en-US" sz="32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UTM Avo" panose="02040603050506020204" pitchFamily="18" charset="0"/>
              </a:rPr>
              <a:t>em</a:t>
            </a:r>
            <a:r>
              <a:rPr lang="en-US" sz="32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UTM Avo" panose="02040603050506020204" pitchFamily="18" charset="0"/>
              </a:rPr>
              <a:t>nhỏ</a:t>
            </a:r>
            <a:r>
              <a:rPr lang="en-US" sz="32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UTM Avo" panose="02040603050506020204" pitchFamily="18" charset="0"/>
              </a:rPr>
              <a:t>quá</a:t>
            </a:r>
            <a:r>
              <a:rPr lang="en-US" sz="3200" dirty="0">
                <a:solidFill>
                  <a:srgbClr val="FF0000"/>
                </a:solidFill>
                <a:latin typeface="UTM Avo" panose="02040603050506020204" pitchFamily="18" charset="0"/>
              </a:rPr>
              <a:t>.</a:t>
            </a:r>
          </a:p>
        </p:txBody>
      </p:sp>
      <p:grpSp>
        <p:nvGrpSpPr>
          <p:cNvPr id="13" name="组合 1">
            <a:extLst>
              <a:ext uri="{FF2B5EF4-FFF2-40B4-BE49-F238E27FC236}">
                <a16:creationId xmlns="" xmlns:a16="http://schemas.microsoft.com/office/drawing/2014/main" id="{007BB6BD-7CB8-4AEE-9752-9B90442B652B}"/>
              </a:ext>
            </a:extLst>
          </p:cNvPr>
          <p:cNvGrpSpPr/>
          <p:nvPr/>
        </p:nvGrpSpPr>
        <p:grpSpPr>
          <a:xfrm>
            <a:off x="-53316" y="4218038"/>
            <a:ext cx="12373086" cy="2205639"/>
            <a:chOff x="656927" y="4041797"/>
            <a:chExt cx="12373086" cy="2505456"/>
          </a:xfrm>
        </p:grpSpPr>
        <p:pic>
          <p:nvPicPr>
            <p:cNvPr id="14" name="图片 4">
              <a:extLst>
                <a:ext uri="{FF2B5EF4-FFF2-40B4-BE49-F238E27FC236}">
                  <a16:creationId xmlns="" xmlns:a16="http://schemas.microsoft.com/office/drawing/2014/main" id="{A4D57C97-15FB-4F67-B4AB-196CDA0AF8B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656927" y="4041797"/>
              <a:ext cx="4185322" cy="2505456"/>
            </a:xfrm>
            <a:prstGeom prst="rect">
              <a:avLst/>
            </a:prstGeom>
          </p:spPr>
        </p:pic>
        <p:pic>
          <p:nvPicPr>
            <p:cNvPr id="15" name="图片 7">
              <a:extLst>
                <a:ext uri="{FF2B5EF4-FFF2-40B4-BE49-F238E27FC236}">
                  <a16:creationId xmlns="" xmlns:a16="http://schemas.microsoft.com/office/drawing/2014/main" id="{C00DC1F4-509A-46B0-BDF7-2BD86FA91C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4842249" y="4242965"/>
              <a:ext cx="8187764" cy="230428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9843140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1">
            <a:extLst>
              <a:ext uri="{FF2B5EF4-FFF2-40B4-BE49-F238E27FC236}">
                <a16:creationId xmlns="" xmlns:a16="http://schemas.microsoft.com/office/drawing/2014/main" id="{419A9CCB-E3E9-4A3A-90FE-117D2D69C00A}"/>
              </a:ext>
            </a:extLst>
          </p:cNvPr>
          <p:cNvGrpSpPr/>
          <p:nvPr/>
        </p:nvGrpSpPr>
        <p:grpSpPr>
          <a:xfrm>
            <a:off x="-4356" y="3917124"/>
            <a:ext cx="12283440" cy="2505456"/>
            <a:chOff x="-91440" y="4352544"/>
            <a:chExt cx="12283440" cy="2505456"/>
          </a:xfrm>
        </p:grpSpPr>
        <p:pic>
          <p:nvPicPr>
            <p:cNvPr id="4" name="图片 4">
              <a:extLst>
                <a:ext uri="{FF2B5EF4-FFF2-40B4-BE49-F238E27FC236}">
                  <a16:creationId xmlns="" xmlns:a16="http://schemas.microsoft.com/office/drawing/2014/main" id="{83CAB647-A6D5-49D6-8938-9DD4392497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-91440" y="4352544"/>
              <a:ext cx="4185322" cy="2505456"/>
            </a:xfrm>
            <a:prstGeom prst="rect">
              <a:avLst/>
            </a:prstGeom>
          </p:spPr>
        </p:pic>
        <p:pic>
          <p:nvPicPr>
            <p:cNvPr id="5" name="图片 7">
              <a:extLst>
                <a:ext uri="{FF2B5EF4-FFF2-40B4-BE49-F238E27FC236}">
                  <a16:creationId xmlns="" xmlns:a16="http://schemas.microsoft.com/office/drawing/2014/main" id="{5EFEBDDD-8E28-4069-9BA8-D0D953D448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</p:spPr>
        </p:pic>
      </p:grpSp>
      <p:pic>
        <p:nvPicPr>
          <p:cNvPr id="6" name="Picture 5" descr="Text&#10;&#10;Description automatically generated">
            <a:extLst>
              <a:ext uri="{FF2B5EF4-FFF2-40B4-BE49-F238E27FC236}">
                <a16:creationId xmlns="" xmlns:a16="http://schemas.microsoft.com/office/drawing/2014/main" id="{85E51F73-137F-435A-8BE4-AD95384460E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38" t="10481" r="12004" b="12250"/>
          <a:stretch/>
        </p:blipFill>
        <p:spPr>
          <a:xfrm>
            <a:off x="548554" y="722080"/>
            <a:ext cx="11094891" cy="3094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68775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xt&#10;&#10;Description automatically generated">
            <a:extLst>
              <a:ext uri="{FF2B5EF4-FFF2-40B4-BE49-F238E27FC236}">
                <a16:creationId xmlns="" xmlns:a16="http://schemas.microsoft.com/office/drawing/2014/main" id="{EFE7D56F-CFBE-4A05-AD47-030C636DE99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47" t="7604" r="10823" b="51106"/>
          <a:stretch/>
        </p:blipFill>
        <p:spPr>
          <a:xfrm>
            <a:off x="251643" y="0"/>
            <a:ext cx="11688713" cy="1008518"/>
          </a:xfrm>
          <a:prstGeom prst="rect">
            <a:avLst/>
          </a:prstGeom>
        </p:spPr>
      </p:pic>
      <p:pic>
        <p:nvPicPr>
          <p:cNvPr id="6" name="Picture 5" descr="Text&#10;&#10;Description automatically generated">
            <a:extLst>
              <a:ext uri="{FF2B5EF4-FFF2-40B4-BE49-F238E27FC236}">
                <a16:creationId xmlns="" xmlns:a16="http://schemas.microsoft.com/office/drawing/2014/main" id="{1F17B99F-8070-4081-A731-ACEAA870A2B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30" t="54026" r="18237" b="11081"/>
          <a:stretch/>
        </p:blipFill>
        <p:spPr>
          <a:xfrm>
            <a:off x="1103670" y="1522975"/>
            <a:ext cx="9984659" cy="489052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9BEA7B5B-30E2-4455-A166-B7B21F315E03}"/>
              </a:ext>
            </a:extLst>
          </p:cNvPr>
          <p:cNvSpPr/>
          <p:nvPr/>
        </p:nvSpPr>
        <p:spPr>
          <a:xfrm>
            <a:off x="793956" y="1484031"/>
            <a:ext cx="4719666" cy="5361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16C651B1-06FE-445E-ACA1-1FEC4F553A0D}"/>
              </a:ext>
            </a:extLst>
          </p:cNvPr>
          <p:cNvSpPr/>
          <p:nvPr/>
        </p:nvSpPr>
        <p:spPr>
          <a:xfrm>
            <a:off x="956188" y="2055915"/>
            <a:ext cx="3457723" cy="5361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555788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DB0531C9-721A-4E77-8A96-51F170DF1DF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37779" y="-25554"/>
            <a:ext cx="2691932" cy="269193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79417D53-E93C-49FC-BE43-26EDA46E83F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2603" y="5081901"/>
            <a:ext cx="5364480" cy="1129364"/>
          </a:xfrm>
          <a:prstGeom prst="rect">
            <a:avLst/>
          </a:prstGeom>
        </p:spPr>
      </p:pic>
      <p:grpSp>
        <p:nvGrpSpPr>
          <p:cNvPr id="6" name="组合 8">
            <a:extLst>
              <a:ext uri="{FF2B5EF4-FFF2-40B4-BE49-F238E27FC236}">
                <a16:creationId xmlns="" xmlns:a16="http://schemas.microsoft.com/office/drawing/2014/main" id="{D8D42BD0-9AD0-455C-AC4E-D0FAD92BEEE7}"/>
              </a:ext>
            </a:extLst>
          </p:cNvPr>
          <p:cNvGrpSpPr/>
          <p:nvPr/>
        </p:nvGrpSpPr>
        <p:grpSpPr>
          <a:xfrm>
            <a:off x="1651041" y="4706828"/>
            <a:ext cx="1718993" cy="1313980"/>
            <a:chOff x="1631991" y="5087828"/>
            <a:chExt cx="1718993" cy="1313980"/>
          </a:xfrm>
        </p:grpSpPr>
        <p:pic>
          <p:nvPicPr>
            <p:cNvPr id="7" name="图片 75">
              <a:extLst>
                <a:ext uri="{FF2B5EF4-FFF2-40B4-BE49-F238E27FC236}">
                  <a16:creationId xmlns="" xmlns:a16="http://schemas.microsoft.com/office/drawing/2014/main" id="{896BEF42-D258-4A23-905F-E2CAFCADA3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57" b="14339"/>
            <a:stretch/>
          </p:blipFill>
          <p:spPr>
            <a:xfrm>
              <a:off x="1631991" y="5087828"/>
              <a:ext cx="1445624" cy="1313980"/>
            </a:xfrm>
            <a:prstGeom prst="rect">
              <a:avLst/>
            </a:prstGeom>
          </p:spPr>
        </p:pic>
        <p:pic>
          <p:nvPicPr>
            <p:cNvPr id="8" name="图片 76">
              <a:extLst>
                <a:ext uri="{FF2B5EF4-FFF2-40B4-BE49-F238E27FC236}">
                  <a16:creationId xmlns="" xmlns:a16="http://schemas.microsoft.com/office/drawing/2014/main" id="{86DBA2C9-4A3A-4DC1-B514-98DDA38C589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57" b="14339"/>
            <a:stretch/>
          </p:blipFill>
          <p:spPr>
            <a:xfrm>
              <a:off x="2292096" y="5439346"/>
              <a:ext cx="1058888" cy="962462"/>
            </a:xfrm>
            <a:prstGeom prst="rect">
              <a:avLst/>
            </a:prstGeom>
          </p:spPr>
        </p:pic>
      </p:grpSp>
      <p:grpSp>
        <p:nvGrpSpPr>
          <p:cNvPr id="11" name="组合 83">
            <a:extLst>
              <a:ext uri="{FF2B5EF4-FFF2-40B4-BE49-F238E27FC236}">
                <a16:creationId xmlns="" xmlns:a16="http://schemas.microsoft.com/office/drawing/2014/main" id="{BB1155D1-1E0E-4225-AF20-1462071D4819}"/>
              </a:ext>
            </a:extLst>
          </p:cNvPr>
          <p:cNvGrpSpPr/>
          <p:nvPr/>
        </p:nvGrpSpPr>
        <p:grpSpPr>
          <a:xfrm>
            <a:off x="0" y="5348324"/>
            <a:ext cx="12203723" cy="1123362"/>
            <a:chOff x="-17585" y="5729324"/>
            <a:chExt cx="12203723" cy="1123362"/>
          </a:xfrm>
        </p:grpSpPr>
        <p:pic>
          <p:nvPicPr>
            <p:cNvPr id="12" name="图片 84">
              <a:extLst>
                <a:ext uri="{FF2B5EF4-FFF2-40B4-BE49-F238E27FC236}">
                  <a16:creationId xmlns="" xmlns:a16="http://schemas.microsoft.com/office/drawing/2014/main" id="{CEEE0D57-3701-4248-A6BE-7448AE0C36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13" name="图片 85">
              <a:extLst>
                <a:ext uri="{FF2B5EF4-FFF2-40B4-BE49-F238E27FC236}">
                  <a16:creationId xmlns="" xmlns:a16="http://schemas.microsoft.com/office/drawing/2014/main" id="{8B4A0EC4-E8A4-46E9-9B33-22B4092215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pic>
        <p:nvPicPr>
          <p:cNvPr id="14" name="PA_库_图片 6">
            <a:extLst>
              <a:ext uri="{FF2B5EF4-FFF2-40B4-BE49-F238E27FC236}">
                <a16:creationId xmlns="" xmlns:a16="http://schemas.microsoft.com/office/drawing/2014/main" id="{D1405F8D-2E56-41D3-955B-FADC35CF8DB2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7160" y="555735"/>
            <a:ext cx="5559961" cy="4329089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>
                <a:solidFill>
                  <a:srgbClr val="FF0000"/>
                </a:solidFill>
              </a14:hiddenLine>
            </a:ext>
          </a:extLst>
        </p:spPr>
      </p:pic>
      <p:pic>
        <p:nvPicPr>
          <p:cNvPr id="15" name="图片 9">
            <a:extLst>
              <a:ext uri="{FF2B5EF4-FFF2-40B4-BE49-F238E27FC236}">
                <a16:creationId xmlns="" xmlns:a16="http://schemas.microsoft.com/office/drawing/2014/main" id="{4B8D7BE1-CC3D-45FC-9A0A-841D47993BE0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579" r="44063" b="10955"/>
          <a:stretch/>
        </p:blipFill>
        <p:spPr>
          <a:xfrm>
            <a:off x="1095064" y="579048"/>
            <a:ext cx="2557578" cy="3255264"/>
          </a:xfrm>
          <a:prstGeom prst="rect">
            <a:avLst/>
          </a:prstGeom>
        </p:spPr>
      </p:pic>
      <p:pic>
        <p:nvPicPr>
          <p:cNvPr id="16" name="图片 14">
            <a:extLst>
              <a:ext uri="{FF2B5EF4-FFF2-40B4-BE49-F238E27FC236}">
                <a16:creationId xmlns="" xmlns:a16="http://schemas.microsoft.com/office/drawing/2014/main" id="{CC139671-E62F-4FF1-9791-060B3136EF35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65" t="65100" r="9338" b="10955"/>
          <a:stretch/>
        </p:blipFill>
        <p:spPr>
          <a:xfrm>
            <a:off x="9212603" y="1385594"/>
            <a:ext cx="1536192" cy="1642172"/>
          </a:xfrm>
          <a:prstGeom prst="rect">
            <a:avLst/>
          </a:prstGeom>
        </p:spPr>
      </p:pic>
      <p:pic>
        <p:nvPicPr>
          <p:cNvPr id="17" name="图片 147">
            <a:extLst>
              <a:ext uri="{FF2B5EF4-FFF2-40B4-BE49-F238E27FC236}">
                <a16:creationId xmlns="" xmlns:a16="http://schemas.microsoft.com/office/drawing/2014/main" id="{FF72C93A-03EC-456E-AD1E-848B4660CFC7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85" b="60430"/>
          <a:stretch/>
        </p:blipFill>
        <p:spPr>
          <a:xfrm rot="928868">
            <a:off x="8695465" y="246816"/>
            <a:ext cx="3729511" cy="76354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B429418F-A5AD-4C47-ADF4-26103E58EDB2}"/>
              </a:ext>
            </a:extLst>
          </p:cNvPr>
          <p:cNvSpPr txBox="1"/>
          <p:nvPr/>
        </p:nvSpPr>
        <p:spPr>
          <a:xfrm>
            <a:off x="4260512" y="2385647"/>
            <a:ext cx="36709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rgbClr val="4492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KHỞI ĐỘNG</a:t>
            </a:r>
            <a:endParaRPr lang="en-US" sz="4000" b="1" dirty="0">
              <a:solidFill>
                <a:srgbClr val="44922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8.33333E-7 3.7037E-7 L -0.41146 -0.01759 " pathEditMode="relative" rAng="0" ptsTypes="AA">
                                      <p:cBhvr>
                                        <p:cTn id="6" dur="4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573" y="-88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" presetClass="entr" presetSubtype="8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A_库_图片 6">
            <a:extLst>
              <a:ext uri="{FF2B5EF4-FFF2-40B4-BE49-F238E27FC236}">
                <a16:creationId xmlns="" xmlns:a16="http://schemas.microsoft.com/office/drawing/2014/main" id="{28075BBB-7718-48B9-811A-0713ED95E922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433868" y="224661"/>
            <a:ext cx="5493902" cy="3461882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>
                <a:solidFill>
                  <a:srgbClr val="FF0000"/>
                </a:solidFill>
              </a14:hiddenLine>
            </a:ext>
          </a:extLst>
        </p:spPr>
      </p:pic>
      <p:pic>
        <p:nvPicPr>
          <p:cNvPr id="34" name="图片 29">
            <a:extLst>
              <a:ext uri="{FF2B5EF4-FFF2-40B4-BE49-F238E27FC236}">
                <a16:creationId xmlns="" xmlns:a16="http://schemas.microsoft.com/office/drawing/2014/main" id="{8208C961-8E27-4E15-9894-71376052BF8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4434" y="3077022"/>
            <a:ext cx="3048000" cy="2493818"/>
          </a:xfrm>
          <a:prstGeom prst="rect">
            <a:avLst/>
          </a:prstGeom>
        </p:spPr>
      </p:pic>
      <p:pic>
        <p:nvPicPr>
          <p:cNvPr id="12" name="图片 2">
            <a:extLst>
              <a:ext uri="{FF2B5EF4-FFF2-40B4-BE49-F238E27FC236}">
                <a16:creationId xmlns="" xmlns:a16="http://schemas.microsoft.com/office/drawing/2014/main" id="{A9C3853C-DDF9-4F55-9A7A-B7E106C6305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8" t="7847" r="-2418" b="39501"/>
          <a:stretch/>
        </p:blipFill>
        <p:spPr>
          <a:xfrm>
            <a:off x="2057579" y="2751051"/>
            <a:ext cx="3709549" cy="3189766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="" xmlns:a16="http://schemas.microsoft.com/office/drawing/2014/main" id="{6A8658B1-639E-4B0E-B427-D1B1C617C23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564" y="4345934"/>
            <a:ext cx="2200275" cy="2200275"/>
          </a:xfrm>
          <a:prstGeom prst="rect">
            <a:avLst/>
          </a:prstGeom>
        </p:spPr>
      </p:pic>
      <p:pic>
        <p:nvPicPr>
          <p:cNvPr id="2" name="图片 36">
            <a:extLst>
              <a:ext uri="{FF2B5EF4-FFF2-40B4-BE49-F238E27FC236}">
                <a16:creationId xmlns="" xmlns:a16="http://schemas.microsoft.com/office/drawing/2014/main" id="{664CE208-B3A3-4F9D-A6F3-69E326508E4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552"/>
          <a:stretch/>
        </p:blipFill>
        <p:spPr>
          <a:xfrm>
            <a:off x="9581707" y="1047497"/>
            <a:ext cx="2638002" cy="5235304"/>
          </a:xfrm>
          <a:prstGeom prst="rect">
            <a:avLst/>
          </a:prstGeom>
        </p:spPr>
      </p:pic>
      <p:grpSp>
        <p:nvGrpSpPr>
          <p:cNvPr id="35" name="组合 30">
            <a:extLst>
              <a:ext uri="{FF2B5EF4-FFF2-40B4-BE49-F238E27FC236}">
                <a16:creationId xmlns="" xmlns:a16="http://schemas.microsoft.com/office/drawing/2014/main" id="{34CD9A9D-7C7E-4113-A437-517E9CB45775}"/>
              </a:ext>
            </a:extLst>
          </p:cNvPr>
          <p:cNvGrpSpPr/>
          <p:nvPr/>
        </p:nvGrpSpPr>
        <p:grpSpPr>
          <a:xfrm>
            <a:off x="-17585" y="5309440"/>
            <a:ext cx="12203723" cy="1123362"/>
            <a:chOff x="-17585" y="5729324"/>
            <a:chExt cx="12203723" cy="1123362"/>
          </a:xfrm>
        </p:grpSpPr>
        <p:pic>
          <p:nvPicPr>
            <p:cNvPr id="36" name="图片 31">
              <a:extLst>
                <a:ext uri="{FF2B5EF4-FFF2-40B4-BE49-F238E27FC236}">
                  <a16:creationId xmlns="" xmlns:a16="http://schemas.microsoft.com/office/drawing/2014/main" id="{2D98B064-9EFD-485D-BFC6-EE924F2276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37" name="图片 32">
              <a:extLst>
                <a:ext uri="{FF2B5EF4-FFF2-40B4-BE49-F238E27FC236}">
                  <a16:creationId xmlns="" xmlns:a16="http://schemas.microsoft.com/office/drawing/2014/main" id="{2EDC17DE-4B67-4A45-8289-CC9EE9AA24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pic>
        <p:nvPicPr>
          <p:cNvPr id="38" name="图片 37">
            <a:extLst>
              <a:ext uri="{FF2B5EF4-FFF2-40B4-BE49-F238E27FC236}">
                <a16:creationId xmlns="" xmlns:a16="http://schemas.microsoft.com/office/drawing/2014/main" id="{B2AAC5F2-7D29-4438-96F3-3EE2EBA1D4C9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364" r="68378" b="10021"/>
          <a:stretch/>
        </p:blipFill>
        <p:spPr>
          <a:xfrm>
            <a:off x="480974" y="576465"/>
            <a:ext cx="1445829" cy="1688125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="" xmlns:a16="http://schemas.microsoft.com/office/drawing/2014/main" id="{D4EE53A3-3ECD-4A36-A959-B3C91F0AC8B1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27" t="62033" r="12160" b="11047"/>
          <a:stretch/>
        </p:blipFill>
        <p:spPr>
          <a:xfrm>
            <a:off x="3448161" y="868637"/>
            <a:ext cx="1072664" cy="1462568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="" xmlns:a16="http://schemas.microsoft.com/office/drawing/2014/main" id="{F68AA0C2-6150-4460-B185-C11B2CA25A3D}"/>
              </a:ext>
            </a:extLst>
          </p:cNvPr>
          <p:cNvSpPr txBox="1"/>
          <p:nvPr/>
        </p:nvSpPr>
        <p:spPr>
          <a:xfrm flipH="1">
            <a:off x="5632523" y="1420527"/>
            <a:ext cx="38089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60380F"/>
                </a:solidFill>
                <a:latin typeface="UTM Avo" panose="02040603050506020204" pitchFamily="18" charset="0"/>
              </a:rPr>
              <a:t>LUYỆN ĐỌC LẠI</a:t>
            </a:r>
          </a:p>
        </p:txBody>
      </p:sp>
    </p:spTree>
    <p:extLst>
      <p:ext uri="{BB962C8B-B14F-4D97-AF65-F5344CB8AC3E}">
        <p14:creationId xmlns:p14="http://schemas.microsoft.com/office/powerpoint/2010/main" val="336660347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holding a microphone&#10;&#10;Description automatically generated with low confidence">
            <a:extLst>
              <a:ext uri="{FF2B5EF4-FFF2-40B4-BE49-F238E27FC236}">
                <a16:creationId xmlns="" xmlns:a16="http://schemas.microsoft.com/office/drawing/2014/main" id="{CC16E987-2D1D-4B08-AFE2-D9DCBD0DF79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49" y="1247351"/>
            <a:ext cx="3146114" cy="3146114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="" xmlns:a16="http://schemas.microsoft.com/office/drawing/2014/main" id="{F06D8F59-78AA-4F9F-9CC3-E2F07F2FCF9D}"/>
              </a:ext>
            </a:extLst>
          </p:cNvPr>
          <p:cNvSpPr/>
          <p:nvPr/>
        </p:nvSpPr>
        <p:spPr>
          <a:xfrm>
            <a:off x="232197" y="4761492"/>
            <a:ext cx="3673054" cy="69017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</a:rPr>
              <a:t>người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</a:rPr>
              <a:t>dẫn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</a:rPr>
              <a:t>chuyện</a:t>
            </a:r>
            <a:endParaRPr lang="en-US" sz="28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="" xmlns:a16="http://schemas.microsoft.com/office/drawing/2014/main" id="{6BC4E5A9-5ED2-4139-B16E-B9A8467B97D3}"/>
              </a:ext>
            </a:extLst>
          </p:cNvPr>
          <p:cNvSpPr/>
          <p:nvPr/>
        </p:nvSpPr>
        <p:spPr>
          <a:xfrm>
            <a:off x="4641697" y="4761492"/>
            <a:ext cx="2697162" cy="69017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FF0000"/>
                </a:solidFill>
                <a:latin typeface="UTM Avo" panose="02040603050506020204" pitchFamily="18" charset="0"/>
              </a:rPr>
              <a:t>kiến</a:t>
            </a:r>
            <a:r>
              <a:rPr lang="en-US" sz="32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UTM Avo" panose="02040603050506020204" pitchFamily="18" charset="0"/>
              </a:rPr>
              <a:t>anh</a:t>
            </a:r>
            <a:endParaRPr lang="en-US" sz="32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="" xmlns:a16="http://schemas.microsoft.com/office/drawing/2014/main" id="{DD046373-3AEE-4B43-B0BE-B32D00E4095C}"/>
              </a:ext>
            </a:extLst>
          </p:cNvPr>
          <p:cNvSpPr/>
          <p:nvPr/>
        </p:nvSpPr>
        <p:spPr>
          <a:xfrm>
            <a:off x="8618038" y="4761492"/>
            <a:ext cx="2203935" cy="69017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FF0000"/>
                </a:solidFill>
                <a:latin typeface="UTM Avo" panose="02040603050506020204" pitchFamily="18" charset="0"/>
              </a:rPr>
              <a:t>kiến</a:t>
            </a:r>
            <a:r>
              <a:rPr lang="en-US" sz="32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UTM Avo" panose="02040603050506020204" pitchFamily="18" charset="0"/>
              </a:rPr>
              <a:t>em</a:t>
            </a:r>
            <a:endParaRPr lang="en-US" sz="32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grpSp>
        <p:nvGrpSpPr>
          <p:cNvPr id="9" name="PA_库_组合 5">
            <a:extLst>
              <a:ext uri="{FF2B5EF4-FFF2-40B4-BE49-F238E27FC236}">
                <a16:creationId xmlns="" xmlns:a16="http://schemas.microsoft.com/office/drawing/2014/main" id="{53ED8EF1-99C9-4D7C-B5A1-5DB25F468CCB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3536963" y="192299"/>
            <a:ext cx="5850029" cy="724487"/>
            <a:chOff x="1874329" y="2417937"/>
            <a:chExt cx="1534600" cy="734123"/>
          </a:xfrm>
        </p:grpSpPr>
        <p:sp>
          <p:nvSpPr>
            <p:cNvPr id="10" name="任意多边形 10">
              <a:extLst>
                <a:ext uri="{FF2B5EF4-FFF2-40B4-BE49-F238E27FC236}">
                  <a16:creationId xmlns="" xmlns:a16="http://schemas.microsoft.com/office/drawing/2014/main" id="{4E141870-B8A0-47BE-9E34-3782C7500B41}"/>
                </a:ext>
              </a:extLst>
            </p:cNvPr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1">
              <a:extLst>
                <a:ext uri="{FF2B5EF4-FFF2-40B4-BE49-F238E27FC236}">
                  <a16:creationId xmlns="" xmlns:a16="http://schemas.microsoft.com/office/drawing/2014/main" id="{BAC4F55A-B1EB-4406-8CB7-DE8B1087329D}"/>
                </a:ext>
              </a:extLst>
            </p:cNvPr>
            <p:cNvSpPr/>
            <p:nvPr/>
          </p:nvSpPr>
          <p:spPr>
            <a:xfrm>
              <a:off x="1874329" y="245270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文本框 12">
              <a:extLst>
                <a:ext uri="{FF2B5EF4-FFF2-40B4-BE49-F238E27FC236}">
                  <a16:creationId xmlns="" xmlns:a16="http://schemas.microsoft.com/office/drawing/2014/main" id="{52BC1375-C509-42E7-8433-48E54AB3D055}"/>
                </a:ext>
              </a:extLst>
            </p:cNvPr>
            <p:cNvSpPr txBox="1"/>
            <p:nvPr/>
          </p:nvSpPr>
          <p:spPr>
            <a:xfrm>
              <a:off x="1945538" y="2417937"/>
              <a:ext cx="1314030" cy="65135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5000"/>
                </a:lnSpc>
              </a:pPr>
              <a:r>
                <a:rPr lang="en-US" altLang="zh-CN" sz="3200" b="1" dirty="0" err="1">
                  <a:solidFill>
                    <a:srgbClr val="FF7707"/>
                  </a:solidFill>
                  <a:latin typeface="UTM Avo" panose="02040603050506020204" pitchFamily="18" charset="0"/>
                  <a:ea typeface="方正静蕾简体" panose="02000000000000000000" pitchFamily="2" charset="-122"/>
                </a:rPr>
                <a:t>Đọc</a:t>
              </a:r>
              <a:r>
                <a:rPr lang="en-US" altLang="zh-CN" sz="3200" b="1" dirty="0">
                  <a:solidFill>
                    <a:srgbClr val="FF7707"/>
                  </a:solidFill>
                  <a:latin typeface="UTM Avo" panose="02040603050506020204" pitchFamily="18" charset="0"/>
                  <a:ea typeface="方正静蕾简体" panose="02000000000000000000" pitchFamily="2" charset="-122"/>
                </a:rPr>
                <a:t> </a:t>
              </a:r>
              <a:r>
                <a:rPr lang="en-US" altLang="zh-CN" sz="3200" b="1" dirty="0" err="1">
                  <a:solidFill>
                    <a:srgbClr val="FF7707"/>
                  </a:solidFill>
                  <a:latin typeface="UTM Avo" panose="02040603050506020204" pitchFamily="18" charset="0"/>
                  <a:ea typeface="方正静蕾简体" panose="02000000000000000000" pitchFamily="2" charset="-122"/>
                </a:rPr>
                <a:t>theo</a:t>
              </a:r>
              <a:r>
                <a:rPr lang="en-US" altLang="zh-CN" sz="3200" b="1" dirty="0">
                  <a:solidFill>
                    <a:srgbClr val="FF7707"/>
                  </a:solidFill>
                  <a:latin typeface="UTM Avo" panose="02040603050506020204" pitchFamily="18" charset="0"/>
                  <a:ea typeface="方正静蕾简体" panose="02000000000000000000" pitchFamily="2" charset="-122"/>
                </a:rPr>
                <a:t> </a:t>
              </a:r>
              <a:r>
                <a:rPr lang="en-US" altLang="zh-CN" sz="3200" b="1" dirty="0" err="1">
                  <a:solidFill>
                    <a:srgbClr val="FF7707"/>
                  </a:solidFill>
                  <a:latin typeface="UTM Avo" panose="02040603050506020204" pitchFamily="18" charset="0"/>
                  <a:ea typeface="方正静蕾简体" panose="02000000000000000000" pitchFamily="2" charset="-122"/>
                </a:rPr>
                <a:t>vai</a:t>
              </a:r>
              <a:endParaRPr lang="en-US" altLang="zh-CN" sz="3200" b="1" dirty="0">
                <a:solidFill>
                  <a:srgbClr val="FF7707"/>
                </a:solidFill>
                <a:latin typeface="UTM Avo" panose="02040603050506020204" pitchFamily="18" charset="0"/>
                <a:ea typeface="方正静蕾简体" panose="02000000000000000000" pitchFamily="2" charset="-122"/>
              </a:endParaRPr>
            </a:p>
          </p:txBody>
        </p:sp>
      </p:grpSp>
      <p:pic>
        <p:nvPicPr>
          <p:cNvPr id="15" name="Picture 14" descr="Text&#10;&#10;Description automatically generated">
            <a:extLst>
              <a:ext uri="{FF2B5EF4-FFF2-40B4-BE49-F238E27FC236}">
                <a16:creationId xmlns="" xmlns:a16="http://schemas.microsoft.com/office/drawing/2014/main" id="{EEC8BC20-C9B4-4C23-A0FA-7114D0F9618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81" t="70873" r="65805" b="13638"/>
          <a:stretch/>
        </p:blipFill>
        <p:spPr>
          <a:xfrm>
            <a:off x="5032117" y="2198355"/>
            <a:ext cx="1619734" cy="2563137"/>
          </a:xfrm>
          <a:prstGeom prst="rect">
            <a:avLst/>
          </a:prstGeom>
        </p:spPr>
      </p:pic>
      <p:pic>
        <p:nvPicPr>
          <p:cNvPr id="16" name="Picture 15" descr="Text&#10;&#10;Description automatically generated">
            <a:extLst>
              <a:ext uri="{FF2B5EF4-FFF2-40B4-BE49-F238E27FC236}">
                <a16:creationId xmlns="" xmlns:a16="http://schemas.microsoft.com/office/drawing/2014/main" id="{89E4E183-5C7D-447F-8536-44405118BAE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32" t="74522" r="57254" b="13638"/>
          <a:stretch/>
        </p:blipFill>
        <p:spPr>
          <a:xfrm>
            <a:off x="8915960" y="2802194"/>
            <a:ext cx="1619734" cy="1959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97459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xt&#10;&#10;Description automatically generated">
            <a:extLst>
              <a:ext uri="{FF2B5EF4-FFF2-40B4-BE49-F238E27FC236}">
                <a16:creationId xmlns="" xmlns:a16="http://schemas.microsoft.com/office/drawing/2014/main" id="{41B6DE9B-FD7F-4BE4-94DC-3F4A0C4FE08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2" t="3554" r="9601" b="37787"/>
          <a:stretch/>
        </p:blipFill>
        <p:spPr>
          <a:xfrm>
            <a:off x="1447799" y="-104931"/>
            <a:ext cx="9689893" cy="598813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1F09BFFE-6549-4F26-B74B-F462E06AE580}"/>
              </a:ext>
            </a:extLst>
          </p:cNvPr>
          <p:cNvSpPr/>
          <p:nvPr/>
        </p:nvSpPr>
        <p:spPr>
          <a:xfrm>
            <a:off x="5228304" y="5417433"/>
            <a:ext cx="5515897" cy="6636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49997D21-172E-4A9C-AC25-9EFC5CA8FE16}"/>
              </a:ext>
            </a:extLst>
          </p:cNvPr>
          <p:cNvSpPr/>
          <p:nvPr/>
        </p:nvSpPr>
        <p:spPr>
          <a:xfrm>
            <a:off x="6676103" y="5085594"/>
            <a:ext cx="5515897" cy="6636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Text&#10;&#10;Description automatically generated">
            <a:extLst>
              <a:ext uri="{FF2B5EF4-FFF2-40B4-BE49-F238E27FC236}">
                <a16:creationId xmlns="" xmlns:a16="http://schemas.microsoft.com/office/drawing/2014/main" id="{D56AD3F4-A6F4-466D-868D-E83B8FCA59E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14" t="89504" r="10656" b="6310"/>
          <a:stretch/>
        </p:blipFill>
        <p:spPr>
          <a:xfrm>
            <a:off x="5228304" y="5935864"/>
            <a:ext cx="6673763" cy="47708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866550" y="2937495"/>
            <a:ext cx="12330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smtClean="0">
                <a:solidFill>
                  <a:srgbClr val="FF0000"/>
                </a:solidFill>
              </a:rPr>
              <a:t>Kiến anh</a:t>
            </a:r>
            <a:endParaRPr lang="en-US" b="1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31284" y="3931724"/>
            <a:ext cx="11528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smtClean="0">
                <a:solidFill>
                  <a:srgbClr val="FF0000"/>
                </a:solidFill>
              </a:rPr>
              <a:t>Kiến em</a:t>
            </a:r>
            <a:endParaRPr lang="en-US" b="1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31284" y="5437557"/>
            <a:ext cx="11528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smtClean="0">
                <a:solidFill>
                  <a:srgbClr val="FF0000"/>
                </a:solidFill>
              </a:rPr>
              <a:t>Kiến em</a:t>
            </a:r>
            <a:endParaRPr lang="en-US" b="1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51134" y="4900928"/>
            <a:ext cx="12330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smtClean="0">
                <a:solidFill>
                  <a:srgbClr val="FF0000"/>
                </a:solidFill>
              </a:rPr>
              <a:t>Kiến anh</a:t>
            </a:r>
            <a:endParaRPr lang="en-US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001008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257824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20">
            <a:extLst>
              <a:ext uri="{FF2B5EF4-FFF2-40B4-BE49-F238E27FC236}">
                <a16:creationId xmlns="" xmlns:a16="http://schemas.microsoft.com/office/drawing/2014/main" id="{EC2A9EB7-9C0A-4142-BDBD-FC04C4BC5D5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84" t="-987" r="-3110" b="987"/>
          <a:stretch/>
        </p:blipFill>
        <p:spPr>
          <a:xfrm flipH="1">
            <a:off x="9352653" y="2081737"/>
            <a:ext cx="2901200" cy="4277340"/>
          </a:xfrm>
          <a:prstGeom prst="rect">
            <a:avLst/>
          </a:prstGeom>
        </p:spPr>
      </p:pic>
      <p:pic>
        <p:nvPicPr>
          <p:cNvPr id="16" name="图片 21">
            <a:extLst>
              <a:ext uri="{FF2B5EF4-FFF2-40B4-BE49-F238E27FC236}">
                <a16:creationId xmlns="" xmlns:a16="http://schemas.microsoft.com/office/drawing/2014/main" id="{C8C7B69D-FBA7-4207-B9E8-4B7B905936F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2650" y="2286041"/>
            <a:ext cx="3722008" cy="3722008"/>
          </a:xfrm>
          <a:prstGeom prst="rect">
            <a:avLst/>
          </a:prstGeom>
        </p:spPr>
      </p:pic>
      <p:grpSp>
        <p:nvGrpSpPr>
          <p:cNvPr id="19" name="组合 27">
            <a:extLst>
              <a:ext uri="{FF2B5EF4-FFF2-40B4-BE49-F238E27FC236}">
                <a16:creationId xmlns="" xmlns:a16="http://schemas.microsoft.com/office/drawing/2014/main" id="{C7129C61-681B-42D5-AB64-05BFB0A70338}"/>
              </a:ext>
            </a:extLst>
          </p:cNvPr>
          <p:cNvGrpSpPr/>
          <p:nvPr/>
        </p:nvGrpSpPr>
        <p:grpSpPr>
          <a:xfrm>
            <a:off x="58056" y="4571999"/>
            <a:ext cx="12192000" cy="1879333"/>
            <a:chOff x="-175847" y="4352544"/>
            <a:chExt cx="12367847" cy="2505456"/>
          </a:xfrm>
        </p:grpSpPr>
        <p:pic>
          <p:nvPicPr>
            <p:cNvPr id="20" name="图片 28">
              <a:extLst>
                <a:ext uri="{FF2B5EF4-FFF2-40B4-BE49-F238E27FC236}">
                  <a16:creationId xmlns="" xmlns:a16="http://schemas.microsoft.com/office/drawing/2014/main" id="{9111AC26-8D1A-4D2D-B1FA-1E25E17551F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-175847" y="4352544"/>
              <a:ext cx="4185322" cy="2505456"/>
            </a:xfrm>
            <a:prstGeom prst="rect">
              <a:avLst/>
            </a:prstGeom>
          </p:spPr>
        </p:pic>
        <p:pic>
          <p:nvPicPr>
            <p:cNvPr id="21" name="图片 29">
              <a:extLst>
                <a:ext uri="{FF2B5EF4-FFF2-40B4-BE49-F238E27FC236}">
                  <a16:creationId xmlns="" xmlns:a16="http://schemas.microsoft.com/office/drawing/2014/main" id="{4B7FF920-121C-45D2-B8C1-A60EF85BD7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</p:spPr>
        </p:pic>
      </p:grpSp>
      <p:pic>
        <p:nvPicPr>
          <p:cNvPr id="10" name="PA_库_图片 6">
            <a:extLst>
              <a:ext uri="{FF2B5EF4-FFF2-40B4-BE49-F238E27FC236}">
                <a16:creationId xmlns="" xmlns:a16="http://schemas.microsoft.com/office/drawing/2014/main" id="{AF9FB272-72D5-4D3C-9249-F87830D47207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9782" y="264652"/>
            <a:ext cx="6172862" cy="4042698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>
                <a:solidFill>
                  <a:srgbClr val="FF0000"/>
                </a:solidFill>
              </a14:hiddenLine>
            </a:ext>
          </a:extLst>
        </p:spPr>
      </p:pic>
      <p:sp>
        <p:nvSpPr>
          <p:cNvPr id="11" name="原创设计师QQ：178119980 喵小姐">
            <a:extLst>
              <a:ext uri="{FF2B5EF4-FFF2-40B4-BE49-F238E27FC236}">
                <a16:creationId xmlns="" xmlns:a16="http://schemas.microsoft.com/office/drawing/2014/main" id="{B6051D19-CEEC-4303-A27C-A8EBFBBD984A}"/>
              </a:ext>
            </a:extLst>
          </p:cNvPr>
          <p:cNvSpPr/>
          <p:nvPr/>
        </p:nvSpPr>
        <p:spPr>
          <a:xfrm>
            <a:off x="2922124" y="1813147"/>
            <a:ext cx="5376016" cy="9457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altLang="zh-CN" sz="4800" b="1" dirty="0">
                <a:solidFill>
                  <a:srgbClr val="5F360E"/>
                </a:solidFill>
                <a:latin typeface="UTM Avo" panose="02040603050506020204" pitchFamily="18" charset="0"/>
              </a:rPr>
              <a:t>CHIA SẺ</a:t>
            </a:r>
            <a:endParaRPr lang="zh-CN" altLang="en-US" sz="4800" b="1" dirty="0">
              <a:solidFill>
                <a:srgbClr val="5F360E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263623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566F9297-6D24-4BD6-9FE5-89C1B12F54E1}"/>
              </a:ext>
            </a:extLst>
          </p:cNvPr>
          <p:cNvSpPr/>
          <p:nvPr/>
        </p:nvSpPr>
        <p:spPr>
          <a:xfrm>
            <a:off x="1371600" y="147484"/>
            <a:ext cx="7123471" cy="1135626"/>
          </a:xfrm>
          <a:prstGeom prst="rect">
            <a:avLst/>
          </a:prstGeom>
          <a:solidFill>
            <a:srgbClr val="FFF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Text&#10;&#10;Description automatically generated">
            <a:extLst>
              <a:ext uri="{FF2B5EF4-FFF2-40B4-BE49-F238E27FC236}">
                <a16:creationId xmlns="" xmlns:a16="http://schemas.microsoft.com/office/drawing/2014/main" id="{8BAA7A7B-E3E4-4652-91C7-05BF75F4A8B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30" t="54026" r="18237" b="11081"/>
          <a:stretch/>
        </p:blipFill>
        <p:spPr>
          <a:xfrm>
            <a:off x="147483" y="542003"/>
            <a:ext cx="11669120" cy="577399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65663F3A-F003-451C-AC8D-506D797D19E3}"/>
              </a:ext>
            </a:extLst>
          </p:cNvPr>
          <p:cNvSpPr/>
          <p:nvPr/>
        </p:nvSpPr>
        <p:spPr>
          <a:xfrm>
            <a:off x="0" y="512501"/>
            <a:ext cx="5515897" cy="6636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54EF79F9-5459-4ABA-852A-323FC499A020}"/>
              </a:ext>
            </a:extLst>
          </p:cNvPr>
          <p:cNvSpPr/>
          <p:nvPr/>
        </p:nvSpPr>
        <p:spPr>
          <a:xfrm>
            <a:off x="1" y="1161435"/>
            <a:ext cx="4041058" cy="6636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xt&#10;&#10;Description automatically generated">
            <a:extLst>
              <a:ext uri="{FF2B5EF4-FFF2-40B4-BE49-F238E27FC236}">
                <a16:creationId xmlns="" xmlns:a16="http://schemas.microsoft.com/office/drawing/2014/main" id="{41B6DE9B-FD7F-4BE4-94DC-3F4A0C4FE08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2" t="3554" r="9601" b="37787"/>
          <a:stretch/>
        </p:blipFill>
        <p:spPr>
          <a:xfrm>
            <a:off x="1447799" y="-104931"/>
            <a:ext cx="9689893" cy="598813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1F09BFFE-6549-4F26-B74B-F462E06AE580}"/>
              </a:ext>
            </a:extLst>
          </p:cNvPr>
          <p:cNvSpPr/>
          <p:nvPr/>
        </p:nvSpPr>
        <p:spPr>
          <a:xfrm>
            <a:off x="5228304" y="5417433"/>
            <a:ext cx="5515897" cy="6636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49997D21-172E-4A9C-AC25-9EFC5CA8FE16}"/>
              </a:ext>
            </a:extLst>
          </p:cNvPr>
          <p:cNvSpPr/>
          <p:nvPr/>
        </p:nvSpPr>
        <p:spPr>
          <a:xfrm>
            <a:off x="6676103" y="5085594"/>
            <a:ext cx="5515897" cy="6636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Text&#10;&#10;Description automatically generated">
            <a:extLst>
              <a:ext uri="{FF2B5EF4-FFF2-40B4-BE49-F238E27FC236}">
                <a16:creationId xmlns="" xmlns:a16="http://schemas.microsoft.com/office/drawing/2014/main" id="{D56AD3F4-A6F4-466D-868D-E83B8FCA59E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14" t="89504" r="10656" b="6310"/>
          <a:stretch/>
        </p:blipFill>
        <p:spPr>
          <a:xfrm>
            <a:off x="5228304" y="5935864"/>
            <a:ext cx="6673763" cy="477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192536"/>
      </p:ext>
    </p:extLst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3">
            <a:extLst>
              <a:ext uri="{FF2B5EF4-FFF2-40B4-BE49-F238E27FC236}">
                <a16:creationId xmlns="" xmlns:a16="http://schemas.microsoft.com/office/drawing/2014/main" id="{79C2934E-C395-4966-A07C-37C9C386B1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177" y="674509"/>
            <a:ext cx="2248412" cy="5131969"/>
          </a:xfrm>
          <a:prstGeom prst="rect">
            <a:avLst/>
          </a:prstGeom>
        </p:spPr>
      </p:pic>
      <p:pic>
        <p:nvPicPr>
          <p:cNvPr id="3" name="图片 20">
            <a:extLst>
              <a:ext uri="{FF2B5EF4-FFF2-40B4-BE49-F238E27FC236}">
                <a16:creationId xmlns="" xmlns:a16="http://schemas.microsoft.com/office/drawing/2014/main" id="{E72DC7FA-F8AC-4F8D-8826-D069B4C7E9F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83" t="22962" r="50390" b="21927"/>
          <a:stretch/>
        </p:blipFill>
        <p:spPr>
          <a:xfrm>
            <a:off x="2609199" y="2611087"/>
            <a:ext cx="2304288" cy="2985381"/>
          </a:xfrm>
          <a:prstGeom prst="rect">
            <a:avLst/>
          </a:prstGeom>
        </p:spPr>
      </p:pic>
      <p:pic>
        <p:nvPicPr>
          <p:cNvPr id="4" name="图片 17">
            <a:extLst>
              <a:ext uri="{FF2B5EF4-FFF2-40B4-BE49-F238E27FC236}">
                <a16:creationId xmlns="" xmlns:a16="http://schemas.microsoft.com/office/drawing/2014/main" id="{C3C2091D-DDF7-4EE7-8A53-BB01FF4DDE5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06" t="22962" r="30485" b="21927"/>
          <a:stretch/>
        </p:blipFill>
        <p:spPr>
          <a:xfrm>
            <a:off x="4972597" y="2695601"/>
            <a:ext cx="1975104" cy="2985381"/>
          </a:xfrm>
          <a:prstGeom prst="rect">
            <a:avLst/>
          </a:prstGeom>
        </p:spPr>
      </p:pic>
      <p:pic>
        <p:nvPicPr>
          <p:cNvPr id="5" name="图片 3">
            <a:extLst>
              <a:ext uri="{FF2B5EF4-FFF2-40B4-BE49-F238E27FC236}">
                <a16:creationId xmlns="" xmlns:a16="http://schemas.microsoft.com/office/drawing/2014/main" id="{ECCF7FC9-BA6B-403C-B577-B02EA361942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62" t="22962" b="21927"/>
          <a:stretch/>
        </p:blipFill>
        <p:spPr>
          <a:xfrm>
            <a:off x="7219404" y="2695601"/>
            <a:ext cx="2960156" cy="2985381"/>
          </a:xfrm>
          <a:prstGeom prst="rect">
            <a:avLst/>
          </a:prstGeom>
        </p:spPr>
      </p:pic>
      <p:pic>
        <p:nvPicPr>
          <p:cNvPr id="6" name="图片 10">
            <a:extLst>
              <a:ext uri="{FF2B5EF4-FFF2-40B4-BE49-F238E27FC236}">
                <a16:creationId xmlns="" xmlns:a16="http://schemas.microsoft.com/office/drawing/2014/main" id="{2D79503E-9EFC-4C49-A462-A71FE4DD76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1118" y="2067042"/>
            <a:ext cx="2273818" cy="3671136"/>
          </a:xfrm>
          <a:prstGeom prst="rect">
            <a:avLst/>
          </a:prstGeom>
        </p:spPr>
      </p:pic>
      <p:grpSp>
        <p:nvGrpSpPr>
          <p:cNvPr id="7" name="组合 1">
            <a:extLst>
              <a:ext uri="{FF2B5EF4-FFF2-40B4-BE49-F238E27FC236}">
                <a16:creationId xmlns="" xmlns:a16="http://schemas.microsoft.com/office/drawing/2014/main" id="{D706B711-5BE4-428A-90A9-2792F025D9DB}"/>
              </a:ext>
            </a:extLst>
          </p:cNvPr>
          <p:cNvGrpSpPr/>
          <p:nvPr/>
        </p:nvGrpSpPr>
        <p:grpSpPr>
          <a:xfrm>
            <a:off x="-4356" y="3917124"/>
            <a:ext cx="12283440" cy="2505456"/>
            <a:chOff x="-91440" y="4352544"/>
            <a:chExt cx="12283440" cy="2505456"/>
          </a:xfrm>
        </p:grpSpPr>
        <p:pic>
          <p:nvPicPr>
            <p:cNvPr id="8" name="图片 4">
              <a:extLst>
                <a:ext uri="{FF2B5EF4-FFF2-40B4-BE49-F238E27FC236}">
                  <a16:creationId xmlns="" xmlns:a16="http://schemas.microsoft.com/office/drawing/2014/main" id="{7259A1EB-B5C6-4889-8417-1EFD6C4323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-91440" y="4352544"/>
              <a:ext cx="4185322" cy="2505456"/>
            </a:xfrm>
            <a:prstGeom prst="rect">
              <a:avLst/>
            </a:prstGeom>
          </p:spPr>
        </p:pic>
        <p:pic>
          <p:nvPicPr>
            <p:cNvPr id="9" name="图片 7">
              <a:extLst>
                <a:ext uri="{FF2B5EF4-FFF2-40B4-BE49-F238E27FC236}">
                  <a16:creationId xmlns="" xmlns:a16="http://schemas.microsoft.com/office/drawing/2014/main" id="{E971D8E8-EB35-4259-8BFB-1D9D45E083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</p:spPr>
        </p:pic>
      </p:grpSp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5CB94E10-E1F2-476D-A217-491521FF3A1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579" r="44063" b="10955"/>
          <a:stretch/>
        </p:blipFill>
        <p:spPr>
          <a:xfrm>
            <a:off x="1619018" y="31235"/>
            <a:ext cx="2557578" cy="3255264"/>
          </a:xfrm>
          <a:prstGeom prst="rect">
            <a:avLst/>
          </a:prstGeom>
        </p:spPr>
      </p:pic>
      <p:pic>
        <p:nvPicPr>
          <p:cNvPr id="11" name="图片 14">
            <a:extLst>
              <a:ext uri="{FF2B5EF4-FFF2-40B4-BE49-F238E27FC236}">
                <a16:creationId xmlns="" xmlns:a16="http://schemas.microsoft.com/office/drawing/2014/main" id="{B8CD1BC0-100A-457B-A5F3-0CFEB37ED8D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65" t="65100" r="9338" b="10955"/>
          <a:stretch/>
        </p:blipFill>
        <p:spPr>
          <a:xfrm>
            <a:off x="9794948" y="643949"/>
            <a:ext cx="1536192" cy="1642172"/>
          </a:xfrm>
          <a:prstGeom prst="rect">
            <a:avLst/>
          </a:prstGeom>
        </p:spPr>
      </p:pic>
      <p:sp>
        <p:nvSpPr>
          <p:cNvPr id="15" name="矩形 13">
            <a:extLst>
              <a:ext uri="{FF2B5EF4-FFF2-40B4-BE49-F238E27FC236}">
                <a16:creationId xmlns="" xmlns:a16="http://schemas.microsoft.com/office/drawing/2014/main" id="{256CAB85-3DDA-4B1E-A762-59D148CF7ED8}"/>
              </a:ext>
            </a:extLst>
          </p:cNvPr>
          <p:cNvSpPr/>
          <p:nvPr/>
        </p:nvSpPr>
        <p:spPr>
          <a:xfrm>
            <a:off x="3150180" y="1616044"/>
            <a:ext cx="709425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/>
            <a:r>
              <a:rPr lang="en-US" altLang="zh-CN" sz="5400" b="1" dirty="0">
                <a:solidFill>
                  <a:srgbClr val="666666"/>
                </a:solidFill>
                <a:latin typeface="UTM Avo" panose="02040603050506020204" pitchFamily="18" charset="0"/>
                <a:ea typeface="汉仪喵小姐简" panose="02010509060101010101" pitchFamily="49" charset="-122"/>
              </a:rPr>
              <a:t>LUYỆN ĐỌC TỪ NGỮ</a:t>
            </a:r>
            <a:endParaRPr lang="zh-CN" altLang="en-US" sz="5400" b="1" i="0" dirty="0">
              <a:solidFill>
                <a:srgbClr val="666666"/>
              </a:solidFill>
              <a:effectLst/>
              <a:latin typeface="UTM Avo" panose="02040603050506020204" pitchFamily="18" charset="0"/>
              <a:ea typeface="汉仪喵小姐简" panose="020105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42976277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7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7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9">
            <a:extLst>
              <a:ext uri="{FF2B5EF4-FFF2-40B4-BE49-F238E27FC236}">
                <a16:creationId xmlns="" xmlns:a16="http://schemas.microsoft.com/office/drawing/2014/main" id="{FCEA3511-83F6-468B-AAF1-897D772048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7488" y="1514429"/>
            <a:ext cx="3481800" cy="4202640"/>
          </a:xfrm>
          <a:prstGeom prst="rect">
            <a:avLst/>
          </a:prstGeom>
        </p:spPr>
      </p:pic>
      <p:pic>
        <p:nvPicPr>
          <p:cNvPr id="5" name="图片 20">
            <a:extLst>
              <a:ext uri="{FF2B5EF4-FFF2-40B4-BE49-F238E27FC236}">
                <a16:creationId xmlns="" xmlns:a16="http://schemas.microsoft.com/office/drawing/2014/main" id="{77143CA1-8D86-4FFF-B431-8C5D9EAF23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9137" y="2573777"/>
            <a:ext cx="2604152" cy="3143292"/>
          </a:xfrm>
          <a:prstGeom prst="rect">
            <a:avLst/>
          </a:prstGeom>
        </p:spPr>
      </p:pic>
      <p:pic>
        <p:nvPicPr>
          <p:cNvPr id="6" name="图片 21">
            <a:extLst>
              <a:ext uri="{FF2B5EF4-FFF2-40B4-BE49-F238E27FC236}">
                <a16:creationId xmlns="" xmlns:a16="http://schemas.microsoft.com/office/drawing/2014/main" id="{CF7EF899-F3B2-4168-B89E-08955851F6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2700" y="3438751"/>
            <a:ext cx="1838450" cy="2219066"/>
          </a:xfrm>
          <a:prstGeom prst="rect">
            <a:avLst/>
          </a:prstGeom>
        </p:spPr>
      </p:pic>
      <p:grpSp>
        <p:nvGrpSpPr>
          <p:cNvPr id="7" name="组合 22">
            <a:extLst>
              <a:ext uri="{FF2B5EF4-FFF2-40B4-BE49-F238E27FC236}">
                <a16:creationId xmlns="" xmlns:a16="http://schemas.microsoft.com/office/drawing/2014/main" id="{B047831F-28AA-41BF-B39E-223D863B7D88}"/>
              </a:ext>
            </a:extLst>
          </p:cNvPr>
          <p:cNvGrpSpPr/>
          <p:nvPr/>
        </p:nvGrpSpPr>
        <p:grpSpPr>
          <a:xfrm>
            <a:off x="14512" y="4588609"/>
            <a:ext cx="12192001" cy="1842572"/>
            <a:chOff x="-175848" y="4352544"/>
            <a:chExt cx="12367848" cy="2310496"/>
          </a:xfrm>
        </p:grpSpPr>
        <p:pic>
          <p:nvPicPr>
            <p:cNvPr id="8" name="图片 23">
              <a:extLst>
                <a:ext uri="{FF2B5EF4-FFF2-40B4-BE49-F238E27FC236}">
                  <a16:creationId xmlns="" xmlns:a16="http://schemas.microsoft.com/office/drawing/2014/main" id="{B0F80113-881F-4939-B216-E6FFA5BCE1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 b="4538"/>
            <a:stretch/>
          </p:blipFill>
          <p:spPr>
            <a:xfrm flipH="1">
              <a:off x="-175848" y="4352544"/>
              <a:ext cx="4185322" cy="2296428"/>
            </a:xfrm>
            <a:prstGeom prst="rect">
              <a:avLst/>
            </a:prstGeom>
          </p:spPr>
        </p:pic>
        <p:pic>
          <p:nvPicPr>
            <p:cNvPr id="9" name="图片 24">
              <a:extLst>
                <a:ext uri="{FF2B5EF4-FFF2-40B4-BE49-F238E27FC236}">
                  <a16:creationId xmlns="" xmlns:a16="http://schemas.microsoft.com/office/drawing/2014/main" id="{0A3D6EC8-4BD7-44C2-9031-9E21A2FF4C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 b="4233"/>
            <a:stretch/>
          </p:blipFill>
          <p:spPr>
            <a:xfrm>
              <a:off x="4004236" y="4553712"/>
              <a:ext cx="8187764" cy="2109328"/>
            </a:xfrm>
            <a:prstGeom prst="rect">
              <a:avLst/>
            </a:prstGeom>
          </p:spPr>
        </p:pic>
      </p:grpSp>
      <p:sp>
        <p:nvSpPr>
          <p:cNvPr id="28" name="Rectangle: Rounded Corners 27">
            <a:extLst>
              <a:ext uri="{FF2B5EF4-FFF2-40B4-BE49-F238E27FC236}">
                <a16:creationId xmlns="" xmlns:a16="http://schemas.microsoft.com/office/drawing/2014/main" id="{FDEAF830-D2B6-48E8-81AD-6F21C457E236}"/>
              </a:ext>
            </a:extLst>
          </p:cNvPr>
          <p:cNvSpPr/>
          <p:nvPr/>
        </p:nvSpPr>
        <p:spPr>
          <a:xfrm>
            <a:off x="901475" y="1378147"/>
            <a:ext cx="2697162" cy="69017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accent1"/>
                </a:solidFill>
                <a:latin typeface="UTM Avo" panose="02040603050506020204" pitchFamily="18" charset="0"/>
              </a:rPr>
              <a:t>buồn</a:t>
            </a:r>
            <a:r>
              <a:rPr lang="en-US" sz="3200" dirty="0">
                <a:solidFill>
                  <a:schemeClr val="accent1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latin typeface="UTM Avo" panose="02040603050506020204" pitchFamily="18" charset="0"/>
              </a:rPr>
              <a:t>lắm</a:t>
            </a:r>
            <a:endParaRPr lang="en-US" sz="3200" dirty="0">
              <a:solidFill>
                <a:schemeClr val="accent1"/>
              </a:solidFill>
              <a:latin typeface="UTM Avo" panose="02040603050506020204" pitchFamily="18" charset="0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="" xmlns:a16="http://schemas.microsoft.com/office/drawing/2014/main" id="{6E6CE1D8-B92D-4181-B50C-5D11FBE3F4A0}"/>
              </a:ext>
            </a:extLst>
          </p:cNvPr>
          <p:cNvSpPr/>
          <p:nvPr/>
        </p:nvSpPr>
        <p:spPr>
          <a:xfrm>
            <a:off x="901475" y="2487105"/>
            <a:ext cx="2697162" cy="69017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accent1"/>
                </a:solidFill>
                <a:latin typeface="UTM Avo" panose="02040603050506020204" pitchFamily="18" charset="0"/>
              </a:rPr>
              <a:t>oà</a:t>
            </a:r>
            <a:r>
              <a:rPr lang="en-US" sz="3200" dirty="0">
                <a:solidFill>
                  <a:schemeClr val="accent1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latin typeface="UTM Avo" panose="02040603050506020204" pitchFamily="18" charset="0"/>
              </a:rPr>
              <a:t>lên</a:t>
            </a:r>
            <a:endParaRPr lang="en-US" sz="3200" dirty="0">
              <a:solidFill>
                <a:schemeClr val="accent1"/>
              </a:solidFill>
              <a:latin typeface="UTM Avo" panose="02040603050506020204" pitchFamily="18" charset="0"/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="" xmlns:a16="http://schemas.microsoft.com/office/drawing/2014/main" id="{E26A6ED5-8CE8-468C-A2C4-7808612CB6B3}"/>
              </a:ext>
            </a:extLst>
          </p:cNvPr>
          <p:cNvSpPr/>
          <p:nvPr/>
        </p:nvSpPr>
        <p:spPr>
          <a:xfrm>
            <a:off x="901475" y="3596063"/>
            <a:ext cx="2674006" cy="69017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accent1"/>
                </a:solidFill>
                <a:latin typeface="UTM Avo" panose="02040603050506020204" pitchFamily="18" charset="0"/>
              </a:rPr>
              <a:t>nức</a:t>
            </a:r>
            <a:r>
              <a:rPr lang="en-US" sz="3200" dirty="0">
                <a:solidFill>
                  <a:schemeClr val="accent1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latin typeface="UTM Avo" panose="02040603050506020204" pitchFamily="18" charset="0"/>
              </a:rPr>
              <a:t>nở</a:t>
            </a:r>
            <a:endParaRPr lang="en-US" sz="3200" dirty="0">
              <a:solidFill>
                <a:schemeClr val="accent1"/>
              </a:solidFill>
              <a:latin typeface="UTM Avo" panose="02040603050506020204" pitchFamily="18" charset="0"/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="" xmlns:a16="http://schemas.microsoft.com/office/drawing/2014/main" id="{D04878A5-DBAC-4262-9BCC-14668D279081}"/>
              </a:ext>
            </a:extLst>
          </p:cNvPr>
          <p:cNvSpPr/>
          <p:nvPr/>
        </p:nvSpPr>
        <p:spPr>
          <a:xfrm>
            <a:off x="8381295" y="1378147"/>
            <a:ext cx="2697162" cy="69017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accent1"/>
                </a:solidFill>
                <a:latin typeface="UTM Avo" panose="02040603050506020204" pitchFamily="18" charset="0"/>
              </a:rPr>
              <a:t>nằm</a:t>
            </a:r>
            <a:r>
              <a:rPr lang="en-US" sz="3200" dirty="0">
                <a:solidFill>
                  <a:schemeClr val="accent1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latin typeface="UTM Avo" panose="02040603050506020204" pitchFamily="18" charset="0"/>
              </a:rPr>
              <a:t>sát</a:t>
            </a:r>
            <a:r>
              <a:rPr lang="en-US" sz="3200" dirty="0">
                <a:solidFill>
                  <a:schemeClr val="accent1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latin typeface="UTM Avo" panose="02040603050506020204" pitchFamily="18" charset="0"/>
              </a:rPr>
              <a:t>đất</a:t>
            </a:r>
            <a:endParaRPr lang="en-US" sz="3200" dirty="0">
              <a:solidFill>
                <a:schemeClr val="accent1"/>
              </a:solidFill>
              <a:latin typeface="UTM Avo" panose="02040603050506020204" pitchFamily="18" charset="0"/>
            </a:endParaRPr>
          </a:p>
        </p:txBody>
      </p:sp>
      <p:sp>
        <p:nvSpPr>
          <p:cNvPr id="32" name="Rectangle: Rounded Corners 31">
            <a:extLst>
              <a:ext uri="{FF2B5EF4-FFF2-40B4-BE49-F238E27FC236}">
                <a16:creationId xmlns="" xmlns:a16="http://schemas.microsoft.com/office/drawing/2014/main" id="{8B716B0D-5205-4635-90AE-0348A690F12D}"/>
              </a:ext>
            </a:extLst>
          </p:cNvPr>
          <p:cNvSpPr/>
          <p:nvPr/>
        </p:nvSpPr>
        <p:spPr>
          <a:xfrm>
            <a:off x="8381294" y="2446405"/>
            <a:ext cx="3481799" cy="69017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accent1"/>
                </a:solidFill>
                <a:latin typeface="UTM Avo" panose="02040603050506020204" pitchFamily="18" charset="0"/>
              </a:rPr>
              <a:t>giương</a:t>
            </a:r>
            <a:r>
              <a:rPr lang="en-US" sz="3200" dirty="0">
                <a:solidFill>
                  <a:schemeClr val="accent1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latin typeface="UTM Avo" panose="02040603050506020204" pitchFamily="18" charset="0"/>
              </a:rPr>
              <a:t>kính</a:t>
            </a:r>
            <a:r>
              <a:rPr lang="en-US" sz="3200" dirty="0">
                <a:solidFill>
                  <a:schemeClr val="accent1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latin typeface="UTM Avo" panose="02040603050506020204" pitchFamily="18" charset="0"/>
              </a:rPr>
              <a:t>lên</a:t>
            </a:r>
            <a:endParaRPr lang="en-US" sz="3200" dirty="0">
              <a:solidFill>
                <a:schemeClr val="accent1"/>
              </a:solidFill>
              <a:latin typeface="UTM Avo" panose="02040603050506020204" pitchFamily="18" charset="0"/>
            </a:endParaRPr>
          </a:p>
        </p:txBody>
      </p:sp>
      <p:sp>
        <p:nvSpPr>
          <p:cNvPr id="33" name="Rectangle: Rounded Corners 32">
            <a:extLst>
              <a:ext uri="{FF2B5EF4-FFF2-40B4-BE49-F238E27FC236}">
                <a16:creationId xmlns="" xmlns:a16="http://schemas.microsoft.com/office/drawing/2014/main" id="{24A2721E-3904-47CF-B5CF-E1B1C4BD9B6D}"/>
              </a:ext>
            </a:extLst>
          </p:cNvPr>
          <p:cNvSpPr/>
          <p:nvPr/>
        </p:nvSpPr>
        <p:spPr>
          <a:xfrm>
            <a:off x="8381295" y="3611252"/>
            <a:ext cx="2697162" cy="69017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accent1"/>
                </a:solidFill>
                <a:latin typeface="UTM Avo" panose="02040603050506020204" pitchFamily="18" charset="0"/>
              </a:rPr>
              <a:t>thầy</a:t>
            </a:r>
            <a:r>
              <a:rPr lang="en-US" sz="3200" dirty="0">
                <a:solidFill>
                  <a:schemeClr val="accent1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latin typeface="UTM Avo" panose="02040603050506020204" pitchFamily="18" charset="0"/>
              </a:rPr>
              <a:t>voi</a:t>
            </a:r>
            <a:endParaRPr lang="en-US" sz="3200" dirty="0">
              <a:solidFill>
                <a:schemeClr val="accent1"/>
              </a:solidFill>
              <a:latin typeface="UTM Avo" panose="02040603050506020204" pitchFamily="18" charset="0"/>
            </a:endParaRPr>
          </a:p>
        </p:txBody>
      </p:sp>
      <p:grpSp>
        <p:nvGrpSpPr>
          <p:cNvPr id="34" name="PA_库_组合 5">
            <a:extLst>
              <a:ext uri="{FF2B5EF4-FFF2-40B4-BE49-F238E27FC236}">
                <a16:creationId xmlns="" xmlns:a16="http://schemas.microsoft.com/office/drawing/2014/main" id="{49A18141-E269-4CBE-8FEA-7F811372D2C7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3065931" y="164807"/>
            <a:ext cx="6760240" cy="724487"/>
            <a:chOff x="1874329" y="2417937"/>
            <a:chExt cx="1534600" cy="734123"/>
          </a:xfrm>
        </p:grpSpPr>
        <p:sp>
          <p:nvSpPr>
            <p:cNvPr id="35" name="任意多边形 10">
              <a:extLst>
                <a:ext uri="{FF2B5EF4-FFF2-40B4-BE49-F238E27FC236}">
                  <a16:creationId xmlns="" xmlns:a16="http://schemas.microsoft.com/office/drawing/2014/main" id="{26A1CD5B-D529-4D38-BCE0-368F747DA3D1}"/>
                </a:ext>
              </a:extLst>
            </p:cNvPr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6" name="任意多边形 11">
              <a:extLst>
                <a:ext uri="{FF2B5EF4-FFF2-40B4-BE49-F238E27FC236}">
                  <a16:creationId xmlns="" xmlns:a16="http://schemas.microsoft.com/office/drawing/2014/main" id="{4BFC1E88-62EB-45BA-84DE-0E4413DFE87A}"/>
                </a:ext>
              </a:extLst>
            </p:cNvPr>
            <p:cNvSpPr/>
            <p:nvPr/>
          </p:nvSpPr>
          <p:spPr>
            <a:xfrm>
              <a:off x="1874329" y="245270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7" name="文本框 12">
              <a:extLst>
                <a:ext uri="{FF2B5EF4-FFF2-40B4-BE49-F238E27FC236}">
                  <a16:creationId xmlns="" xmlns:a16="http://schemas.microsoft.com/office/drawing/2014/main" id="{A7A0E52D-8E57-41E9-9CC8-ABBE898283C0}"/>
                </a:ext>
              </a:extLst>
            </p:cNvPr>
            <p:cNvSpPr txBox="1"/>
            <p:nvPr/>
          </p:nvSpPr>
          <p:spPr>
            <a:xfrm>
              <a:off x="1945538" y="2417937"/>
              <a:ext cx="1314030" cy="65135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5000"/>
                </a:lnSpc>
              </a:pPr>
              <a:r>
                <a:rPr lang="vi-VN" altLang="zh-CN" sz="3200" b="1" dirty="0">
                  <a:solidFill>
                    <a:srgbClr val="FF7707"/>
                  </a:solidFill>
                  <a:latin typeface="UTM Avo" panose="02040603050506020204" pitchFamily="18" charset="0"/>
                  <a:ea typeface="方正静蕾简体" panose="02000000000000000000" pitchFamily="2" charset="-122"/>
                </a:rPr>
                <a:t>Luyện đọc từ ngữ</a:t>
              </a:r>
              <a:endParaRPr lang="en-US" altLang="zh-CN" sz="3200" b="1" dirty="0">
                <a:solidFill>
                  <a:srgbClr val="FF7707"/>
                </a:solidFill>
                <a:latin typeface="UTM Avo" panose="02040603050506020204" pitchFamily="18" charset="0"/>
                <a:ea typeface="方正静蕾简体" panose="020000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0674199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A_库_图片 6">
            <a:extLst>
              <a:ext uri="{FF2B5EF4-FFF2-40B4-BE49-F238E27FC236}">
                <a16:creationId xmlns="" xmlns:a16="http://schemas.microsoft.com/office/drawing/2014/main" id="{D752A238-C2DA-4CFF-ABFA-447743F70425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9452" y="146297"/>
            <a:ext cx="6172862" cy="4042698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>
                <a:solidFill>
                  <a:srgbClr val="FF0000"/>
                </a:solidFill>
              </a14:hiddenLine>
            </a:ext>
          </a:extLst>
        </p:spPr>
      </p:pic>
      <p:pic>
        <p:nvPicPr>
          <p:cNvPr id="19" name="图片 11">
            <a:extLst>
              <a:ext uri="{FF2B5EF4-FFF2-40B4-BE49-F238E27FC236}">
                <a16:creationId xmlns="" xmlns:a16="http://schemas.microsoft.com/office/drawing/2014/main" id="{6E70CCF6-9CC6-43A1-A461-A1C68710EF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02735" y="2063899"/>
            <a:ext cx="1607464" cy="4168998"/>
          </a:xfrm>
          <a:prstGeom prst="rect">
            <a:avLst/>
          </a:prstGeom>
        </p:spPr>
      </p:pic>
      <p:pic>
        <p:nvPicPr>
          <p:cNvPr id="11" name="图片 36">
            <a:extLst>
              <a:ext uri="{FF2B5EF4-FFF2-40B4-BE49-F238E27FC236}">
                <a16:creationId xmlns="" xmlns:a16="http://schemas.microsoft.com/office/drawing/2014/main" id="{C1F712D0-2E71-4485-8254-6DA8B5B6DB8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552"/>
          <a:stretch/>
        </p:blipFill>
        <p:spPr>
          <a:xfrm>
            <a:off x="9553998" y="190764"/>
            <a:ext cx="2638002" cy="5235304"/>
          </a:xfrm>
          <a:prstGeom prst="rect">
            <a:avLst/>
          </a:prstGeom>
        </p:spPr>
      </p:pic>
      <p:pic>
        <p:nvPicPr>
          <p:cNvPr id="12" name="图片 37">
            <a:extLst>
              <a:ext uri="{FF2B5EF4-FFF2-40B4-BE49-F238E27FC236}">
                <a16:creationId xmlns="" xmlns:a16="http://schemas.microsoft.com/office/drawing/2014/main" id="{E0982AC1-79A8-413F-942A-E91CC963AF7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364" r="68378" b="10021"/>
          <a:stretch/>
        </p:blipFill>
        <p:spPr>
          <a:xfrm>
            <a:off x="302044" y="42550"/>
            <a:ext cx="1445829" cy="1688125"/>
          </a:xfrm>
          <a:prstGeom prst="rect">
            <a:avLst/>
          </a:prstGeom>
        </p:spPr>
      </p:pic>
      <p:pic>
        <p:nvPicPr>
          <p:cNvPr id="13" name="图片 38">
            <a:extLst>
              <a:ext uri="{FF2B5EF4-FFF2-40B4-BE49-F238E27FC236}">
                <a16:creationId xmlns="" xmlns:a16="http://schemas.microsoft.com/office/drawing/2014/main" id="{3466E525-FD07-4D81-BC1D-CCFCF6B2421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27" t="62033" r="12160" b="11047"/>
          <a:stretch/>
        </p:blipFill>
        <p:spPr>
          <a:xfrm>
            <a:off x="7478408" y="497249"/>
            <a:ext cx="1072664" cy="1462568"/>
          </a:xfrm>
          <a:prstGeom prst="rect">
            <a:avLst/>
          </a:prstGeom>
        </p:spPr>
      </p:pic>
      <p:grpSp>
        <p:nvGrpSpPr>
          <p:cNvPr id="7" name="组合 2">
            <a:extLst>
              <a:ext uri="{FF2B5EF4-FFF2-40B4-BE49-F238E27FC236}">
                <a16:creationId xmlns="" xmlns:a16="http://schemas.microsoft.com/office/drawing/2014/main" id="{A7AE0381-B9F1-45B3-A1C7-376FCAB77FD2}"/>
              </a:ext>
            </a:extLst>
          </p:cNvPr>
          <p:cNvGrpSpPr/>
          <p:nvPr/>
        </p:nvGrpSpPr>
        <p:grpSpPr>
          <a:xfrm>
            <a:off x="0" y="3948758"/>
            <a:ext cx="12193676" cy="2486426"/>
            <a:chOff x="-175847" y="4352544"/>
            <a:chExt cx="12367847" cy="2505456"/>
          </a:xfrm>
        </p:grpSpPr>
        <p:pic>
          <p:nvPicPr>
            <p:cNvPr id="8" name="图片 3">
              <a:extLst>
                <a:ext uri="{FF2B5EF4-FFF2-40B4-BE49-F238E27FC236}">
                  <a16:creationId xmlns="" xmlns:a16="http://schemas.microsoft.com/office/drawing/2014/main" id="{04DD59F0-5C20-4144-A0A3-9D3BF1644A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-175847" y="4352544"/>
              <a:ext cx="4185322" cy="2505456"/>
            </a:xfrm>
            <a:prstGeom prst="rect">
              <a:avLst/>
            </a:prstGeom>
          </p:spPr>
        </p:pic>
        <p:pic>
          <p:nvPicPr>
            <p:cNvPr id="9" name="图片 4">
              <a:extLst>
                <a:ext uri="{FF2B5EF4-FFF2-40B4-BE49-F238E27FC236}">
                  <a16:creationId xmlns="" xmlns:a16="http://schemas.microsoft.com/office/drawing/2014/main" id="{E096FEFA-6F68-4ADE-9D5D-DD7495126A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</p:spPr>
        </p:pic>
      </p:grpSp>
      <p:sp>
        <p:nvSpPr>
          <p:cNvPr id="16" name="原创设计师QQ：178119980 喵小姐">
            <a:extLst>
              <a:ext uri="{FF2B5EF4-FFF2-40B4-BE49-F238E27FC236}">
                <a16:creationId xmlns="" xmlns:a16="http://schemas.microsoft.com/office/drawing/2014/main" id="{9EFDE926-3307-419D-AB42-C0445F77D1DB}"/>
              </a:ext>
            </a:extLst>
          </p:cNvPr>
          <p:cNvSpPr/>
          <p:nvPr/>
        </p:nvSpPr>
        <p:spPr>
          <a:xfrm>
            <a:off x="1762944" y="1697709"/>
            <a:ext cx="5376016" cy="7323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altLang="zh-CN" sz="3600" b="1">
                <a:solidFill>
                  <a:srgbClr val="5F360E"/>
                </a:solidFill>
                <a:latin typeface="UTM Avo" panose="02040603050506020204" pitchFamily="18" charset="0"/>
              </a:rPr>
              <a:t>LUYỆN ĐỌC CÂU</a:t>
            </a:r>
            <a:endParaRPr lang="zh-CN" altLang="en-US" sz="3600" b="1" dirty="0">
              <a:solidFill>
                <a:srgbClr val="5F360E"/>
              </a:solidFill>
              <a:latin typeface="UTM Avo" panose="02040603050506020204" pitchFamily="18" charset="0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="" xmlns:a16="http://schemas.microsoft.com/office/drawing/2014/main" id="{E0974075-C13B-44B6-A04D-6B8C2C3AFFC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16357" y="3053439"/>
            <a:ext cx="2512546" cy="205571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007056E4-8B76-43D8-8863-CD85190C3B7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7446" y="3915620"/>
            <a:ext cx="1813744" cy="1813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459583"/>
      </p:ext>
    </p:extLst>
  </p:cSld>
  <p:clrMapOvr>
    <a:masterClrMapping/>
  </p:clrMapOvr>
  <p:transition spd="slow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6" presetID="2" presetClass="entr" presetSubtype="4" fill="hold" nodeType="afterEffect" p14:presetBounceEnd="67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7000">
                                          <p:cBhvr additive="base">
                                            <p:cTn id="18" dur="12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7000">
                                          <p:cBhvr additive="base">
                                            <p:cTn id="19" dur="12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6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12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12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Text&#10;&#10;Description automatically generated">
            <a:extLst>
              <a:ext uri="{FF2B5EF4-FFF2-40B4-BE49-F238E27FC236}">
                <a16:creationId xmlns="" xmlns:a16="http://schemas.microsoft.com/office/drawing/2014/main" id="{25D5428B-91AC-45A1-AC2D-A91844DE6F0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2" t="3554" r="9601" b="37787"/>
          <a:stretch/>
        </p:blipFill>
        <p:spPr>
          <a:xfrm>
            <a:off x="1447799" y="-104931"/>
            <a:ext cx="9689893" cy="5988136"/>
          </a:xfrm>
          <a:prstGeom prst="rect">
            <a:avLst/>
          </a:prstGeom>
        </p:spPr>
      </p:pic>
      <p:sp>
        <p:nvSpPr>
          <p:cNvPr id="4" name="Cloud 3">
            <a:extLst>
              <a:ext uri="{FF2B5EF4-FFF2-40B4-BE49-F238E27FC236}">
                <a16:creationId xmlns="" xmlns:a16="http://schemas.microsoft.com/office/drawing/2014/main" id="{71F7793D-0575-4D98-BA12-ACA1FFCA1F55}"/>
              </a:ext>
            </a:extLst>
          </p:cNvPr>
          <p:cNvSpPr/>
          <p:nvPr/>
        </p:nvSpPr>
        <p:spPr>
          <a:xfrm>
            <a:off x="1910678" y="849912"/>
            <a:ext cx="312801" cy="319316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5" name="Cloud 4">
            <a:extLst>
              <a:ext uri="{FF2B5EF4-FFF2-40B4-BE49-F238E27FC236}">
                <a16:creationId xmlns="" xmlns:a16="http://schemas.microsoft.com/office/drawing/2014/main" id="{57EE4829-EFFB-44D8-BBE3-248FB39E2F9F}"/>
              </a:ext>
            </a:extLst>
          </p:cNvPr>
          <p:cNvSpPr/>
          <p:nvPr/>
        </p:nvSpPr>
        <p:spPr>
          <a:xfrm>
            <a:off x="5489286" y="850820"/>
            <a:ext cx="304800" cy="266700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2000" b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2</a:t>
            </a:r>
            <a:endParaRPr lang="en-US" sz="2000" b="1" dirty="0">
              <a:solidFill>
                <a:schemeClr val="tx1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6" name="Cloud 5">
            <a:extLst>
              <a:ext uri="{FF2B5EF4-FFF2-40B4-BE49-F238E27FC236}">
                <a16:creationId xmlns="" xmlns:a16="http://schemas.microsoft.com/office/drawing/2014/main" id="{A28A64CE-6367-46BA-9D3B-2C9F59D6060C}"/>
              </a:ext>
            </a:extLst>
          </p:cNvPr>
          <p:cNvSpPr/>
          <p:nvPr/>
        </p:nvSpPr>
        <p:spPr>
          <a:xfrm>
            <a:off x="5336886" y="1361265"/>
            <a:ext cx="304800" cy="266700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2000" b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3</a:t>
            </a:r>
            <a:endParaRPr lang="en-US" sz="2000" b="1" dirty="0">
              <a:solidFill>
                <a:schemeClr val="tx1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7" name="Cloud 6">
            <a:extLst>
              <a:ext uri="{FF2B5EF4-FFF2-40B4-BE49-F238E27FC236}">
                <a16:creationId xmlns="" xmlns:a16="http://schemas.microsoft.com/office/drawing/2014/main" id="{101C7A4B-63F2-49DC-96F4-F78339EAA4CE}"/>
              </a:ext>
            </a:extLst>
          </p:cNvPr>
          <p:cNvSpPr/>
          <p:nvPr/>
        </p:nvSpPr>
        <p:spPr>
          <a:xfrm>
            <a:off x="2000194" y="2427471"/>
            <a:ext cx="254509" cy="201935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2000" b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4</a:t>
            </a:r>
            <a:endParaRPr lang="en-US" sz="2000" b="1" dirty="0">
              <a:solidFill>
                <a:schemeClr val="tx1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8" name="Cloud 7">
            <a:extLst>
              <a:ext uri="{FF2B5EF4-FFF2-40B4-BE49-F238E27FC236}">
                <a16:creationId xmlns="" xmlns:a16="http://schemas.microsoft.com/office/drawing/2014/main" id="{36D06719-4EB2-42C0-88FF-2B103348D288}"/>
              </a:ext>
            </a:extLst>
          </p:cNvPr>
          <p:cNvSpPr/>
          <p:nvPr/>
        </p:nvSpPr>
        <p:spPr>
          <a:xfrm>
            <a:off x="2200265" y="2879257"/>
            <a:ext cx="304800" cy="266700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2000" b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5</a:t>
            </a:r>
            <a:endParaRPr lang="en-US" sz="2000" b="1" dirty="0">
              <a:solidFill>
                <a:schemeClr val="tx1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9" name="Cloud 8">
            <a:extLst>
              <a:ext uri="{FF2B5EF4-FFF2-40B4-BE49-F238E27FC236}">
                <a16:creationId xmlns="" xmlns:a16="http://schemas.microsoft.com/office/drawing/2014/main" id="{5D345478-2046-4A77-8986-1427D6976FF8}"/>
              </a:ext>
            </a:extLst>
          </p:cNvPr>
          <p:cNvSpPr/>
          <p:nvPr/>
        </p:nvSpPr>
        <p:spPr>
          <a:xfrm>
            <a:off x="1941057" y="3392676"/>
            <a:ext cx="304800" cy="237204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2000" b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6</a:t>
            </a:r>
            <a:endParaRPr lang="en-US" sz="2000" b="1" dirty="0">
              <a:solidFill>
                <a:schemeClr val="tx1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0" name="Cloud 9">
            <a:extLst>
              <a:ext uri="{FF2B5EF4-FFF2-40B4-BE49-F238E27FC236}">
                <a16:creationId xmlns="" xmlns:a16="http://schemas.microsoft.com/office/drawing/2014/main" id="{949D1FAE-DEF9-4ECC-8631-FC1F3F3C4F5B}"/>
              </a:ext>
            </a:extLst>
          </p:cNvPr>
          <p:cNvSpPr/>
          <p:nvPr/>
        </p:nvSpPr>
        <p:spPr>
          <a:xfrm>
            <a:off x="2200265" y="3830586"/>
            <a:ext cx="304800" cy="266700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2000" b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7</a:t>
            </a:r>
            <a:endParaRPr lang="en-US" sz="2000" b="1" dirty="0">
              <a:solidFill>
                <a:schemeClr val="tx1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1" name="Cloud 10">
            <a:extLst>
              <a:ext uri="{FF2B5EF4-FFF2-40B4-BE49-F238E27FC236}">
                <a16:creationId xmlns="" xmlns:a16="http://schemas.microsoft.com/office/drawing/2014/main" id="{7B5C6DF6-44DE-442B-AF4A-978BCC9A6F0D}"/>
              </a:ext>
            </a:extLst>
          </p:cNvPr>
          <p:cNvSpPr/>
          <p:nvPr/>
        </p:nvSpPr>
        <p:spPr>
          <a:xfrm>
            <a:off x="4869066" y="3830586"/>
            <a:ext cx="304800" cy="266700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2000" b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8</a:t>
            </a:r>
            <a:endParaRPr lang="en-US" sz="2000" b="1" dirty="0">
              <a:solidFill>
                <a:schemeClr val="tx1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2" name="Cloud 11">
            <a:extLst>
              <a:ext uri="{FF2B5EF4-FFF2-40B4-BE49-F238E27FC236}">
                <a16:creationId xmlns="" xmlns:a16="http://schemas.microsoft.com/office/drawing/2014/main" id="{EC732F06-C24E-4CF6-9161-C44108ECC6E7}"/>
              </a:ext>
            </a:extLst>
          </p:cNvPr>
          <p:cNvSpPr/>
          <p:nvPr/>
        </p:nvSpPr>
        <p:spPr>
          <a:xfrm>
            <a:off x="9153796" y="3819575"/>
            <a:ext cx="304800" cy="266700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9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="" xmlns:a16="http://schemas.microsoft.com/office/drawing/2014/main" id="{D21208B0-54C8-4D66-8C86-E08CBCE31A0D}"/>
              </a:ext>
            </a:extLst>
          </p:cNvPr>
          <p:cNvGrpSpPr/>
          <p:nvPr/>
        </p:nvGrpSpPr>
        <p:grpSpPr>
          <a:xfrm>
            <a:off x="2111123" y="4758536"/>
            <a:ext cx="502061" cy="400110"/>
            <a:chOff x="1956655" y="4447728"/>
            <a:chExt cx="502061" cy="400110"/>
          </a:xfrm>
        </p:grpSpPr>
        <p:sp>
          <p:nvSpPr>
            <p:cNvPr id="14" name="Cloud 13">
              <a:extLst>
                <a:ext uri="{FF2B5EF4-FFF2-40B4-BE49-F238E27FC236}">
                  <a16:creationId xmlns="" xmlns:a16="http://schemas.microsoft.com/office/drawing/2014/main" id="{EDB713F4-97BE-4D7D-B394-FCAE5869A587}"/>
                </a:ext>
              </a:extLst>
            </p:cNvPr>
            <p:cNvSpPr/>
            <p:nvPr/>
          </p:nvSpPr>
          <p:spPr>
            <a:xfrm>
              <a:off x="2010174" y="4527133"/>
              <a:ext cx="326667" cy="266700"/>
            </a:xfrm>
            <a:prstGeom prst="cloud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31" tIns="45716" rIns="91431" bIns="45716" rtlCol="0" anchor="ctr"/>
            <a:lstStyle/>
            <a:p>
              <a:pPr algn="ctr"/>
              <a:endParaRPr lang="en-US" sz="1050" b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="" xmlns:a16="http://schemas.microsoft.com/office/drawing/2014/main" id="{F6ADDAFB-6D34-4050-9AF2-C5ADF4D1B5AD}"/>
                </a:ext>
              </a:extLst>
            </p:cNvPr>
            <p:cNvSpPr txBox="1"/>
            <p:nvPr/>
          </p:nvSpPr>
          <p:spPr>
            <a:xfrm>
              <a:off x="1956655" y="4447728"/>
              <a:ext cx="50206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latin typeface="+mj-lt"/>
                  <a:cs typeface="Times New Roman" panose="02020603050405020304" pitchFamily="18" charset="0"/>
                </a:rPr>
                <a:t>10</a:t>
              </a:r>
            </a:p>
          </p:txBody>
        </p:sp>
      </p:grpSp>
      <p:pic>
        <p:nvPicPr>
          <p:cNvPr id="17" name="Picture 16" descr="Text&#10;&#10;Description automatically generated">
            <a:extLst>
              <a:ext uri="{FF2B5EF4-FFF2-40B4-BE49-F238E27FC236}">
                <a16:creationId xmlns="" xmlns:a16="http://schemas.microsoft.com/office/drawing/2014/main" id="{C4AC10D2-ED05-41D5-B113-C85BF9AAAB2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14" t="89504" r="10656" b="6310"/>
          <a:stretch/>
        </p:blipFill>
        <p:spPr>
          <a:xfrm>
            <a:off x="5228304" y="5935864"/>
            <a:ext cx="6673763" cy="477086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A99C2101-1700-4DEE-B6E7-AFC61A6D7361}"/>
              </a:ext>
            </a:extLst>
          </p:cNvPr>
          <p:cNvSpPr/>
          <p:nvPr/>
        </p:nvSpPr>
        <p:spPr>
          <a:xfrm>
            <a:off x="5293800" y="5345184"/>
            <a:ext cx="5515897" cy="6636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atin typeface="+mj-lt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6DE9BD0F-02A1-4B0B-9A46-D2F996E2241B}"/>
              </a:ext>
            </a:extLst>
          </p:cNvPr>
          <p:cNvSpPr/>
          <p:nvPr/>
        </p:nvSpPr>
        <p:spPr>
          <a:xfrm>
            <a:off x="6386170" y="4895091"/>
            <a:ext cx="5515897" cy="6636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atin typeface="+mj-lt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="" xmlns:a16="http://schemas.microsoft.com/office/drawing/2014/main" id="{D9EED731-0318-430E-8031-E48CB5ECFBED}"/>
              </a:ext>
            </a:extLst>
          </p:cNvPr>
          <p:cNvGrpSpPr/>
          <p:nvPr/>
        </p:nvGrpSpPr>
        <p:grpSpPr>
          <a:xfrm>
            <a:off x="2127448" y="5213484"/>
            <a:ext cx="502061" cy="400110"/>
            <a:chOff x="1956655" y="4447728"/>
            <a:chExt cx="502061" cy="400110"/>
          </a:xfrm>
        </p:grpSpPr>
        <p:sp>
          <p:nvSpPr>
            <p:cNvPr id="21" name="Cloud 20">
              <a:extLst>
                <a:ext uri="{FF2B5EF4-FFF2-40B4-BE49-F238E27FC236}">
                  <a16:creationId xmlns="" xmlns:a16="http://schemas.microsoft.com/office/drawing/2014/main" id="{747C2AF5-82E8-4633-AB5A-8D5E9D71628E}"/>
                </a:ext>
              </a:extLst>
            </p:cNvPr>
            <p:cNvSpPr/>
            <p:nvPr/>
          </p:nvSpPr>
          <p:spPr>
            <a:xfrm>
              <a:off x="2010174" y="4527133"/>
              <a:ext cx="326667" cy="266700"/>
            </a:xfrm>
            <a:prstGeom prst="cloud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31" tIns="45716" rIns="91431" bIns="45716" rtlCol="0" anchor="ctr"/>
            <a:lstStyle/>
            <a:p>
              <a:pPr algn="ctr"/>
              <a:endParaRPr lang="en-US" sz="1050" b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="" xmlns:a16="http://schemas.microsoft.com/office/drawing/2014/main" id="{583DB6B4-9A5A-439C-B528-ABD618108D5F}"/>
                </a:ext>
              </a:extLst>
            </p:cNvPr>
            <p:cNvSpPr txBox="1"/>
            <p:nvPr/>
          </p:nvSpPr>
          <p:spPr>
            <a:xfrm>
              <a:off x="1956655" y="4447728"/>
              <a:ext cx="50206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latin typeface="+mj-lt"/>
                  <a:cs typeface="Times New Roman" panose="02020603050405020304" pitchFamily="18" charset="0"/>
                </a:rPr>
                <a:t>11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1861766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2340</TotalTime>
  <Words>113</Words>
  <Application>Microsoft Office PowerPoint</Application>
  <PresentationFormat>Custom</PresentationFormat>
  <Paragraphs>45</Paragraphs>
  <Slides>23</Slides>
  <Notes>14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Thuy Van</dc:creator>
  <cp:lastModifiedBy>Administrator</cp:lastModifiedBy>
  <cp:revision>127</cp:revision>
  <dcterms:created xsi:type="dcterms:W3CDTF">2021-10-30T04:56:06Z</dcterms:created>
  <dcterms:modified xsi:type="dcterms:W3CDTF">2025-04-03T08:49:09Z</dcterms:modified>
</cp:coreProperties>
</file>