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6" r:id="rId2"/>
  </p:sldMasterIdLst>
  <p:notesMasterIdLst>
    <p:notesMasterId r:id="rId17"/>
  </p:notesMasterIdLst>
  <p:sldIdLst>
    <p:sldId id="1449" r:id="rId3"/>
    <p:sldId id="285" r:id="rId4"/>
    <p:sldId id="300" r:id="rId5"/>
    <p:sldId id="306" r:id="rId6"/>
    <p:sldId id="307" r:id="rId7"/>
    <p:sldId id="308" r:id="rId8"/>
    <p:sldId id="287" r:id="rId9"/>
    <p:sldId id="276" r:id="rId10"/>
    <p:sldId id="279" r:id="rId11"/>
    <p:sldId id="283" r:id="rId12"/>
    <p:sldId id="293" r:id="rId13"/>
    <p:sldId id="281" r:id="rId14"/>
    <p:sldId id="294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0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6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8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8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7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74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27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0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0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7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0" y="-127000"/>
            <a:ext cx="12395200" cy="6966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0962793" y="54382"/>
            <a:ext cx="1229207" cy="132556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0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8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20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8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image" Target="../media/image15.png"/><Relationship Id="rId12" Type="http://schemas.openxmlformats.org/officeDocument/2006/relationships/image" Target="../media/image17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127663" y="1648606"/>
            <a:ext cx="7936788" cy="24352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</a:t>
            </a:r>
            <a:r>
              <a:rPr lang="en-US" sz="54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</a:t>
            </a:r>
            <a:endParaRPr lang="en-US" sz="52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609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C7226BE1-1516-4A4E-BC98-AA570F209CD5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83">
            <a:extLst>
              <a:ext uri="{FF2B5EF4-FFF2-40B4-BE49-F238E27FC236}">
                <a16:creationId xmlns:a16="http://schemas.microsoft.com/office/drawing/2014/main" id="{FBFC8122-4657-4C28-8459-A45F9FFFF6ED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8" name="图片 84">
              <a:extLst>
                <a:ext uri="{FF2B5EF4-FFF2-40B4-BE49-F238E27FC236}">
                  <a16:creationId xmlns:a16="http://schemas.microsoft.com/office/drawing/2014/main" id="{E68C7F36-BD8B-46B3-BA6E-D8F09C869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85">
              <a:extLst>
                <a:ext uri="{FF2B5EF4-FFF2-40B4-BE49-F238E27FC236}">
                  <a16:creationId xmlns:a16="http://schemas.microsoft.com/office/drawing/2014/main" id="{5A7DA582-BE8F-4491-BFC9-71C306FF8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C769A5A9-F850-4ED8-9848-4B211FC6E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8" t="51271" r="15769" b="7900"/>
          <a:stretch/>
        </p:blipFill>
        <p:spPr>
          <a:xfrm>
            <a:off x="205671" y="1941306"/>
            <a:ext cx="11534046" cy="21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354074" cy="1521236"/>
            <a:chOff x="418676" y="2043956"/>
            <a:chExt cx="6691257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928018" y="2316049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HP001 4 hàng" panose="020B0603050302020204" pitchFamily="34" charset="0"/>
                </a:rPr>
                <a:t>Chữ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kiến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nhỏ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quá</a:t>
              </a:r>
              <a:r>
                <a:rPr lang="en-US" sz="3600" b="1" dirty="0">
                  <a:latin typeface="HP001 4 hàng" panose="020B0603050302020204" pitchFamily="34" charset="0"/>
                </a:rPr>
                <a:t>,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thầy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chê</a:t>
              </a:r>
              <a:r>
                <a:rPr lang="en-US" sz="36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155155" y="550693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C,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h, k, y 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endParaRPr lang="en-US" sz="2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60947" y="18082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ura De Simulación Latas Verdes, Verde, Basura, Simulación PNG y Vector  para Descargar Gratis | Pngtre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/>
        </p:blipFill>
        <p:spPr bwMode="auto">
          <a:xfrm>
            <a:off x="2096795" y="4700961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/>
        </p:blipFill>
        <p:spPr>
          <a:xfrm>
            <a:off x="3429000" y="5273041"/>
            <a:ext cx="1024686" cy="1537491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/>
        </p:blipFill>
        <p:spPr>
          <a:xfrm>
            <a:off x="7848601" y="5138920"/>
            <a:ext cx="914400" cy="902866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4" y="4630156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11BE93-25E6-419D-95AD-2690CDF7FE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403" cy="685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5C3860-489F-4FEA-84F7-659A5DF41B35}"/>
              </a:ext>
            </a:extLst>
          </p:cNvPr>
          <p:cNvSpPr txBox="1"/>
          <p:nvPr/>
        </p:nvSpPr>
        <p:spPr>
          <a:xfrm>
            <a:off x="4529705" y="1434905"/>
            <a:ext cx="3132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TRÒ CHƠI:</a:t>
            </a:r>
          </a:p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DỌN DẸP LỚP HỌC</a:t>
            </a:r>
          </a:p>
        </p:txBody>
      </p:sp>
    </p:spTree>
    <p:extLst>
      <p:ext uri="{BB962C8B-B14F-4D97-AF65-F5344CB8AC3E}">
        <p14:creationId xmlns:p14="http://schemas.microsoft.com/office/powerpoint/2010/main" val="17173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87904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B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237866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4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6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03322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5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li 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84" y="304927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52" y="900722"/>
            <a:ext cx="5744740" cy="4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6" name="Picture 2" descr="Cute Cartoon Flower – LINE stickers | LINE STORE">
            <a:hlinkClick r:id="rId5" action="ppaction://hlinksldjump"/>
            <a:extLst>
              <a:ext uri="{FF2B5EF4-FFF2-40B4-BE49-F238E27FC236}">
                <a16:creationId xmlns:a16="http://schemas.microsoft.com/office/drawing/2014/main" id="{8DCBFCBA-B00A-4DFE-9AFB-F3A0182E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25042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2812A8-D622-4270-8508-AF2C8C117A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4" t="21223" r="45888" b="50000"/>
          <a:stretch/>
        </p:blipFill>
        <p:spPr>
          <a:xfrm>
            <a:off x="6676571" y="464574"/>
            <a:ext cx="4686301" cy="41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85" y="1146335"/>
            <a:ext cx="6425283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B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nhỏ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6" y="2197586"/>
            <a:ext cx="2685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2 ô li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rưỡi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2019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5 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2952558"/>
            <a:ext cx="3474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3 ô li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rưỡi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942" y="2255553"/>
            <a:ext cx="663916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a)</a:t>
            </a:r>
          </a:p>
        </p:txBody>
      </p:sp>
      <p:pic>
        <p:nvPicPr>
          <p:cNvPr id="16" name="Picture 2" descr="Cute Cartoon Flower – LINE stickers | LINE STORE">
            <a:hlinkClick r:id="rId5" action="ppaction://hlinksldjump"/>
            <a:extLst>
              <a:ext uri="{FF2B5EF4-FFF2-40B4-BE49-F238E27FC236}">
                <a16:creationId xmlns:a16="http://schemas.microsoft.com/office/drawing/2014/main" id="{982D498E-742F-4FEE-8FA6-780C5B7C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25042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ẫu chữ viết chuẩn của Bộ Giáo dục và Đào tạo - HoaTieu.vn">
            <a:extLst>
              <a:ext uri="{FF2B5EF4-FFF2-40B4-BE49-F238E27FC236}">
                <a16:creationId xmlns:a16="http://schemas.microsoft.com/office/drawing/2014/main" id="{5D662888-ED5C-4DE7-9710-07D55BBD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84" y="1483883"/>
            <a:ext cx="3013937" cy="30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03" y="1157238"/>
            <a:ext cx="6108456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B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gồm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395" y="1656858"/>
            <a:ext cx="2167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2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02" y="2995842"/>
            <a:ext cx="19198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4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776" y="2311420"/>
            <a:ext cx="28786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3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31" y="1747862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9C6C00-4D37-443B-A95A-B489E20C26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4" t="21223" r="45888" b="50000"/>
          <a:stretch/>
        </p:blipFill>
        <p:spPr>
          <a:xfrm>
            <a:off x="6676571" y="464574"/>
            <a:ext cx="4686301" cy="4165595"/>
          </a:xfrm>
          <a:prstGeom prst="rect">
            <a:avLst/>
          </a:prstGeom>
        </p:spPr>
      </p:pic>
      <p:pic>
        <p:nvPicPr>
          <p:cNvPr id="17" name="Picture 2" descr="Cute Cartoon Flower – LINE stickers | LINE STORE">
            <a:hlinkClick r:id="rId6" action="ppaction://hlinksldjump"/>
            <a:extLst>
              <a:ext uri="{FF2B5EF4-FFF2-40B4-BE49-F238E27FC236}">
                <a16:creationId xmlns:a16="http://schemas.microsoft.com/office/drawing/2014/main" id="{03412D78-83E7-437C-AEF1-0E6CE719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25042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3">
            <a:extLst>
              <a:ext uri="{FF2B5EF4-FFF2-40B4-BE49-F238E27FC236}">
                <a16:creationId xmlns:a16="http://schemas.microsoft.com/office/drawing/2014/main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FA6EF8FD-2DCC-4AF7-9F60-B86009017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7" t="18343" r="47031" b="44744"/>
          <a:stretch/>
        </p:blipFill>
        <p:spPr>
          <a:xfrm>
            <a:off x="3784207" y="23708"/>
            <a:ext cx="4192173" cy="53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1740617"/>
            <a:ext cx="437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555818" y="899657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555818" y="2444060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643129" y="3297018"/>
            <a:ext cx="5496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E699391E-C38C-4407-A940-C0D47B9A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7" t="18343" r="47031" b="44744"/>
          <a:stretch/>
        </p:blipFill>
        <p:spPr>
          <a:xfrm>
            <a:off x="7356698" y="223338"/>
            <a:ext cx="4192173" cy="5324616"/>
          </a:xfrm>
          <a:prstGeom prst="rect">
            <a:avLst/>
          </a:prstGeom>
        </p:spPr>
      </p:pic>
      <p:grpSp>
        <p:nvGrpSpPr>
          <p:cNvPr id="14" name="组合 83">
            <a:extLst>
              <a:ext uri="{FF2B5EF4-FFF2-40B4-BE49-F238E27FC236}">
                <a16:creationId xmlns:a16="http://schemas.microsoft.com/office/drawing/2014/main" id="{EAC789FD-82B5-4381-9003-37DB4CFCB614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5" name="图片 84">
              <a:extLst>
                <a:ext uri="{FF2B5EF4-FFF2-40B4-BE49-F238E27FC236}">
                  <a16:creationId xmlns:a16="http://schemas.microsoft.com/office/drawing/2014/main" id="{0F8D51E9-9965-4326-ADC2-1E41CDC35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6" name="图片 85">
              <a:extLst>
                <a:ext uri="{FF2B5EF4-FFF2-40B4-BE49-F238E27FC236}">
                  <a16:creationId xmlns:a16="http://schemas.microsoft.com/office/drawing/2014/main" id="{3947F744-2A42-41AA-BD21-9875E9B4B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D7F13-5E7C-499B-BAC2-0309ED064C78}"/>
              </a:ext>
            </a:extLst>
          </p:cNvPr>
          <p:cNvSpPr txBox="1"/>
          <p:nvPr/>
        </p:nvSpPr>
        <p:spPr>
          <a:xfrm>
            <a:off x="309546" y="271097"/>
            <a:ext cx="750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CÁCH VIẾT CHỮ HOA </a:t>
            </a:r>
            <a:r>
              <a:rPr lang="en-US" sz="3200" b="1" noProof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CAO 5 Ô LI</a:t>
            </a:r>
          </a:p>
        </p:txBody>
      </p:sp>
      <p:pic>
        <p:nvPicPr>
          <p:cNvPr id="2" name="Hướng dẫn viết - C">
            <a:hlinkClick r:id="" action="ppaction://media"/>
            <a:extLst>
              <a:ext uri="{FF2B5EF4-FFF2-40B4-BE49-F238E27FC236}">
                <a16:creationId xmlns:a16="http://schemas.microsoft.com/office/drawing/2014/main" id="{BB0A11E1-2FD8-47D9-BCB8-9B98729AD4A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98"/>
                </p14:media>
              </p:ext>
            </p:extLst>
          </p:nvPr>
        </p:nvPicPr>
        <p:blipFill rotWithShape="1">
          <a:blip r:embed="rId4"/>
          <a:srcRect l="28730" t="4458" r="35108" b="6920"/>
          <a:stretch/>
        </p:blipFill>
        <p:spPr>
          <a:xfrm>
            <a:off x="3282250" y="725697"/>
            <a:ext cx="5627500" cy="56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6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249</Words>
  <Application>Microsoft Office PowerPoint</Application>
  <PresentationFormat>Widescreen</PresentationFormat>
  <Paragraphs>43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HP001 4 hàng</vt:lpstr>
      <vt:lpstr>Quicksand</vt:lpstr>
      <vt:lpstr>Times New Roman</vt:lpstr>
      <vt:lpstr>UTM Avo</vt:lpstr>
      <vt:lpstr>HOC10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68</cp:revision>
  <dcterms:created xsi:type="dcterms:W3CDTF">2021-11-01T08:16:43Z</dcterms:created>
  <dcterms:modified xsi:type="dcterms:W3CDTF">2022-03-11T01:46:48Z</dcterms:modified>
</cp:coreProperties>
</file>