
<file path=[Content_Types].xml><?xml version="1.0" encoding="utf-8"?>
<Types xmlns="http://schemas.openxmlformats.org/package/2006/content-types">
  <Default Extension="jpeg" ContentType="image/jpeg"/>
  <Default Extension="mp3" ContentType="audio/m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583" r:id="rId2"/>
    <p:sldId id="466" r:id="rId3"/>
    <p:sldId id="471" r:id="rId4"/>
    <p:sldId id="535" r:id="rId5"/>
    <p:sldId id="472" r:id="rId6"/>
    <p:sldId id="536" r:id="rId7"/>
    <p:sldId id="485" r:id="rId8"/>
    <p:sldId id="506" r:id="rId9"/>
    <p:sldId id="540" r:id="rId10"/>
    <p:sldId id="542" r:id="rId11"/>
    <p:sldId id="543" r:id="rId12"/>
    <p:sldId id="544" r:id="rId13"/>
    <p:sldId id="546" r:id="rId14"/>
    <p:sldId id="547" r:id="rId15"/>
    <p:sldId id="531" r:id="rId1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65" d="100"/>
          <a:sy n="65" d="100"/>
        </p:scale>
        <p:origin x="66" y="18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reserve="1">
  <p:cSld name="1_Title Slide">
    <p:spTree>
      <p:nvGrpSpPr>
        <p:cNvPr id="1" name="Shape 11"/>
        <p:cNvGrpSpPr/>
        <p:nvPr/>
      </p:nvGrpSpPr>
      <p:grpSpPr>
        <a:xfrm>
          <a:off x="0" y="0"/>
          <a:ext cx="0" cy="0"/>
          <a:chOff x="0" y="0"/>
          <a:chExt cx="0" cy="0"/>
        </a:xfrm>
      </p:grpSpPr>
      <p:pic>
        <p:nvPicPr>
          <p:cNvPr id="12" name="Google Shape;12;p7"/>
          <p:cNvPicPr preferRelativeResize="0"/>
          <p:nvPr/>
        </p:nvPicPr>
        <p:blipFill rotWithShape="1">
          <a:blip r:embed="rId2">
            <a:alphaModFix/>
          </a:blip>
          <a:srcRect/>
          <a:stretch/>
        </p:blipFill>
        <p:spPr>
          <a:xfrm>
            <a:off x="-101447" y="-90897"/>
            <a:ext cx="12613688" cy="7095200"/>
          </a:xfrm>
          <a:prstGeom prst="rect">
            <a:avLst/>
          </a:prstGeom>
          <a:noFill/>
          <a:ln>
            <a:noFill/>
          </a:ln>
        </p:spPr>
      </p:pic>
      <p:sp>
        <p:nvSpPr>
          <p:cNvPr id="13" name="Google Shape;13;p7"/>
          <p:cNvSpPr txBox="1">
            <a:spLocks noGrp="1"/>
          </p:cNvSpPr>
          <p:nvPr>
            <p:ph type="ctrTitle"/>
          </p:nvPr>
        </p:nvSpPr>
        <p:spPr>
          <a:xfrm>
            <a:off x="1524001" y="1122363"/>
            <a:ext cx="9144000"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6000"/>
              <a:buFont typeface="Arial"/>
              <a:buNone/>
              <a:defRPr sz="5999"/>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r>
              <a:rPr lang="en-US"/>
              <a:t>Click to edit Master title style</a:t>
            </a:r>
            <a:endParaRPr/>
          </a:p>
        </p:txBody>
      </p:sp>
      <p:sp>
        <p:nvSpPr>
          <p:cNvPr id="14" name="Google Shape;14;p7"/>
          <p:cNvSpPr txBox="1">
            <a:spLocks noGrp="1"/>
          </p:cNvSpPr>
          <p:nvPr>
            <p:ph type="subTitle" idx="1"/>
          </p:nvPr>
        </p:nvSpPr>
        <p:spPr>
          <a:xfrm>
            <a:off x="1524001" y="3602038"/>
            <a:ext cx="91440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r>
              <a:rPr lang="en-US"/>
              <a:t>Click to edit Master subtitle style</a:t>
            </a:r>
            <a:endParaRPr/>
          </a:p>
        </p:txBody>
      </p:sp>
      <p:sp>
        <p:nvSpPr>
          <p:cNvPr id="15" name="Google Shape;15;p7"/>
          <p:cNvSpPr txBox="1">
            <a:spLocks noGrp="1"/>
          </p:cNvSpPr>
          <p:nvPr>
            <p:ph type="dt" idx="10"/>
          </p:nvPr>
        </p:nvSpPr>
        <p:spPr>
          <a:xfrm>
            <a:off x="838201" y="6356352"/>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fld id="{FE1C8935-5503-46B3-AA64-FDD06962785D}" type="datetimeFigureOut">
              <a:rPr lang="en-US" smtClean="0"/>
              <a:t>3/13/2025</a:t>
            </a:fld>
            <a:endParaRPr lang="en-US"/>
          </a:p>
        </p:txBody>
      </p:sp>
      <p:sp>
        <p:nvSpPr>
          <p:cNvPr id="16" name="Google Shape;16;p7"/>
          <p:cNvSpPr txBox="1">
            <a:spLocks noGrp="1"/>
          </p:cNvSpPr>
          <p:nvPr>
            <p:ph type="ftr" idx="11"/>
          </p:nvPr>
        </p:nvSpPr>
        <p:spPr>
          <a:xfrm>
            <a:off x="4038601" y="6356352"/>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lang="en-US"/>
          </a:p>
        </p:txBody>
      </p:sp>
      <p:sp>
        <p:nvSpPr>
          <p:cNvPr id="17" name="Google Shape;17;p7"/>
          <p:cNvSpPr txBox="1">
            <a:spLocks noGrp="1"/>
          </p:cNvSpPr>
          <p:nvPr>
            <p:ph type="sldNum" idx="12"/>
          </p:nvPr>
        </p:nvSpPr>
        <p:spPr>
          <a:xfrm>
            <a:off x="8610600" y="6356352"/>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9306B73E-E889-4101-943F-C932486AC50A}" type="slidenum">
              <a:rPr lang="en-US" smtClean="0"/>
              <a:t>‹#›</a:t>
            </a:fld>
            <a:endParaRPr lang="en-US"/>
          </a:p>
        </p:txBody>
      </p:sp>
      <p:sp>
        <p:nvSpPr>
          <p:cNvPr id="18" name="Google Shape;18;p7"/>
          <p:cNvSpPr/>
          <p:nvPr/>
        </p:nvSpPr>
        <p:spPr>
          <a:xfrm>
            <a:off x="2629362" y="1930595"/>
            <a:ext cx="852022" cy="852022"/>
          </a:xfrm>
          <a:prstGeom prst="ellipse">
            <a:avLst/>
          </a:prstGeom>
          <a:solidFill>
            <a:srgbClr val="FEE599"/>
          </a:solidFill>
          <a:ln>
            <a:noFill/>
          </a:ln>
        </p:spPr>
        <p:txBody>
          <a:bodyPr spcFirstLastPara="1" wrap="square" lIns="91413" tIns="45694" rIns="91413" bIns="45694" anchor="ctr" anchorCtr="0">
            <a:noAutofit/>
          </a:bodyPr>
          <a:lstStyle/>
          <a:p>
            <a:pPr marL="0" marR="0" lvl="0" indent="0" algn="ctr" rtl="0">
              <a:spcBef>
                <a:spcPts val="0"/>
              </a:spcBef>
              <a:spcAft>
                <a:spcPts val="0"/>
              </a:spcAft>
              <a:buNone/>
            </a:pPr>
            <a:endParaRPr sz="1800" b="0" i="0" u="none" strike="noStrike" cap="none">
              <a:solidFill>
                <a:schemeClr val="lt1"/>
              </a:solidFill>
              <a:latin typeface="UTM Avo" panose="02040603050506020204" pitchFamily="18" charset="0"/>
              <a:ea typeface="Arial"/>
              <a:cs typeface="Arial"/>
              <a:sym typeface="Arial"/>
            </a:endParaRPr>
          </a:p>
        </p:txBody>
      </p:sp>
      <p:sp>
        <p:nvSpPr>
          <p:cNvPr id="9" name="Oval 8">
            <a:extLst>
              <a:ext uri="{FF2B5EF4-FFF2-40B4-BE49-F238E27FC236}">
                <a16:creationId xmlns:a16="http://schemas.microsoft.com/office/drawing/2014/main" id="{82501BA6-135B-48B1-BC88-6DA6A5712E94}"/>
              </a:ext>
            </a:extLst>
          </p:cNvPr>
          <p:cNvSpPr/>
          <p:nvPr userDrawn="1"/>
        </p:nvSpPr>
        <p:spPr>
          <a:xfrm>
            <a:off x="11060935" y="136524"/>
            <a:ext cx="1284651" cy="1284651"/>
          </a:xfrm>
          <a:prstGeom prst="ellipse">
            <a:avLst/>
          </a:prstGeom>
          <a:solidFill>
            <a:srgbClr val="29AE9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12007055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preserve="1" userDrawn="1">
  <p:cSld name="1_Title and Content">
    <p:spTree>
      <p:nvGrpSpPr>
        <p:cNvPr id="1" name="Shape 19"/>
        <p:cNvGrpSpPr/>
        <p:nvPr/>
      </p:nvGrpSpPr>
      <p:grpSpPr>
        <a:xfrm>
          <a:off x="0" y="0"/>
          <a:ext cx="0" cy="0"/>
          <a:chOff x="0" y="0"/>
          <a:chExt cx="0" cy="0"/>
        </a:xfrm>
      </p:grpSpPr>
      <p:pic>
        <p:nvPicPr>
          <p:cNvPr id="20" name="Google Shape;20;p8"/>
          <p:cNvPicPr preferRelativeResize="0"/>
          <p:nvPr userDrawn="1"/>
        </p:nvPicPr>
        <p:blipFill rotWithShape="1">
          <a:blip r:embed="rId2">
            <a:alphaModFix/>
          </a:blip>
          <a:srcRect/>
          <a:stretch/>
        </p:blipFill>
        <p:spPr>
          <a:xfrm>
            <a:off x="1" y="20645"/>
            <a:ext cx="12184879" cy="6816715"/>
          </a:xfrm>
          <a:prstGeom prst="rect">
            <a:avLst/>
          </a:prstGeom>
          <a:noFill/>
          <a:ln>
            <a:noFill/>
          </a:ln>
        </p:spPr>
      </p:pic>
      <p:sp>
        <p:nvSpPr>
          <p:cNvPr id="23" name="Google Shape;23;p8"/>
          <p:cNvSpPr txBox="1">
            <a:spLocks noGrp="1"/>
          </p:cNvSpPr>
          <p:nvPr>
            <p:ph type="dt" idx="10"/>
          </p:nvPr>
        </p:nvSpPr>
        <p:spPr>
          <a:xfrm>
            <a:off x="838201" y="6356352"/>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fld id="{FE1C8935-5503-46B3-AA64-FDD06962785D}" type="datetimeFigureOut">
              <a:rPr lang="en-US" smtClean="0"/>
              <a:t>3/13/2025</a:t>
            </a:fld>
            <a:endParaRPr lang="en-US"/>
          </a:p>
        </p:txBody>
      </p:sp>
      <p:sp>
        <p:nvSpPr>
          <p:cNvPr id="24" name="Google Shape;24;p8"/>
          <p:cNvSpPr txBox="1">
            <a:spLocks noGrp="1"/>
          </p:cNvSpPr>
          <p:nvPr>
            <p:ph type="ftr" idx="11"/>
          </p:nvPr>
        </p:nvSpPr>
        <p:spPr>
          <a:xfrm>
            <a:off x="4038601" y="6356352"/>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lang="en-US"/>
          </a:p>
        </p:txBody>
      </p:sp>
      <p:sp>
        <p:nvSpPr>
          <p:cNvPr id="25" name="Google Shape;25;p8"/>
          <p:cNvSpPr txBox="1">
            <a:spLocks noGrp="1"/>
          </p:cNvSpPr>
          <p:nvPr>
            <p:ph type="sldNum" idx="12"/>
          </p:nvPr>
        </p:nvSpPr>
        <p:spPr>
          <a:xfrm>
            <a:off x="8610600" y="6356352"/>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9306B73E-E889-4101-943F-C932486AC50A}" type="slidenum">
              <a:rPr lang="en-US" smtClean="0"/>
              <a:t>‹#›</a:t>
            </a:fld>
            <a:endParaRPr lang="en-US"/>
          </a:p>
        </p:txBody>
      </p:sp>
    </p:spTree>
    <p:extLst>
      <p:ext uri="{BB962C8B-B14F-4D97-AF65-F5344CB8AC3E}">
        <p14:creationId xmlns:p14="http://schemas.microsoft.com/office/powerpoint/2010/main" val="198141376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1_Title and Content" preserve="1" userDrawn="1">
  <p:cSld name="1_Title and Content">
    <p:spTree>
      <p:nvGrpSpPr>
        <p:cNvPr id="1" name="Shape 26"/>
        <p:cNvGrpSpPr/>
        <p:nvPr/>
      </p:nvGrpSpPr>
      <p:grpSpPr>
        <a:xfrm>
          <a:off x="0" y="0"/>
          <a:ext cx="0" cy="0"/>
          <a:chOff x="0" y="0"/>
          <a:chExt cx="0" cy="0"/>
        </a:xfrm>
      </p:grpSpPr>
      <p:pic>
        <p:nvPicPr>
          <p:cNvPr id="27" name="Google Shape;27;p9"/>
          <p:cNvPicPr preferRelativeResize="0"/>
          <p:nvPr/>
        </p:nvPicPr>
        <p:blipFill rotWithShape="1">
          <a:blip r:embed="rId2">
            <a:alphaModFix/>
          </a:blip>
          <a:srcRect/>
          <a:stretch/>
        </p:blipFill>
        <p:spPr>
          <a:xfrm>
            <a:off x="9521" y="2004"/>
            <a:ext cx="12165839" cy="6853994"/>
          </a:xfrm>
          <a:prstGeom prst="rect">
            <a:avLst/>
          </a:prstGeom>
          <a:noFill/>
          <a:ln>
            <a:noFill/>
          </a:ln>
        </p:spPr>
      </p:pic>
      <p:sp>
        <p:nvSpPr>
          <p:cNvPr id="30" name="Google Shape;30;p9"/>
          <p:cNvSpPr txBox="1">
            <a:spLocks noGrp="1"/>
          </p:cNvSpPr>
          <p:nvPr>
            <p:ph type="dt" idx="10"/>
          </p:nvPr>
        </p:nvSpPr>
        <p:spPr>
          <a:xfrm>
            <a:off x="838201" y="6356352"/>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fld id="{FE1C8935-5503-46B3-AA64-FDD06962785D}" type="datetimeFigureOut">
              <a:rPr lang="en-US" smtClean="0"/>
              <a:t>3/13/2025</a:t>
            </a:fld>
            <a:endParaRPr lang="en-US"/>
          </a:p>
        </p:txBody>
      </p:sp>
      <p:sp>
        <p:nvSpPr>
          <p:cNvPr id="31" name="Google Shape;31;p9"/>
          <p:cNvSpPr txBox="1">
            <a:spLocks noGrp="1"/>
          </p:cNvSpPr>
          <p:nvPr>
            <p:ph type="ftr" idx="11"/>
          </p:nvPr>
        </p:nvSpPr>
        <p:spPr>
          <a:xfrm>
            <a:off x="4038601" y="6356352"/>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lang="en-US"/>
          </a:p>
        </p:txBody>
      </p:sp>
      <p:sp>
        <p:nvSpPr>
          <p:cNvPr id="32" name="Google Shape;32;p9"/>
          <p:cNvSpPr txBox="1">
            <a:spLocks noGrp="1"/>
          </p:cNvSpPr>
          <p:nvPr>
            <p:ph type="sldNum" idx="12"/>
          </p:nvPr>
        </p:nvSpPr>
        <p:spPr>
          <a:xfrm>
            <a:off x="8610600" y="6356352"/>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9306B73E-E889-4101-943F-C932486AC50A}" type="slidenum">
              <a:rPr lang="en-US" smtClean="0"/>
              <a:t>‹#›</a:t>
            </a:fld>
            <a:endParaRPr lang="en-US"/>
          </a:p>
        </p:txBody>
      </p:sp>
    </p:spTree>
    <p:extLst>
      <p:ext uri="{BB962C8B-B14F-4D97-AF65-F5344CB8AC3E}">
        <p14:creationId xmlns:p14="http://schemas.microsoft.com/office/powerpoint/2010/main" val="212408177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2_Title and Content" preserve="1" userDrawn="1">
  <p:cSld name="2_Title and Content">
    <p:spTree>
      <p:nvGrpSpPr>
        <p:cNvPr id="1" name="Shape 33"/>
        <p:cNvGrpSpPr/>
        <p:nvPr/>
      </p:nvGrpSpPr>
      <p:grpSpPr>
        <a:xfrm>
          <a:off x="0" y="0"/>
          <a:ext cx="0" cy="0"/>
          <a:chOff x="0" y="0"/>
          <a:chExt cx="0" cy="0"/>
        </a:xfrm>
      </p:grpSpPr>
      <p:pic>
        <p:nvPicPr>
          <p:cNvPr id="34" name="Google Shape;34;p10"/>
          <p:cNvPicPr preferRelativeResize="0"/>
          <p:nvPr/>
        </p:nvPicPr>
        <p:blipFill rotWithShape="1">
          <a:blip r:embed="rId2">
            <a:alphaModFix/>
          </a:blip>
          <a:srcRect/>
          <a:stretch/>
        </p:blipFill>
        <p:spPr>
          <a:xfrm>
            <a:off x="9521" y="2006"/>
            <a:ext cx="12165839" cy="6853993"/>
          </a:xfrm>
          <a:prstGeom prst="rect">
            <a:avLst/>
          </a:prstGeom>
          <a:noFill/>
          <a:ln>
            <a:noFill/>
          </a:ln>
        </p:spPr>
      </p:pic>
      <p:sp>
        <p:nvSpPr>
          <p:cNvPr id="37" name="Google Shape;37;p10"/>
          <p:cNvSpPr txBox="1">
            <a:spLocks noGrp="1"/>
          </p:cNvSpPr>
          <p:nvPr>
            <p:ph type="dt" idx="10"/>
          </p:nvPr>
        </p:nvSpPr>
        <p:spPr>
          <a:xfrm>
            <a:off x="838201" y="6356352"/>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fld id="{FE1C8935-5503-46B3-AA64-FDD06962785D}" type="datetimeFigureOut">
              <a:rPr lang="en-US" smtClean="0"/>
              <a:t>3/13/2025</a:t>
            </a:fld>
            <a:endParaRPr lang="en-US"/>
          </a:p>
        </p:txBody>
      </p:sp>
      <p:sp>
        <p:nvSpPr>
          <p:cNvPr id="38" name="Google Shape;38;p10"/>
          <p:cNvSpPr txBox="1">
            <a:spLocks noGrp="1"/>
          </p:cNvSpPr>
          <p:nvPr>
            <p:ph type="ftr" idx="11"/>
          </p:nvPr>
        </p:nvSpPr>
        <p:spPr>
          <a:xfrm>
            <a:off x="4038601" y="6356352"/>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lang="en-US"/>
          </a:p>
        </p:txBody>
      </p:sp>
      <p:sp>
        <p:nvSpPr>
          <p:cNvPr id="39" name="Google Shape;39;p10"/>
          <p:cNvSpPr txBox="1">
            <a:spLocks noGrp="1"/>
          </p:cNvSpPr>
          <p:nvPr>
            <p:ph type="sldNum" idx="12"/>
          </p:nvPr>
        </p:nvSpPr>
        <p:spPr>
          <a:xfrm>
            <a:off x="8610600" y="6356352"/>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9306B73E-E889-4101-943F-C932486AC50A}" type="slidenum">
              <a:rPr lang="en-US" smtClean="0"/>
              <a:t>‹#›</a:t>
            </a:fld>
            <a:endParaRPr lang="en-US"/>
          </a:p>
        </p:txBody>
      </p:sp>
    </p:spTree>
    <p:extLst>
      <p:ext uri="{BB962C8B-B14F-4D97-AF65-F5344CB8AC3E}">
        <p14:creationId xmlns:p14="http://schemas.microsoft.com/office/powerpoint/2010/main" val="75574781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omparison" preserve="1" userDrawn="1">
  <p:cSld name="Comparison">
    <p:spTree>
      <p:nvGrpSpPr>
        <p:cNvPr id="1" name="Shape 40"/>
        <p:cNvGrpSpPr/>
        <p:nvPr/>
      </p:nvGrpSpPr>
      <p:grpSpPr>
        <a:xfrm>
          <a:off x="0" y="0"/>
          <a:ext cx="0" cy="0"/>
          <a:chOff x="0" y="0"/>
          <a:chExt cx="0" cy="0"/>
        </a:xfrm>
      </p:grpSpPr>
      <p:pic>
        <p:nvPicPr>
          <p:cNvPr id="49" name="Google Shape;49;p11"/>
          <p:cNvPicPr preferRelativeResize="0"/>
          <p:nvPr/>
        </p:nvPicPr>
        <p:blipFill rotWithShape="1">
          <a:blip r:embed="rId2">
            <a:alphaModFix/>
          </a:blip>
          <a:srcRect/>
          <a:stretch/>
        </p:blipFill>
        <p:spPr>
          <a:xfrm>
            <a:off x="-165100" y="-101600"/>
            <a:ext cx="12484099" cy="6959600"/>
          </a:xfrm>
          <a:prstGeom prst="rect">
            <a:avLst/>
          </a:prstGeom>
          <a:noFill/>
          <a:ln>
            <a:noFill/>
          </a:ln>
        </p:spPr>
      </p:pic>
      <p:sp>
        <p:nvSpPr>
          <p:cNvPr id="11" name="Oval 10">
            <a:extLst>
              <a:ext uri="{FF2B5EF4-FFF2-40B4-BE49-F238E27FC236}">
                <a16:creationId xmlns:a16="http://schemas.microsoft.com/office/drawing/2014/main" id="{A6E0E954-4F3D-41F1-B6EB-FCF5D97BFC4E}"/>
              </a:ext>
            </a:extLst>
          </p:cNvPr>
          <p:cNvSpPr/>
          <p:nvPr userDrawn="1"/>
        </p:nvSpPr>
        <p:spPr>
          <a:xfrm>
            <a:off x="10806935" y="170906"/>
            <a:ext cx="1284651" cy="1284651"/>
          </a:xfrm>
          <a:prstGeom prst="ellipse">
            <a:avLst/>
          </a:prstGeom>
          <a:solidFill>
            <a:srgbClr val="29AE9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29666452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6D1F7F18-CCB7-414F-B16B-64885FE5FED7}"/>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01448" y="-90897"/>
            <a:ext cx="12613690" cy="7095200"/>
          </a:xfrm>
          <a:prstGeom prst="rect">
            <a:avLst/>
          </a:prstGeom>
        </p:spPr>
      </p:pic>
      <p:sp>
        <p:nvSpPr>
          <p:cNvPr id="2" name="Title 1">
            <a:extLst>
              <a:ext uri="{FF2B5EF4-FFF2-40B4-BE49-F238E27FC236}">
                <a16:creationId xmlns:a16="http://schemas.microsoft.com/office/drawing/2014/main" id="{0ED805BF-682A-40E7-A8E6-EFFF65BEC289}"/>
              </a:ext>
            </a:extLst>
          </p:cNvPr>
          <p:cNvSpPr>
            <a:spLocks noGrp="1"/>
          </p:cNvSpPr>
          <p:nvPr>
            <p:ph type="ctrTitle"/>
          </p:nvPr>
        </p:nvSpPr>
        <p:spPr>
          <a:xfrm>
            <a:off x="1524000" y="1122363"/>
            <a:ext cx="9144000" cy="2387600"/>
          </a:xfrm>
        </p:spPr>
        <p:txBody>
          <a:bodyPr anchor="b"/>
          <a:lstStyle>
            <a:lvl1pPr algn="ctr">
              <a:defRPr sz="6000"/>
            </a:lvl1pPr>
          </a:lstStyle>
          <a:p>
            <a:r>
              <a:rPr lang="en-US" dirty="0"/>
              <a:t>Click to edit Master title style</a:t>
            </a:r>
          </a:p>
        </p:txBody>
      </p:sp>
      <p:sp>
        <p:nvSpPr>
          <p:cNvPr id="3" name="Subtitle 2">
            <a:extLst>
              <a:ext uri="{FF2B5EF4-FFF2-40B4-BE49-F238E27FC236}">
                <a16:creationId xmlns:a16="http://schemas.microsoft.com/office/drawing/2014/main" id="{55ACBDF3-D54A-4F8A-9ACC-26F0AF54210C}"/>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37DE62C5-69E7-4A83-8593-1781013135A0}"/>
              </a:ext>
            </a:extLst>
          </p:cNvPr>
          <p:cNvSpPr>
            <a:spLocks noGrp="1"/>
          </p:cNvSpPr>
          <p:nvPr>
            <p:ph type="dt" sz="half" idx="10"/>
          </p:nvPr>
        </p:nvSpPr>
        <p:spPr/>
        <p:txBody>
          <a:bodyPr/>
          <a:lstStyle/>
          <a:p>
            <a:fld id="{FE1C8935-5503-46B3-AA64-FDD06962785D}" type="datetimeFigureOut">
              <a:rPr lang="en-US" smtClean="0"/>
              <a:t>3/13/2025</a:t>
            </a:fld>
            <a:endParaRPr lang="en-US"/>
          </a:p>
        </p:txBody>
      </p:sp>
      <p:sp>
        <p:nvSpPr>
          <p:cNvPr id="5" name="Footer Placeholder 4">
            <a:extLst>
              <a:ext uri="{FF2B5EF4-FFF2-40B4-BE49-F238E27FC236}">
                <a16:creationId xmlns:a16="http://schemas.microsoft.com/office/drawing/2014/main" id="{7624EA7C-0BEB-441A-8A40-755387E10E0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8DC6656-9747-40E9-A931-748DC0D7F7A7}"/>
              </a:ext>
            </a:extLst>
          </p:cNvPr>
          <p:cNvSpPr>
            <a:spLocks noGrp="1"/>
          </p:cNvSpPr>
          <p:nvPr>
            <p:ph type="sldNum" sz="quarter" idx="12"/>
          </p:nvPr>
        </p:nvSpPr>
        <p:spPr/>
        <p:txBody>
          <a:bodyPr/>
          <a:lstStyle/>
          <a:p>
            <a:fld id="{9306B73E-E889-4101-943F-C932486AC50A}" type="slidenum">
              <a:rPr lang="en-US" smtClean="0"/>
              <a:t>‹#›</a:t>
            </a:fld>
            <a:endParaRPr lang="en-US"/>
          </a:p>
        </p:txBody>
      </p:sp>
      <p:sp>
        <p:nvSpPr>
          <p:cNvPr id="8" name="Oval 7">
            <a:extLst>
              <a:ext uri="{FF2B5EF4-FFF2-40B4-BE49-F238E27FC236}">
                <a16:creationId xmlns:a16="http://schemas.microsoft.com/office/drawing/2014/main" id="{E36E4766-883B-4D27-9EF0-95A9BD22266C}"/>
              </a:ext>
            </a:extLst>
          </p:cNvPr>
          <p:cNvSpPr/>
          <p:nvPr userDrawn="1"/>
        </p:nvSpPr>
        <p:spPr>
          <a:xfrm>
            <a:off x="2629361" y="1930595"/>
            <a:ext cx="852022" cy="852022"/>
          </a:xfrm>
          <a:prstGeom prst="ellipse">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65203386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BB350663-EC9A-4C44-B607-B63DB2B7FE3A}"/>
              </a:ext>
            </a:extLst>
          </p:cNvPr>
          <p:cNvPicPr>
            <a:picLocks noChangeAspect="1"/>
          </p:cNvPicPr>
          <p:nvPr userDrawn="1"/>
        </p:nvPicPr>
        <p:blipFill>
          <a:blip r:embed="rId2"/>
          <a:stretch>
            <a:fillRect/>
          </a:stretch>
        </p:blipFill>
        <p:spPr>
          <a:xfrm>
            <a:off x="0" y="1"/>
            <a:ext cx="12184879" cy="6858000"/>
          </a:xfrm>
          <a:prstGeom prst="rect">
            <a:avLst/>
          </a:prstGeom>
        </p:spPr>
      </p:pic>
      <p:sp>
        <p:nvSpPr>
          <p:cNvPr id="2" name="Title 1">
            <a:extLst>
              <a:ext uri="{FF2B5EF4-FFF2-40B4-BE49-F238E27FC236}">
                <a16:creationId xmlns:a16="http://schemas.microsoft.com/office/drawing/2014/main" id="{35246000-100C-40C4-BEF3-5A3E38B6997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DFDF0F9-3FE1-432B-9703-5AE876434F3A}"/>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F75A5E0-2AFF-4AB5-ACE6-7DA7CD466188}"/>
              </a:ext>
            </a:extLst>
          </p:cNvPr>
          <p:cNvSpPr>
            <a:spLocks noGrp="1"/>
          </p:cNvSpPr>
          <p:nvPr>
            <p:ph type="dt" sz="half" idx="10"/>
          </p:nvPr>
        </p:nvSpPr>
        <p:spPr/>
        <p:txBody>
          <a:bodyPr/>
          <a:lstStyle/>
          <a:p>
            <a:fld id="{FE1C8935-5503-46B3-AA64-FDD06962785D}" type="datetimeFigureOut">
              <a:rPr lang="en-US" smtClean="0"/>
              <a:t>3/13/2025</a:t>
            </a:fld>
            <a:endParaRPr lang="en-US"/>
          </a:p>
        </p:txBody>
      </p:sp>
      <p:sp>
        <p:nvSpPr>
          <p:cNvPr id="5" name="Footer Placeholder 4">
            <a:extLst>
              <a:ext uri="{FF2B5EF4-FFF2-40B4-BE49-F238E27FC236}">
                <a16:creationId xmlns:a16="http://schemas.microsoft.com/office/drawing/2014/main" id="{6BF69C67-F520-4179-9639-626A9980914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75F03E5-824A-4731-8801-F2B2084D9ACF}"/>
              </a:ext>
            </a:extLst>
          </p:cNvPr>
          <p:cNvSpPr>
            <a:spLocks noGrp="1"/>
          </p:cNvSpPr>
          <p:nvPr>
            <p:ph type="sldNum" sz="quarter" idx="12"/>
          </p:nvPr>
        </p:nvSpPr>
        <p:spPr/>
        <p:txBody>
          <a:bodyPr/>
          <a:lstStyle/>
          <a:p>
            <a:fld id="{9306B73E-E889-4101-943F-C932486AC50A}" type="slidenum">
              <a:rPr lang="en-US" smtClean="0"/>
              <a:t>‹#›</a:t>
            </a:fld>
            <a:endParaRPr lang="en-US"/>
          </a:p>
        </p:txBody>
      </p:sp>
    </p:spTree>
    <p:extLst>
      <p:ext uri="{BB962C8B-B14F-4D97-AF65-F5344CB8AC3E}">
        <p14:creationId xmlns:p14="http://schemas.microsoft.com/office/powerpoint/2010/main" val="238673517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C56D94F5-CFF9-40EA-9987-8B1A63E8847D}"/>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0" y="2004"/>
            <a:ext cx="12184879" cy="6853994"/>
          </a:xfrm>
          <a:prstGeom prst="rect">
            <a:avLst/>
          </a:prstGeom>
        </p:spPr>
      </p:pic>
      <p:sp>
        <p:nvSpPr>
          <p:cNvPr id="2" name="Date Placeholder 1">
            <a:extLst>
              <a:ext uri="{FF2B5EF4-FFF2-40B4-BE49-F238E27FC236}">
                <a16:creationId xmlns:a16="http://schemas.microsoft.com/office/drawing/2014/main" id="{9EE6104B-2458-498C-ABBA-C0DED10B7317}"/>
              </a:ext>
            </a:extLst>
          </p:cNvPr>
          <p:cNvSpPr>
            <a:spLocks noGrp="1"/>
          </p:cNvSpPr>
          <p:nvPr>
            <p:ph type="dt" sz="half" idx="10"/>
          </p:nvPr>
        </p:nvSpPr>
        <p:spPr/>
        <p:txBody>
          <a:bodyPr/>
          <a:lstStyle/>
          <a:p>
            <a:fld id="{FE1C8935-5503-46B3-AA64-FDD06962785D}" type="datetimeFigureOut">
              <a:rPr lang="en-US" smtClean="0"/>
              <a:t>3/13/2025</a:t>
            </a:fld>
            <a:endParaRPr lang="en-US"/>
          </a:p>
        </p:txBody>
      </p:sp>
      <p:sp>
        <p:nvSpPr>
          <p:cNvPr id="3" name="Footer Placeholder 2">
            <a:extLst>
              <a:ext uri="{FF2B5EF4-FFF2-40B4-BE49-F238E27FC236}">
                <a16:creationId xmlns:a16="http://schemas.microsoft.com/office/drawing/2014/main" id="{77C4E4CF-1B85-4D09-81A8-6864E71AE761}"/>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ED8E9558-AFB0-4D59-A785-A2FDA35555E4}"/>
              </a:ext>
            </a:extLst>
          </p:cNvPr>
          <p:cNvSpPr>
            <a:spLocks noGrp="1"/>
          </p:cNvSpPr>
          <p:nvPr>
            <p:ph type="sldNum" sz="quarter" idx="12"/>
          </p:nvPr>
        </p:nvSpPr>
        <p:spPr/>
        <p:txBody>
          <a:bodyPr/>
          <a:lstStyle/>
          <a:p>
            <a:fld id="{9306B73E-E889-4101-943F-C932486AC50A}" type="slidenum">
              <a:rPr lang="en-US" smtClean="0"/>
              <a:t>‹#›</a:t>
            </a:fld>
            <a:endParaRPr lang="en-US"/>
          </a:p>
        </p:txBody>
      </p:sp>
    </p:spTree>
    <p:extLst>
      <p:ext uri="{BB962C8B-B14F-4D97-AF65-F5344CB8AC3E}">
        <p14:creationId xmlns:p14="http://schemas.microsoft.com/office/powerpoint/2010/main" val="169685642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itle Slide" userDrawn="1">
  <p:cSld name="1_Title Slide">
    <p:spTree>
      <p:nvGrpSpPr>
        <p:cNvPr id="1" name="Shape 11"/>
        <p:cNvGrpSpPr/>
        <p:nvPr/>
      </p:nvGrpSpPr>
      <p:grpSpPr>
        <a:xfrm>
          <a:off x="0" y="0"/>
          <a:ext cx="0" cy="0"/>
          <a:chOff x="0" y="0"/>
          <a:chExt cx="0" cy="0"/>
        </a:xfrm>
      </p:grpSpPr>
      <p:pic>
        <p:nvPicPr>
          <p:cNvPr id="12" name="Google Shape;12;p7"/>
          <p:cNvPicPr preferRelativeResize="0"/>
          <p:nvPr/>
        </p:nvPicPr>
        <p:blipFill rotWithShape="1">
          <a:blip r:embed="rId2">
            <a:alphaModFix/>
          </a:blip>
          <a:srcRect/>
          <a:stretch/>
        </p:blipFill>
        <p:spPr>
          <a:xfrm>
            <a:off x="-101447" y="-90897"/>
            <a:ext cx="12613688" cy="7095200"/>
          </a:xfrm>
          <a:prstGeom prst="rect">
            <a:avLst/>
          </a:prstGeom>
          <a:noFill/>
          <a:ln>
            <a:noFill/>
          </a:ln>
        </p:spPr>
      </p:pic>
      <p:sp>
        <p:nvSpPr>
          <p:cNvPr id="15" name="Google Shape;15;p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fld id="{C354FBDB-570B-47DF-96E0-31EC931D5420}" type="datetimeFigureOut">
              <a:rPr lang="en-US" smtClean="0"/>
              <a:pPr/>
              <a:t>3/13/2025</a:t>
            </a:fld>
            <a:endParaRPr lang="en-US" dirty="0"/>
          </a:p>
        </p:txBody>
      </p:sp>
      <p:sp>
        <p:nvSpPr>
          <p:cNvPr id="16" name="Google Shape;16;p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lang="en-US" dirty="0"/>
          </a:p>
        </p:txBody>
      </p:sp>
      <p:sp>
        <p:nvSpPr>
          <p:cNvPr id="17" name="Google Shape;17;p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7FA4BBA6-1016-4661-98DC-FB176A95F2CF}" type="slidenum">
              <a:rPr lang="en-US" smtClean="0"/>
              <a:pPr/>
              <a:t>‹#›</a:t>
            </a:fld>
            <a:endParaRPr lang="en-US" dirty="0"/>
          </a:p>
        </p:txBody>
      </p:sp>
      <p:sp>
        <p:nvSpPr>
          <p:cNvPr id="18" name="Google Shape;18;p7"/>
          <p:cNvSpPr/>
          <p:nvPr/>
        </p:nvSpPr>
        <p:spPr>
          <a:xfrm>
            <a:off x="2629361" y="1930595"/>
            <a:ext cx="852022" cy="852022"/>
          </a:xfrm>
          <a:prstGeom prst="ellipse">
            <a:avLst/>
          </a:prstGeom>
          <a:solidFill>
            <a:srgbClr val="FEE599"/>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chemeClr val="lt1"/>
              </a:solidFill>
              <a:latin typeface="UTM Avo" panose="02040603050506020204" pitchFamily="18" charset="0"/>
              <a:ea typeface="Cambria Math" panose="02040503050406030204" pitchFamily="18" charset="0"/>
              <a:cs typeface="Arial"/>
              <a:sym typeface="Arial"/>
            </a:endParaRPr>
          </a:p>
        </p:txBody>
      </p:sp>
      <p:sp>
        <p:nvSpPr>
          <p:cNvPr id="2" name="Oval 1">
            <a:extLst>
              <a:ext uri="{FF2B5EF4-FFF2-40B4-BE49-F238E27FC236}">
                <a16:creationId xmlns:a16="http://schemas.microsoft.com/office/drawing/2014/main" id="{9AD1DDED-7DF5-4CD6-A1A3-FC0C2ECC92B2}"/>
              </a:ext>
            </a:extLst>
          </p:cNvPr>
          <p:cNvSpPr/>
          <p:nvPr userDrawn="1"/>
        </p:nvSpPr>
        <p:spPr>
          <a:xfrm>
            <a:off x="11060935" y="136524"/>
            <a:ext cx="1284651" cy="1284651"/>
          </a:xfrm>
          <a:prstGeom prst="ellipse">
            <a:avLst/>
          </a:prstGeom>
          <a:solidFill>
            <a:srgbClr val="29AE9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31312740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CEE5A00-8F8E-42AF-90E2-066651466F4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BED880EE-B25B-4758-91EB-EBD635871C9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D8255D9-F2D3-47EC-8DB1-5B378E86D5E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E1C8935-5503-46B3-AA64-FDD06962785D}" type="datetimeFigureOut">
              <a:rPr lang="en-US" smtClean="0"/>
              <a:t>3/13/2025</a:t>
            </a:fld>
            <a:endParaRPr lang="en-US"/>
          </a:p>
        </p:txBody>
      </p:sp>
      <p:sp>
        <p:nvSpPr>
          <p:cNvPr id="5" name="Footer Placeholder 4">
            <a:extLst>
              <a:ext uri="{FF2B5EF4-FFF2-40B4-BE49-F238E27FC236}">
                <a16:creationId xmlns:a16="http://schemas.microsoft.com/office/drawing/2014/main" id="{FC92A118-F643-4454-B34F-A87946B13FE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53A72231-B6D0-41EB-A4EC-39B7F5689F8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306B73E-E889-4101-943F-C932486AC50A}" type="slidenum">
              <a:rPr lang="en-US" smtClean="0"/>
              <a:t>‹#›</a:t>
            </a:fld>
            <a:endParaRPr lang="en-US"/>
          </a:p>
        </p:txBody>
      </p:sp>
    </p:spTree>
    <p:extLst>
      <p:ext uri="{BB962C8B-B14F-4D97-AF65-F5344CB8AC3E}">
        <p14:creationId xmlns:p14="http://schemas.microsoft.com/office/powerpoint/2010/main" val="2564515035"/>
      </p:ext>
    </p:extLst>
  </p:cSld>
  <p:clrMap bg1="lt1" tx1="dk1" bg2="lt2" tx2="dk2" accent1="accent1" accent2="accent2" accent3="accent3" accent4="accent4" accent5="accent5" accent6="accent6" hlink="hlink" folHlink="folHlink"/>
  <p:sldLayoutIdLst>
    <p:sldLayoutId id="2147483668" r:id="rId1"/>
    <p:sldLayoutId id="2147483669" r:id="rId2"/>
    <p:sldLayoutId id="2147483670" r:id="rId3"/>
    <p:sldLayoutId id="2147483671" r:id="rId4"/>
    <p:sldLayoutId id="2147483672" r:id="rId5"/>
    <p:sldLayoutId id="2147483661" r:id="rId6"/>
    <p:sldLayoutId id="2147483662" r:id="rId7"/>
    <p:sldLayoutId id="2147483667" r:id="rId8"/>
    <p:sldLayoutId id="2147483673" r:id="rId9"/>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0.xml.rels><?xml version="1.0" encoding="UTF-8" standalone="yes"?>
<Relationships xmlns="http://schemas.openxmlformats.org/package/2006/relationships"><Relationship Id="rId8" Type="http://schemas.microsoft.com/office/2007/relationships/hdphoto" Target="../media/hdphoto4.wdp"/><Relationship Id="rId13" Type="http://schemas.openxmlformats.org/officeDocument/2006/relationships/slide" Target="slide12.xml"/><Relationship Id="rId3" Type="http://schemas.microsoft.com/office/2007/relationships/media" Target="../media/media3.mp3"/><Relationship Id="rId7" Type="http://schemas.openxmlformats.org/officeDocument/2006/relationships/image" Target="../media/image22.png"/><Relationship Id="rId12" Type="http://schemas.openxmlformats.org/officeDocument/2006/relationships/image" Target="../media/image25.png"/><Relationship Id="rId2" Type="http://schemas.openxmlformats.org/officeDocument/2006/relationships/audio" Target="../media/media2.mp3"/><Relationship Id="rId1" Type="http://schemas.microsoft.com/office/2007/relationships/media" Target="../media/media2.mp3"/><Relationship Id="rId6" Type="http://schemas.openxmlformats.org/officeDocument/2006/relationships/image" Target="../media/image21.png"/><Relationship Id="rId11" Type="http://schemas.microsoft.com/office/2007/relationships/hdphoto" Target="../media/hdphoto5.wdp"/><Relationship Id="rId5" Type="http://schemas.openxmlformats.org/officeDocument/2006/relationships/slideLayout" Target="../slideLayouts/slideLayout3.xml"/><Relationship Id="rId15" Type="http://schemas.microsoft.com/office/2007/relationships/hdphoto" Target="../media/hdphoto3.wdp"/><Relationship Id="rId10" Type="http://schemas.openxmlformats.org/officeDocument/2006/relationships/image" Target="../media/image24.png"/><Relationship Id="rId4" Type="http://schemas.openxmlformats.org/officeDocument/2006/relationships/audio" Target="../media/media3.mp3"/><Relationship Id="rId9" Type="http://schemas.openxmlformats.org/officeDocument/2006/relationships/image" Target="../media/image23.png"/><Relationship Id="rId14" Type="http://schemas.openxmlformats.org/officeDocument/2006/relationships/image" Target="../media/image19.png"/></Relationships>
</file>

<file path=ppt/slides/_rels/slide11.xml.rels><?xml version="1.0" encoding="UTF-8" standalone="yes"?>
<Relationships xmlns="http://schemas.openxmlformats.org/package/2006/relationships"><Relationship Id="rId8" Type="http://schemas.microsoft.com/office/2007/relationships/hdphoto" Target="../media/hdphoto4.wdp"/><Relationship Id="rId13" Type="http://schemas.openxmlformats.org/officeDocument/2006/relationships/slide" Target="slide13.xml"/><Relationship Id="rId3" Type="http://schemas.microsoft.com/office/2007/relationships/media" Target="../media/media3.mp3"/><Relationship Id="rId7" Type="http://schemas.openxmlformats.org/officeDocument/2006/relationships/image" Target="../media/image22.png"/><Relationship Id="rId12" Type="http://schemas.openxmlformats.org/officeDocument/2006/relationships/image" Target="../media/image25.png"/><Relationship Id="rId2" Type="http://schemas.openxmlformats.org/officeDocument/2006/relationships/audio" Target="../media/media2.mp3"/><Relationship Id="rId1" Type="http://schemas.microsoft.com/office/2007/relationships/media" Target="../media/media2.mp3"/><Relationship Id="rId6" Type="http://schemas.openxmlformats.org/officeDocument/2006/relationships/image" Target="../media/image26.png"/><Relationship Id="rId11" Type="http://schemas.microsoft.com/office/2007/relationships/hdphoto" Target="../media/hdphoto5.wdp"/><Relationship Id="rId5" Type="http://schemas.openxmlformats.org/officeDocument/2006/relationships/slideLayout" Target="../slideLayouts/slideLayout3.xml"/><Relationship Id="rId15" Type="http://schemas.microsoft.com/office/2007/relationships/hdphoto" Target="../media/hdphoto3.wdp"/><Relationship Id="rId10" Type="http://schemas.openxmlformats.org/officeDocument/2006/relationships/image" Target="../media/image24.png"/><Relationship Id="rId4" Type="http://schemas.openxmlformats.org/officeDocument/2006/relationships/audio" Target="../media/media3.mp3"/><Relationship Id="rId9" Type="http://schemas.openxmlformats.org/officeDocument/2006/relationships/image" Target="../media/image23.png"/><Relationship Id="rId14" Type="http://schemas.openxmlformats.org/officeDocument/2006/relationships/image" Target="../media/image19.png"/></Relationships>
</file>

<file path=ppt/slides/_rels/slide12.xml.rels><?xml version="1.0" encoding="UTF-8" standalone="yes"?>
<Relationships xmlns="http://schemas.openxmlformats.org/package/2006/relationships"><Relationship Id="rId8" Type="http://schemas.microsoft.com/office/2007/relationships/hdphoto" Target="../media/hdphoto4.wdp"/><Relationship Id="rId13" Type="http://schemas.openxmlformats.org/officeDocument/2006/relationships/slide" Target="slide14.xml"/><Relationship Id="rId3" Type="http://schemas.microsoft.com/office/2007/relationships/media" Target="../media/media3.mp3"/><Relationship Id="rId7" Type="http://schemas.openxmlformats.org/officeDocument/2006/relationships/image" Target="../media/image22.png"/><Relationship Id="rId12" Type="http://schemas.openxmlformats.org/officeDocument/2006/relationships/image" Target="../media/image25.png"/><Relationship Id="rId2" Type="http://schemas.openxmlformats.org/officeDocument/2006/relationships/audio" Target="../media/media2.mp3"/><Relationship Id="rId1" Type="http://schemas.microsoft.com/office/2007/relationships/media" Target="../media/media2.mp3"/><Relationship Id="rId6" Type="http://schemas.openxmlformats.org/officeDocument/2006/relationships/image" Target="../media/image27.png"/><Relationship Id="rId11" Type="http://schemas.microsoft.com/office/2007/relationships/hdphoto" Target="../media/hdphoto5.wdp"/><Relationship Id="rId5" Type="http://schemas.openxmlformats.org/officeDocument/2006/relationships/slideLayout" Target="../slideLayouts/slideLayout3.xml"/><Relationship Id="rId15" Type="http://schemas.microsoft.com/office/2007/relationships/hdphoto" Target="../media/hdphoto3.wdp"/><Relationship Id="rId10" Type="http://schemas.openxmlformats.org/officeDocument/2006/relationships/image" Target="../media/image24.png"/><Relationship Id="rId4" Type="http://schemas.openxmlformats.org/officeDocument/2006/relationships/audio" Target="../media/media3.mp3"/><Relationship Id="rId9" Type="http://schemas.openxmlformats.org/officeDocument/2006/relationships/image" Target="../media/image23.png"/><Relationship Id="rId14" Type="http://schemas.openxmlformats.org/officeDocument/2006/relationships/image" Target="../media/image19.png"/></Relationships>
</file>

<file path=ppt/slides/_rels/slide13.xml.rels><?xml version="1.0" encoding="UTF-8" standalone="yes"?>
<Relationships xmlns="http://schemas.openxmlformats.org/package/2006/relationships"><Relationship Id="rId8" Type="http://schemas.microsoft.com/office/2007/relationships/hdphoto" Target="../media/hdphoto4.wdp"/><Relationship Id="rId3" Type="http://schemas.microsoft.com/office/2007/relationships/media" Target="../media/media3.mp3"/><Relationship Id="rId7" Type="http://schemas.openxmlformats.org/officeDocument/2006/relationships/image" Target="../media/image22.png"/><Relationship Id="rId12" Type="http://schemas.openxmlformats.org/officeDocument/2006/relationships/image" Target="../media/image25.png"/><Relationship Id="rId2" Type="http://schemas.openxmlformats.org/officeDocument/2006/relationships/audio" Target="../media/media2.mp3"/><Relationship Id="rId1" Type="http://schemas.microsoft.com/office/2007/relationships/media" Target="../media/media2.mp3"/><Relationship Id="rId6" Type="http://schemas.openxmlformats.org/officeDocument/2006/relationships/image" Target="../media/image28.png"/><Relationship Id="rId11" Type="http://schemas.microsoft.com/office/2007/relationships/hdphoto" Target="../media/hdphoto5.wdp"/><Relationship Id="rId5" Type="http://schemas.openxmlformats.org/officeDocument/2006/relationships/slideLayout" Target="../slideLayouts/slideLayout3.xml"/><Relationship Id="rId10" Type="http://schemas.openxmlformats.org/officeDocument/2006/relationships/image" Target="../media/image24.png"/><Relationship Id="rId4" Type="http://schemas.openxmlformats.org/officeDocument/2006/relationships/audio" Target="../media/media3.mp3"/><Relationship Id="rId9" Type="http://schemas.openxmlformats.org/officeDocument/2006/relationships/image" Target="../media/image23.png"/></Relationships>
</file>

<file path=ppt/slides/_rels/slide14.xml.rels><?xml version="1.0" encoding="UTF-8" standalone="yes"?>
<Relationships xmlns="http://schemas.openxmlformats.org/package/2006/relationships"><Relationship Id="rId8" Type="http://schemas.microsoft.com/office/2007/relationships/hdphoto" Target="../media/hdphoto4.wdp"/><Relationship Id="rId13" Type="http://schemas.openxmlformats.org/officeDocument/2006/relationships/image" Target="../media/image19.png"/><Relationship Id="rId3" Type="http://schemas.microsoft.com/office/2007/relationships/media" Target="../media/media3.mp3"/><Relationship Id="rId7" Type="http://schemas.openxmlformats.org/officeDocument/2006/relationships/image" Target="../media/image22.png"/><Relationship Id="rId12" Type="http://schemas.openxmlformats.org/officeDocument/2006/relationships/image" Target="../media/image25.png"/><Relationship Id="rId2" Type="http://schemas.openxmlformats.org/officeDocument/2006/relationships/audio" Target="../media/media2.mp3"/><Relationship Id="rId1" Type="http://schemas.microsoft.com/office/2007/relationships/media" Target="../media/media2.mp3"/><Relationship Id="rId6" Type="http://schemas.openxmlformats.org/officeDocument/2006/relationships/image" Target="../media/image29.png"/><Relationship Id="rId11" Type="http://schemas.microsoft.com/office/2007/relationships/hdphoto" Target="../media/hdphoto5.wdp"/><Relationship Id="rId5" Type="http://schemas.openxmlformats.org/officeDocument/2006/relationships/slideLayout" Target="../slideLayouts/slideLayout3.xml"/><Relationship Id="rId10" Type="http://schemas.openxmlformats.org/officeDocument/2006/relationships/image" Target="../media/image24.png"/><Relationship Id="rId4" Type="http://schemas.openxmlformats.org/officeDocument/2006/relationships/audio" Target="../media/media3.mp3"/><Relationship Id="rId9" Type="http://schemas.openxmlformats.org/officeDocument/2006/relationships/image" Target="../media/image23.png"/><Relationship Id="rId14" Type="http://schemas.microsoft.com/office/2007/relationships/hdphoto" Target="../media/hdphoto3.wdp"/></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s/_rels/slide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s/_rels/slide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4.pn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s/_rels/slide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4.png"/><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s/_rels/slide8.xml.rels><?xml version="1.0" encoding="UTF-8" standalone="yes"?>
<Relationships xmlns="http://schemas.openxmlformats.org/package/2006/relationships"><Relationship Id="rId3" Type="http://schemas.openxmlformats.org/officeDocument/2006/relationships/image" Target="../media/image15.png"/><Relationship Id="rId7" Type="http://schemas.openxmlformats.org/officeDocument/2006/relationships/image" Target="../media/image17.jpeg"/><Relationship Id="rId2" Type="http://schemas.openxmlformats.org/officeDocument/2006/relationships/image" Target="../media/image14.png"/><Relationship Id="rId1" Type="http://schemas.openxmlformats.org/officeDocument/2006/relationships/slideLayout" Target="../slideLayouts/slideLayout3.xml"/><Relationship Id="rId6" Type="http://schemas.microsoft.com/office/2007/relationships/hdphoto" Target="../media/hdphoto2.wdp"/><Relationship Id="rId5" Type="http://schemas.openxmlformats.org/officeDocument/2006/relationships/image" Target="../media/image16.png"/><Relationship Id="rId4" Type="http://schemas.microsoft.com/office/2007/relationships/hdphoto" Target="../media/hdphoto1.wdp"/></Relationships>
</file>

<file path=ppt/slides/_rels/slide9.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slideLayout" Target="../slideLayouts/slideLayout3.xml"/><Relationship Id="rId7" Type="http://schemas.microsoft.com/office/2007/relationships/hdphoto" Target="../media/hdphoto3.wdp"/><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image" Target="../media/image19.png"/><Relationship Id="rId5" Type="http://schemas.openxmlformats.org/officeDocument/2006/relationships/slide" Target="slide10.xml"/><Relationship Id="rId4" Type="http://schemas.openxmlformats.org/officeDocument/2006/relationships/image" Target="../media/image1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EAAC7166-F503-422D-BDE1-A83D50999971}"/>
              </a:ext>
            </a:extLst>
          </p:cNvPr>
          <p:cNvSpPr/>
          <p:nvPr/>
        </p:nvSpPr>
        <p:spPr>
          <a:xfrm>
            <a:off x="9975700" y="242979"/>
            <a:ext cx="2034531" cy="707886"/>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UTM Avo"/>
                <a:ea typeface="Cambria Math" panose="02040503050406030204" pitchFamily="18" charset="0"/>
                <a:cs typeface="+mn-cs"/>
              </a:rPr>
              <a:t>TOÁN 1</a:t>
            </a:r>
          </a:p>
        </p:txBody>
      </p:sp>
      <p:sp>
        <p:nvSpPr>
          <p:cNvPr id="10" name="Google Shape;54;p1">
            <a:extLst>
              <a:ext uri="{FF2B5EF4-FFF2-40B4-BE49-F238E27FC236}">
                <a16:creationId xmlns:a16="http://schemas.microsoft.com/office/drawing/2014/main" id="{53DE932C-97F4-4C5F-AB8E-16439751F019}"/>
              </a:ext>
            </a:extLst>
          </p:cNvPr>
          <p:cNvSpPr txBox="1">
            <a:spLocks noGrp="1"/>
          </p:cNvSpPr>
          <p:nvPr>
            <p:ph type="ctrTitle" idx="4294967295"/>
          </p:nvPr>
        </p:nvSpPr>
        <p:spPr>
          <a:xfrm>
            <a:off x="3747" y="1635982"/>
            <a:ext cx="12184505" cy="2467154"/>
          </a:xfrm>
          <a:prstGeom prst="rect">
            <a:avLst/>
          </a:prstGeom>
          <a:noFill/>
          <a:ln>
            <a:noFill/>
          </a:ln>
        </p:spPr>
        <p:txBody>
          <a:bodyPr spcFirstLastPara="1" wrap="square" lIns="91425" tIns="45700" rIns="91425" bIns="45700" anchor="b" anchorCtr="0">
            <a:noAutofit/>
          </a:bodyPr>
          <a:lstStyle/>
          <a:p>
            <a:pPr marL="0" lvl="0" indent="0" algn="ctr" rtl="0">
              <a:lnSpc>
                <a:spcPct val="150000"/>
              </a:lnSpc>
              <a:spcBef>
                <a:spcPts val="0"/>
              </a:spcBef>
              <a:spcAft>
                <a:spcPts val="0"/>
              </a:spcAft>
              <a:buClr>
                <a:schemeClr val="dk1"/>
              </a:buClr>
              <a:buSzPts val="990"/>
              <a:buFont typeface="Arial"/>
              <a:buNone/>
            </a:pPr>
            <a:r>
              <a:rPr lang="en-US" sz="5200" b="1" err="1">
                <a:solidFill>
                  <a:srgbClr val="002060"/>
                </a:solidFill>
                <a:latin typeface="UTM Avo" panose="02040603050506020204" pitchFamily="18" charset="0"/>
              </a:rPr>
              <a:t>Tuần</a:t>
            </a:r>
            <a:r>
              <a:rPr lang="en-US" sz="5200" b="1">
                <a:solidFill>
                  <a:srgbClr val="002060"/>
                </a:solidFill>
                <a:latin typeface="UTM Avo" panose="02040603050506020204" pitchFamily="18" charset="0"/>
              </a:rPr>
              <a:t> 26</a:t>
            </a:r>
            <a:endParaRPr sz="5200" b="1" dirty="0">
              <a:solidFill>
                <a:srgbClr val="002060"/>
              </a:solidFill>
              <a:latin typeface="UTM Avo" panose="02040603050506020204" pitchFamily="18" charset="0"/>
            </a:endParaRPr>
          </a:p>
          <a:p>
            <a:pPr algn="ctr">
              <a:lnSpc>
                <a:spcPct val="150000"/>
              </a:lnSpc>
              <a:buSzPts val="990"/>
            </a:pPr>
            <a:r>
              <a:rPr lang="en-US" sz="4800" b="1" err="1">
                <a:solidFill>
                  <a:srgbClr val="FF0000"/>
                </a:solidFill>
                <a:latin typeface="UTM Avo" panose="02040603050506020204" pitchFamily="18" charset="0"/>
              </a:rPr>
              <a:t>Bài</a:t>
            </a:r>
            <a:r>
              <a:rPr lang="en-US" sz="4800" b="1">
                <a:solidFill>
                  <a:srgbClr val="FF0000"/>
                </a:solidFill>
                <a:latin typeface="UTM Avo" panose="02040603050506020204" pitchFamily="18" charset="0"/>
              </a:rPr>
              <a:t> 57: Phép trừ dạng 17 - 2 – Tiết 1</a:t>
            </a:r>
            <a:endParaRPr sz="4800" b="1" dirty="0">
              <a:solidFill>
                <a:srgbClr val="FF0000"/>
              </a:solidFill>
              <a:latin typeface="UTM Avo" panose="02040603050506020204" pitchFamily="18" charset="0"/>
            </a:endParaRPr>
          </a:p>
        </p:txBody>
      </p:sp>
    </p:spTree>
    <p:extLst>
      <p:ext uri="{BB962C8B-B14F-4D97-AF65-F5344CB8AC3E}">
        <p14:creationId xmlns:p14="http://schemas.microsoft.com/office/powerpoint/2010/main" val="347010573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Hình ảnh 1">
            <a:extLst>
              <a:ext uri="{FF2B5EF4-FFF2-40B4-BE49-F238E27FC236}">
                <a16:creationId xmlns:a16="http://schemas.microsoft.com/office/drawing/2014/main" id="{62BCF6F8-832B-4E92-9B1F-F1FA2A82B18F}"/>
              </a:ext>
            </a:extLst>
          </p:cNvPr>
          <p:cNvPicPr>
            <a:picLocks noChangeAspect="1"/>
          </p:cNvPicPr>
          <p:nvPr/>
        </p:nvPicPr>
        <p:blipFill>
          <a:blip r:embed="rId6"/>
          <a:stretch>
            <a:fillRect/>
          </a:stretch>
        </p:blipFill>
        <p:spPr>
          <a:xfrm>
            <a:off x="-528" y="430983"/>
            <a:ext cx="12192528" cy="6427017"/>
          </a:xfrm>
          <a:prstGeom prst="rect">
            <a:avLst/>
          </a:prstGeom>
        </p:spPr>
      </p:pic>
      <p:sp>
        <p:nvSpPr>
          <p:cNvPr id="3" name="Oval 1">
            <a:extLst>
              <a:ext uri="{FF2B5EF4-FFF2-40B4-BE49-F238E27FC236}">
                <a16:creationId xmlns:a16="http://schemas.microsoft.com/office/drawing/2014/main" id="{32BE60E5-D965-421A-B30A-B73D8110CE29}"/>
              </a:ext>
            </a:extLst>
          </p:cNvPr>
          <p:cNvSpPr/>
          <p:nvPr/>
        </p:nvSpPr>
        <p:spPr>
          <a:xfrm>
            <a:off x="2314074" y="576514"/>
            <a:ext cx="6248400" cy="1262121"/>
          </a:xfrm>
          <a:prstGeom prst="ellipse">
            <a:avLst/>
          </a:prstGeom>
        </p:spPr>
        <p:style>
          <a:lnRef idx="1">
            <a:schemeClr val="accent2"/>
          </a:lnRef>
          <a:fillRef idx="2">
            <a:schemeClr val="accent2"/>
          </a:fillRef>
          <a:effectRef idx="1">
            <a:schemeClr val="accent2"/>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mj-lt"/>
              <a:ea typeface="+mn-ea"/>
              <a:cs typeface="+mn-cs"/>
            </a:endParaRPr>
          </a:p>
        </p:txBody>
      </p:sp>
      <p:sp>
        <p:nvSpPr>
          <p:cNvPr id="4" name="TextBox 2">
            <a:extLst>
              <a:ext uri="{FF2B5EF4-FFF2-40B4-BE49-F238E27FC236}">
                <a16:creationId xmlns:a16="http://schemas.microsoft.com/office/drawing/2014/main" id="{05584174-4422-499D-B0F8-65E6FCEB4B9F}"/>
              </a:ext>
            </a:extLst>
          </p:cNvPr>
          <p:cNvSpPr txBox="1"/>
          <p:nvPr/>
        </p:nvSpPr>
        <p:spPr>
          <a:xfrm>
            <a:off x="2923674" y="901453"/>
            <a:ext cx="5410200" cy="58477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prstClr val="black"/>
                </a:solidFill>
                <a:effectLst/>
                <a:uLnTx/>
                <a:uFillTx/>
                <a:latin typeface="+mj-lt"/>
                <a:ea typeface="+mn-ea"/>
                <a:cs typeface="Times New Roman" pitchFamily="18" charset="0"/>
              </a:rPr>
              <a:t>19 – 5 =</a:t>
            </a:r>
            <a:r>
              <a:rPr kumimoji="0" lang="en-US" sz="3200" b="0" i="0" u="none" strike="noStrike" kern="1200" cap="none" spc="0" normalizeH="0" noProof="0" dirty="0">
                <a:ln>
                  <a:noFill/>
                </a:ln>
                <a:solidFill>
                  <a:prstClr val="black"/>
                </a:solidFill>
                <a:effectLst/>
                <a:uLnTx/>
                <a:uFillTx/>
                <a:latin typeface="+mj-lt"/>
                <a:ea typeface="+mn-ea"/>
                <a:cs typeface="Times New Roman" pitchFamily="18" charset="0"/>
              </a:rPr>
              <a:t> ?</a:t>
            </a:r>
            <a:endParaRPr kumimoji="0" lang="en-US" sz="3200" b="0" i="0" u="none" strike="noStrike" kern="1200" cap="none" spc="0" normalizeH="0" baseline="0" noProof="0" dirty="0">
              <a:ln>
                <a:noFill/>
              </a:ln>
              <a:solidFill>
                <a:prstClr val="black"/>
              </a:solidFill>
              <a:effectLst/>
              <a:uLnTx/>
              <a:uFillTx/>
              <a:latin typeface="+mj-lt"/>
              <a:ea typeface="+mn-ea"/>
              <a:cs typeface="Times New Roman" pitchFamily="18" charset="0"/>
            </a:endParaRPr>
          </a:p>
        </p:txBody>
      </p:sp>
      <p:sp>
        <p:nvSpPr>
          <p:cNvPr id="5" name="Rounded Rectangle 3">
            <a:extLst>
              <a:ext uri="{FF2B5EF4-FFF2-40B4-BE49-F238E27FC236}">
                <a16:creationId xmlns:a16="http://schemas.microsoft.com/office/drawing/2014/main" id="{EFD55A35-78B2-41D4-A020-562DF2E5B78E}"/>
              </a:ext>
            </a:extLst>
          </p:cNvPr>
          <p:cNvSpPr/>
          <p:nvPr/>
        </p:nvSpPr>
        <p:spPr>
          <a:xfrm>
            <a:off x="2404128" y="4453349"/>
            <a:ext cx="2133600" cy="838200"/>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mj-lt"/>
              <a:ea typeface="+mn-ea"/>
              <a:cs typeface="+mn-cs"/>
            </a:endParaRPr>
          </a:p>
        </p:txBody>
      </p:sp>
      <p:sp>
        <p:nvSpPr>
          <p:cNvPr id="6" name="Rounded Rectangle 4">
            <a:extLst>
              <a:ext uri="{FF2B5EF4-FFF2-40B4-BE49-F238E27FC236}">
                <a16:creationId xmlns:a16="http://schemas.microsoft.com/office/drawing/2014/main" id="{B88FF2A3-45F2-4765-BA7C-B1E8FA8CFFB3}"/>
              </a:ext>
            </a:extLst>
          </p:cNvPr>
          <p:cNvSpPr/>
          <p:nvPr/>
        </p:nvSpPr>
        <p:spPr>
          <a:xfrm>
            <a:off x="6200274" y="4406652"/>
            <a:ext cx="2133600" cy="838200"/>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mj-lt"/>
              <a:ea typeface="+mn-ea"/>
              <a:cs typeface="+mn-cs"/>
            </a:endParaRPr>
          </a:p>
        </p:txBody>
      </p:sp>
      <p:sp>
        <p:nvSpPr>
          <p:cNvPr id="7" name="Rounded Rectangle 5">
            <a:extLst>
              <a:ext uri="{FF2B5EF4-FFF2-40B4-BE49-F238E27FC236}">
                <a16:creationId xmlns:a16="http://schemas.microsoft.com/office/drawing/2014/main" id="{8FC20831-1565-4168-ADBC-D28E57644D43}"/>
              </a:ext>
            </a:extLst>
          </p:cNvPr>
          <p:cNvSpPr/>
          <p:nvPr/>
        </p:nvSpPr>
        <p:spPr>
          <a:xfrm>
            <a:off x="2445691" y="2678298"/>
            <a:ext cx="2133600" cy="838200"/>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mj-lt"/>
              <a:ea typeface="+mn-ea"/>
              <a:cs typeface="+mn-cs"/>
            </a:endParaRPr>
          </a:p>
        </p:txBody>
      </p:sp>
      <p:sp>
        <p:nvSpPr>
          <p:cNvPr id="8" name="Rounded Rectangle 6">
            <a:extLst>
              <a:ext uri="{FF2B5EF4-FFF2-40B4-BE49-F238E27FC236}">
                <a16:creationId xmlns:a16="http://schemas.microsoft.com/office/drawing/2014/main" id="{08446DBC-54AF-41E5-B589-4C2B00D5AD48}"/>
              </a:ext>
            </a:extLst>
          </p:cNvPr>
          <p:cNvSpPr/>
          <p:nvPr/>
        </p:nvSpPr>
        <p:spPr>
          <a:xfrm>
            <a:off x="6179492" y="2657516"/>
            <a:ext cx="2133600" cy="838200"/>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mj-lt"/>
              <a:ea typeface="+mn-ea"/>
              <a:cs typeface="+mn-cs"/>
            </a:endParaRPr>
          </a:p>
        </p:txBody>
      </p:sp>
      <p:sp>
        <p:nvSpPr>
          <p:cNvPr id="9" name="TextBox 7">
            <a:extLst>
              <a:ext uri="{FF2B5EF4-FFF2-40B4-BE49-F238E27FC236}">
                <a16:creationId xmlns:a16="http://schemas.microsoft.com/office/drawing/2014/main" id="{D8230517-733C-4FBE-A0C6-5151EF40D8F0}"/>
              </a:ext>
            </a:extLst>
          </p:cNvPr>
          <p:cNvSpPr txBox="1"/>
          <p:nvPr/>
        </p:nvSpPr>
        <p:spPr>
          <a:xfrm>
            <a:off x="2678882" y="4580061"/>
            <a:ext cx="1704109"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prstClr val="black"/>
                </a:solidFill>
                <a:effectLst/>
                <a:uLnTx/>
                <a:uFillTx/>
                <a:latin typeface="+mj-lt"/>
                <a:ea typeface="+mn-ea"/>
                <a:cs typeface="Times New Roman" pitchFamily="18" charset="0"/>
              </a:rPr>
              <a:t>C: 14</a:t>
            </a:r>
          </a:p>
        </p:txBody>
      </p:sp>
      <p:sp>
        <p:nvSpPr>
          <p:cNvPr id="10" name="TextBox 8">
            <a:extLst>
              <a:ext uri="{FF2B5EF4-FFF2-40B4-BE49-F238E27FC236}">
                <a16:creationId xmlns:a16="http://schemas.microsoft.com/office/drawing/2014/main" id="{21903642-FDF0-4644-966E-B8EB5B27F052}"/>
              </a:ext>
            </a:extLst>
          </p:cNvPr>
          <p:cNvSpPr txBox="1"/>
          <p:nvPr/>
        </p:nvSpPr>
        <p:spPr>
          <a:xfrm>
            <a:off x="6546637" y="2776403"/>
            <a:ext cx="1524000"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prstClr val="black"/>
                </a:solidFill>
                <a:effectLst/>
                <a:uLnTx/>
                <a:uFillTx/>
                <a:latin typeface="+mj-lt"/>
                <a:cs typeface="Times New Roman" pitchFamily="18" charset="0"/>
              </a:rPr>
              <a:t>B: </a:t>
            </a:r>
            <a:r>
              <a:rPr lang="en-US" sz="3200" dirty="0">
                <a:solidFill>
                  <a:prstClr val="black"/>
                </a:solidFill>
                <a:latin typeface="+mj-lt"/>
                <a:cs typeface="Times New Roman" pitchFamily="18" charset="0"/>
              </a:rPr>
              <a:t>15</a:t>
            </a:r>
            <a:endParaRPr kumimoji="0" lang="en-US" sz="3200" b="0" i="0" u="none" strike="noStrike" kern="1200" cap="none" spc="0" normalizeH="0" baseline="0" noProof="0" dirty="0">
              <a:ln>
                <a:noFill/>
              </a:ln>
              <a:solidFill>
                <a:prstClr val="black"/>
              </a:solidFill>
              <a:effectLst/>
              <a:uLnTx/>
              <a:uFillTx/>
              <a:latin typeface="+mj-lt"/>
              <a:cs typeface="Times New Roman" pitchFamily="18" charset="0"/>
            </a:endParaRPr>
          </a:p>
        </p:txBody>
      </p:sp>
      <p:sp>
        <p:nvSpPr>
          <p:cNvPr id="11" name="TextBox 9">
            <a:extLst>
              <a:ext uri="{FF2B5EF4-FFF2-40B4-BE49-F238E27FC236}">
                <a16:creationId xmlns:a16="http://schemas.microsoft.com/office/drawing/2014/main" id="{F57E478C-81E3-49D0-863A-D484E830E79C}"/>
              </a:ext>
            </a:extLst>
          </p:cNvPr>
          <p:cNvSpPr txBox="1"/>
          <p:nvPr/>
        </p:nvSpPr>
        <p:spPr>
          <a:xfrm>
            <a:off x="6484292" y="4509918"/>
            <a:ext cx="1524000"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prstClr val="black"/>
                </a:solidFill>
                <a:effectLst/>
                <a:uLnTx/>
                <a:uFillTx/>
                <a:latin typeface="+mj-lt"/>
                <a:ea typeface="+mn-ea"/>
                <a:cs typeface="Times New Roman" pitchFamily="18" charset="0"/>
              </a:rPr>
              <a:t>D: 16</a:t>
            </a:r>
          </a:p>
        </p:txBody>
      </p:sp>
      <p:sp>
        <p:nvSpPr>
          <p:cNvPr id="12" name="TextBox 10">
            <a:extLst>
              <a:ext uri="{FF2B5EF4-FFF2-40B4-BE49-F238E27FC236}">
                <a16:creationId xmlns:a16="http://schemas.microsoft.com/office/drawing/2014/main" id="{CE560243-10A3-4E61-AB45-5F4B7CBB27CC}"/>
              </a:ext>
            </a:extLst>
          </p:cNvPr>
          <p:cNvSpPr txBox="1"/>
          <p:nvPr/>
        </p:nvSpPr>
        <p:spPr>
          <a:xfrm>
            <a:off x="2812836" y="2801997"/>
            <a:ext cx="1524000"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prstClr val="black"/>
                </a:solidFill>
                <a:effectLst/>
                <a:uLnTx/>
                <a:uFillTx/>
                <a:latin typeface="+mj-lt"/>
                <a:cs typeface="Times New Roman" pitchFamily="18" charset="0"/>
              </a:rPr>
              <a:t>A: </a:t>
            </a:r>
            <a:r>
              <a:rPr lang="en-US" sz="3200" dirty="0">
                <a:solidFill>
                  <a:prstClr val="black"/>
                </a:solidFill>
                <a:latin typeface="+mj-lt"/>
                <a:cs typeface="Times New Roman" pitchFamily="18" charset="0"/>
              </a:rPr>
              <a:t>13</a:t>
            </a:r>
            <a:endParaRPr kumimoji="0" lang="en-US" sz="3200" b="0" i="0" u="none" strike="noStrike" kern="1200" cap="none" spc="0" normalizeH="0" baseline="0" noProof="0" dirty="0">
              <a:ln>
                <a:noFill/>
              </a:ln>
              <a:solidFill>
                <a:prstClr val="black"/>
              </a:solidFill>
              <a:effectLst/>
              <a:uLnTx/>
              <a:uFillTx/>
              <a:latin typeface="+mj-lt"/>
              <a:cs typeface="Times New Roman" pitchFamily="18" charset="0"/>
            </a:endParaRPr>
          </a:p>
        </p:txBody>
      </p:sp>
      <p:pic>
        <p:nvPicPr>
          <p:cNvPr id="13" name="Picture 11">
            <a:extLst>
              <a:ext uri="{FF2B5EF4-FFF2-40B4-BE49-F238E27FC236}">
                <a16:creationId xmlns:a16="http://schemas.microsoft.com/office/drawing/2014/main" id="{ACF08A23-ECB0-4662-B193-53610BE9FD5B}"/>
              </a:ext>
            </a:extLst>
          </p:cNvPr>
          <p:cNvPicPr>
            <a:picLocks noChangeAspect="1"/>
          </p:cNvPicPr>
          <p:nvPr/>
        </p:nvPicPr>
        <p:blipFill rotWithShape="1">
          <a:blip r:embed="rId7">
            <a:extLst>
              <a:ext uri="{BEBA8EAE-BF5A-486C-A8C5-ECC9F3942E4B}">
                <a14:imgProps xmlns:a14="http://schemas.microsoft.com/office/drawing/2010/main">
                  <a14:imgLayer r:embed="rId8">
                    <a14:imgEffect>
                      <a14:backgroundRemoval t="9639" b="100000" l="66636" r="100000"/>
                    </a14:imgEffect>
                  </a14:imgLayer>
                </a14:imgProps>
              </a:ext>
              <a:ext uri="{28A0092B-C50C-407E-A947-70E740481C1C}">
                <a14:useLocalDpi xmlns:a14="http://schemas.microsoft.com/office/drawing/2010/main" val="0"/>
              </a:ext>
            </a:extLst>
          </a:blip>
          <a:srcRect l="66818" t="35143" r="5000"/>
          <a:stretch/>
        </p:blipFill>
        <p:spPr>
          <a:xfrm>
            <a:off x="5074227" y="1748003"/>
            <a:ext cx="1891145" cy="2003135"/>
          </a:xfrm>
          <a:prstGeom prst="rect">
            <a:avLst/>
          </a:prstGeom>
        </p:spPr>
      </p:pic>
      <p:pic>
        <p:nvPicPr>
          <p:cNvPr id="14" name="Picture 12">
            <a:extLst>
              <a:ext uri="{FF2B5EF4-FFF2-40B4-BE49-F238E27FC236}">
                <a16:creationId xmlns:a16="http://schemas.microsoft.com/office/drawing/2014/main" id="{BA38CD21-6BDF-497C-8786-C014E057C7E4}"/>
              </a:ext>
            </a:extLst>
          </p:cNvPr>
          <p:cNvPicPr>
            <a:picLocks noChangeAspect="1"/>
          </p:cNvPicPr>
          <p:nvPr/>
        </p:nvPicPr>
        <p:blipFill rotWithShape="1">
          <a:blip r:embed="rId7">
            <a:extLst>
              <a:ext uri="{BEBA8EAE-BF5A-486C-A8C5-ECC9F3942E4B}">
                <a14:imgProps xmlns:a14="http://schemas.microsoft.com/office/drawing/2010/main">
                  <a14:imgLayer r:embed="rId8">
                    <a14:imgEffect>
                      <a14:backgroundRemoval t="9639" b="100000" l="66636" r="100000"/>
                    </a14:imgEffect>
                  </a14:imgLayer>
                </a14:imgProps>
              </a:ext>
              <a:ext uri="{28A0092B-C50C-407E-A947-70E740481C1C}">
                <a14:useLocalDpi xmlns:a14="http://schemas.microsoft.com/office/drawing/2010/main" val="0"/>
              </a:ext>
            </a:extLst>
          </a:blip>
          <a:srcRect l="66818" t="35143" r="5000"/>
          <a:stretch/>
        </p:blipFill>
        <p:spPr>
          <a:xfrm>
            <a:off x="5132396" y="3724305"/>
            <a:ext cx="1891145" cy="2003135"/>
          </a:xfrm>
          <a:prstGeom prst="rect">
            <a:avLst/>
          </a:prstGeom>
        </p:spPr>
      </p:pic>
      <p:pic>
        <p:nvPicPr>
          <p:cNvPr id="15" name="Picture 13">
            <a:extLst>
              <a:ext uri="{FF2B5EF4-FFF2-40B4-BE49-F238E27FC236}">
                <a16:creationId xmlns:a16="http://schemas.microsoft.com/office/drawing/2014/main" id="{6BF7C750-9CF2-4C16-B995-C306362BA7D9}"/>
              </a:ext>
            </a:extLst>
          </p:cNvPr>
          <p:cNvPicPr>
            <a:picLocks noChangeAspect="1"/>
          </p:cNvPicPr>
          <p:nvPr/>
        </p:nvPicPr>
        <p:blipFill rotWithShape="1">
          <a:blip r:embed="rId7">
            <a:extLst>
              <a:ext uri="{BEBA8EAE-BF5A-486C-A8C5-ECC9F3942E4B}">
                <a14:imgProps xmlns:a14="http://schemas.microsoft.com/office/drawing/2010/main">
                  <a14:imgLayer r:embed="rId8">
                    <a14:imgEffect>
                      <a14:backgroundRemoval t="9639" b="100000" l="66636" r="100000"/>
                    </a14:imgEffect>
                  </a14:imgLayer>
                </a14:imgProps>
              </a:ext>
              <a:ext uri="{28A0092B-C50C-407E-A947-70E740481C1C}">
                <a14:useLocalDpi xmlns:a14="http://schemas.microsoft.com/office/drawing/2010/main" val="0"/>
              </a:ext>
            </a:extLst>
          </a:blip>
          <a:srcRect l="66818" t="35143" r="5000"/>
          <a:stretch/>
        </p:blipFill>
        <p:spPr>
          <a:xfrm>
            <a:off x="1117387" y="1614649"/>
            <a:ext cx="1891145" cy="2003135"/>
          </a:xfrm>
          <a:prstGeom prst="rect">
            <a:avLst/>
          </a:prstGeom>
        </p:spPr>
      </p:pic>
      <p:pic>
        <p:nvPicPr>
          <p:cNvPr id="16" name="Am-thanh-tra-loi-dung-www_nhacchuongvui_com.mp3">
            <a:hlinkClick r:id="" action="ppaction://media"/>
            <a:extLst>
              <a:ext uri="{FF2B5EF4-FFF2-40B4-BE49-F238E27FC236}">
                <a16:creationId xmlns:a16="http://schemas.microsoft.com/office/drawing/2014/main" id="{5EC58B52-AD25-40C8-BD1A-C3D3D09603A7}"/>
              </a:ext>
            </a:extLst>
          </p:cNvPr>
          <p:cNvPicPr>
            <a:picLocks noChangeAspect="1"/>
          </p:cNvPicPr>
          <p:nvPr>
            <a:audioFile r:link="rId2"/>
            <p:extLst>
              <p:ext uri="{DAA4B4D4-6D71-4841-9C94-3DE7FCFB9230}">
                <p14:media xmlns:p14="http://schemas.microsoft.com/office/powerpoint/2010/main" r:embed="rId1"/>
              </p:ext>
            </p:extLst>
          </p:nvPr>
        </p:nvPicPr>
        <p:blipFill>
          <a:blip r:embed="rId9"/>
          <a:stretch>
            <a:fillRect/>
          </a:stretch>
        </p:blipFill>
        <p:spPr>
          <a:xfrm>
            <a:off x="12296274" y="291852"/>
            <a:ext cx="609600" cy="609600"/>
          </a:xfrm>
          <a:prstGeom prst="rect">
            <a:avLst/>
          </a:prstGeom>
        </p:spPr>
      </p:pic>
      <p:pic>
        <p:nvPicPr>
          <p:cNvPr id="17" name="Dor">
            <a:extLst>
              <a:ext uri="{FF2B5EF4-FFF2-40B4-BE49-F238E27FC236}">
                <a16:creationId xmlns:a16="http://schemas.microsoft.com/office/drawing/2014/main" id="{BA92BA86-8661-4787-B853-6FF73E16D877}"/>
              </a:ext>
            </a:extLst>
          </p:cNvPr>
          <p:cNvPicPr>
            <a:picLocks noChangeAspect="1"/>
          </p:cNvPicPr>
          <p:nvPr/>
        </p:nvPicPr>
        <p:blipFill rotWithShape="1">
          <a:blip r:embed="rId10">
            <a:extLst>
              <a:ext uri="{BEBA8EAE-BF5A-486C-A8C5-ECC9F3942E4B}">
                <a14:imgProps xmlns:a14="http://schemas.microsoft.com/office/drawing/2010/main">
                  <a14:imgLayer r:embed="rId11">
                    <a14:imgEffect>
                      <a14:backgroundRemoval t="3859" b="100000" l="0" r="96750">
                        <a14:foregroundMark x1="56875" y1="11093" x2="53250" y2="94373"/>
                        <a14:foregroundMark x1="65500" y1="14148" x2="62750" y2="97588"/>
                        <a14:foregroundMark x1="73500" y1="29743" x2="73125" y2="83280"/>
                        <a14:foregroundMark x1="67500" y1="69132" x2="68500" y2="87138"/>
                        <a14:foregroundMark x1="57125" y1="59646" x2="58375" y2="76367"/>
                        <a14:foregroundMark x1="45125" y1="20900" x2="48875" y2="94051"/>
                        <a14:foregroundMark x1="38000" y1="23955" x2="39125" y2="56913"/>
                        <a14:foregroundMark x1="33125" y1="60450" x2="38375" y2="69453"/>
                      </a14:backgroundRemoval>
                    </a14:imgEffect>
                  </a14:imgLayer>
                </a14:imgProps>
              </a:ext>
              <a:ext uri="{28A0092B-C50C-407E-A947-70E740481C1C}">
                <a14:useLocalDpi xmlns:a14="http://schemas.microsoft.com/office/drawing/2010/main" val="0"/>
              </a:ext>
            </a:extLst>
          </a:blip>
          <a:srcRect l="28500" t="6270" r="10908"/>
          <a:stretch/>
        </p:blipFill>
        <p:spPr>
          <a:xfrm>
            <a:off x="956198" y="3455880"/>
            <a:ext cx="1752730" cy="2108076"/>
          </a:xfrm>
          <a:prstGeom prst="rect">
            <a:avLst/>
          </a:prstGeom>
        </p:spPr>
      </p:pic>
      <p:pic>
        <p:nvPicPr>
          <p:cNvPr id="18" name="Am-thanh-tra-loi-sai-www_nhacchuongvui_com.mp3">
            <a:hlinkClick r:id="" action="ppaction://media"/>
            <a:extLst>
              <a:ext uri="{FF2B5EF4-FFF2-40B4-BE49-F238E27FC236}">
                <a16:creationId xmlns:a16="http://schemas.microsoft.com/office/drawing/2014/main" id="{26EA65DC-B29D-48BF-9E91-B9BD632FB1D6}"/>
              </a:ext>
            </a:extLst>
          </p:cNvPr>
          <p:cNvPicPr>
            <a:picLocks noChangeAspect="1"/>
          </p:cNvPicPr>
          <p:nvPr>
            <a:audioFile r:link="rId4"/>
            <p:extLst>
              <p:ext uri="{DAA4B4D4-6D71-4841-9C94-3DE7FCFB9230}">
                <p14:media xmlns:p14="http://schemas.microsoft.com/office/powerpoint/2010/main" r:embed="rId3"/>
              </p:ext>
            </p:extLst>
          </p:nvPr>
        </p:nvPicPr>
        <p:blipFill>
          <a:blip r:embed="rId12"/>
          <a:stretch>
            <a:fillRect/>
          </a:stretch>
        </p:blipFill>
        <p:spPr>
          <a:xfrm>
            <a:off x="12351692" y="1423884"/>
            <a:ext cx="609600" cy="609600"/>
          </a:xfrm>
          <a:prstGeom prst="rect">
            <a:avLst/>
          </a:prstGeom>
        </p:spPr>
      </p:pic>
      <p:pic>
        <p:nvPicPr>
          <p:cNvPr id="19" name="Am-thanh-tra-loi-sai-www_nhacchuongvui_com.mp3">
            <a:hlinkClick r:id="" action="ppaction://media"/>
            <a:extLst>
              <a:ext uri="{FF2B5EF4-FFF2-40B4-BE49-F238E27FC236}">
                <a16:creationId xmlns:a16="http://schemas.microsoft.com/office/drawing/2014/main" id="{9709830A-60F5-4EFC-A0AA-A37D5CCE3AD1}"/>
              </a:ext>
            </a:extLst>
          </p:cNvPr>
          <p:cNvPicPr>
            <a:picLocks noChangeAspect="1"/>
          </p:cNvPicPr>
          <p:nvPr>
            <a:audioFile r:link="rId4"/>
            <p:extLst>
              <p:ext uri="{DAA4B4D4-6D71-4841-9C94-3DE7FCFB9230}">
                <p14:media xmlns:p14="http://schemas.microsoft.com/office/powerpoint/2010/main" r:embed="rId3"/>
              </p:ext>
            </p:extLst>
          </p:nvPr>
        </p:nvPicPr>
        <p:blipFill>
          <a:blip r:embed="rId12"/>
          <a:stretch>
            <a:fillRect/>
          </a:stretch>
        </p:blipFill>
        <p:spPr>
          <a:xfrm>
            <a:off x="12351692" y="3923764"/>
            <a:ext cx="609600" cy="609600"/>
          </a:xfrm>
          <a:prstGeom prst="rect">
            <a:avLst/>
          </a:prstGeom>
        </p:spPr>
      </p:pic>
      <p:pic>
        <p:nvPicPr>
          <p:cNvPr id="20" name="Am-thanh-tra-loi-sai-www_nhacchuongvui_com.mp3">
            <a:hlinkClick r:id="" action="ppaction://media"/>
            <a:extLst>
              <a:ext uri="{FF2B5EF4-FFF2-40B4-BE49-F238E27FC236}">
                <a16:creationId xmlns:a16="http://schemas.microsoft.com/office/drawing/2014/main" id="{4B56FED4-49D8-46E8-916B-8A4D1C9DB126}"/>
              </a:ext>
            </a:extLst>
          </p:cNvPr>
          <p:cNvPicPr>
            <a:picLocks noChangeAspect="1"/>
          </p:cNvPicPr>
          <p:nvPr>
            <a:audioFile r:link="rId4"/>
            <p:extLst>
              <p:ext uri="{DAA4B4D4-6D71-4841-9C94-3DE7FCFB9230}">
                <p14:media xmlns:p14="http://schemas.microsoft.com/office/powerpoint/2010/main" r:embed="rId3"/>
              </p:ext>
            </p:extLst>
          </p:nvPr>
        </p:nvPicPr>
        <p:blipFill>
          <a:blip r:embed="rId12"/>
          <a:stretch>
            <a:fillRect/>
          </a:stretch>
        </p:blipFill>
        <p:spPr>
          <a:xfrm>
            <a:off x="12296274" y="2657516"/>
            <a:ext cx="609600" cy="609600"/>
          </a:xfrm>
          <a:prstGeom prst="rect">
            <a:avLst/>
          </a:prstGeom>
        </p:spPr>
      </p:pic>
      <p:pic>
        <p:nvPicPr>
          <p:cNvPr id="21" name="Picture 19">
            <a:hlinkClick r:id="rId13" action="ppaction://hlinksldjump"/>
            <a:extLst>
              <a:ext uri="{FF2B5EF4-FFF2-40B4-BE49-F238E27FC236}">
                <a16:creationId xmlns:a16="http://schemas.microsoft.com/office/drawing/2014/main" id="{49554D94-5682-4252-875D-BE1A286DA385}"/>
              </a:ext>
            </a:extLst>
          </p:cNvPr>
          <p:cNvPicPr>
            <a:picLocks noChangeAspect="1"/>
          </p:cNvPicPr>
          <p:nvPr/>
        </p:nvPicPr>
        <p:blipFill>
          <a:blip r:embed="rId14">
            <a:extLst>
              <a:ext uri="{BEBA8EAE-BF5A-486C-A8C5-ECC9F3942E4B}">
                <a14:imgProps xmlns:a14="http://schemas.microsoft.com/office/drawing/2010/main">
                  <a14:imgLayer r:embed="rId15">
                    <a14:imgEffect>
                      <a14:backgroundRemoval t="0" b="100000" l="0" r="98985">
                        <a14:foregroundMark x1="31472" y1="4000" x2="40102" y2="16000"/>
                        <a14:foregroundMark x1="55838" y1="6400" x2="24873" y2="18400"/>
                        <a14:foregroundMark x1="28934" y1="12800" x2="60406" y2="11600"/>
                        <a14:foregroundMark x1="28934" y1="9200" x2="51269" y2="5600"/>
                        <a14:foregroundMark x1="30457" y1="7600" x2="60406" y2="4400"/>
                        <a14:foregroundMark x1="57360" y1="4000" x2="57868" y2="36000"/>
                        <a14:foregroundMark x1="67513" y1="18000" x2="42640" y2="42400"/>
                        <a14:foregroundMark x1="27919" y1="23600" x2="62437" y2="33200"/>
                        <a14:foregroundMark x1="63959" y1="20400" x2="23858" y2="39600"/>
                        <a14:foregroundMark x1="28426" y1="20400" x2="26904" y2="42400"/>
                        <a14:foregroundMark x1="48223" y1="18000" x2="32995" y2="47600"/>
                        <a14:foregroundMark x1="36041" y1="20800" x2="29949" y2="46800"/>
                        <a14:foregroundMark x1="15736" y1="19200" x2="16751" y2="48800"/>
                        <a14:foregroundMark x1="18782" y1="20400" x2="18274" y2="64000"/>
                        <a14:foregroundMark x1="20812" y1="27200" x2="26396" y2="64400"/>
                        <a14:foregroundMark x1="47716" y1="10800" x2="28934" y2="66000"/>
                        <a14:foregroundMark x1="58883" y1="13200" x2="54822" y2="56800"/>
                        <a14:foregroundMark x1="67513" y1="17200" x2="61421" y2="54000"/>
                        <a14:foregroundMark x1="82234" y1="22000" x2="30457" y2="50000"/>
                        <a14:foregroundMark x1="62944" y1="13200" x2="83756" y2="22000"/>
                        <a14:foregroundMark x1="80711" y1="22000" x2="70558" y2="41600"/>
                        <a14:foregroundMark x1="65482" y1="15600" x2="44670" y2="42400"/>
                        <a14:foregroundMark x1="80203" y1="32000" x2="60914" y2="60400"/>
                        <a14:foregroundMark x1="72589" y1="51200" x2="49746" y2="72000"/>
                        <a14:foregroundMark x1="33503" y1="52400" x2="54315" y2="80800"/>
                        <a14:foregroundMark x1="46193" y1="55600" x2="49746" y2="82400"/>
                        <a14:foregroundMark x1="41624" y1="50400" x2="47716" y2="80800"/>
                        <a14:foregroundMark x1="41117" y1="67200" x2="45178" y2="89600"/>
                        <a14:foregroundMark x1="54315" y1="65200" x2="54315" y2="90000"/>
                        <a14:foregroundMark x1="61421" y1="68000" x2="61421" y2="91200"/>
                        <a14:foregroundMark x1="67005" y1="64000" x2="65990" y2="87600"/>
                        <a14:foregroundMark x1="69543" y1="66000" x2="65482" y2="90000"/>
                        <a14:foregroundMark x1="54315" y1="94000" x2="63959" y2="92800"/>
                        <a14:foregroundMark x1="49746" y1="96400" x2="73604" y2="90000"/>
                        <a14:foregroundMark x1="60914" y1="96400" x2="67513" y2="95200"/>
                        <a14:foregroundMark x1="91878" y1="43600" x2="69543" y2="78000"/>
                        <a14:foregroundMark x1="85279" y1="47600" x2="75127" y2="73200"/>
                        <a14:foregroundMark x1="83249" y1="47600" x2="74112" y2="63200"/>
                        <a14:foregroundMark x1="91878" y1="50400" x2="77157" y2="64400"/>
                        <a14:foregroundMark x1="85787" y1="60800" x2="95431" y2="52400"/>
                        <a14:foregroundMark x1="65990" y1="57600" x2="80203" y2="50400"/>
                        <a14:foregroundMark x1="77665" y1="18400" x2="83756" y2="20800"/>
                        <a14:foregroundMark x1="82234" y1="30800" x2="83249" y2="21200"/>
                        <a14:foregroundMark x1="83249" y1="90800" x2="81726" y2="80800"/>
                      </a14:backgroundRemoval>
                    </a14:imgEffect>
                  </a14:imgLayer>
                </a14:imgProps>
              </a:ext>
              <a:ext uri="{28A0092B-C50C-407E-A947-70E740481C1C}">
                <a14:useLocalDpi xmlns:a14="http://schemas.microsoft.com/office/drawing/2010/main" val="0"/>
              </a:ext>
            </a:extLst>
          </a:blip>
          <a:stretch>
            <a:fillRect/>
          </a:stretch>
        </p:blipFill>
        <p:spPr>
          <a:xfrm>
            <a:off x="9508049" y="430983"/>
            <a:ext cx="1371600" cy="1740609"/>
          </a:xfrm>
          <a:prstGeom prst="rect">
            <a:avLst/>
          </a:prstGeom>
        </p:spPr>
      </p:pic>
    </p:spTree>
    <p:extLst>
      <p:ext uri="{BB962C8B-B14F-4D97-AF65-F5344CB8AC3E}">
        <p14:creationId xmlns:p14="http://schemas.microsoft.com/office/powerpoint/2010/main" val="2135462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wipe(down)">
                                      <p:cBhvr>
                                        <p:cTn id="10" dur="500"/>
                                        <p:tgtEl>
                                          <p:spTgt spid="4"/>
                                        </p:tgtEl>
                                      </p:cBhvr>
                                    </p:animEffect>
                                  </p:childTnLst>
                                </p:cTn>
                              </p:par>
                            </p:childTnLst>
                          </p:cTn>
                        </p:par>
                        <p:par>
                          <p:cTn id="11" fill="hold">
                            <p:stCondLst>
                              <p:cond delay="500"/>
                            </p:stCondLst>
                            <p:childTnLst>
                              <p:par>
                                <p:cTn id="12" presetID="6" presetClass="entr" presetSubtype="16" fill="hold" grpId="0" nodeType="afterEffect">
                                  <p:stCondLst>
                                    <p:cond delay="0"/>
                                  </p:stCondLst>
                                  <p:childTnLst>
                                    <p:set>
                                      <p:cBhvr>
                                        <p:cTn id="13" dur="1" fill="hold">
                                          <p:stCondLst>
                                            <p:cond delay="0"/>
                                          </p:stCondLst>
                                        </p:cTn>
                                        <p:tgtEl>
                                          <p:spTgt spid="12"/>
                                        </p:tgtEl>
                                        <p:attrNameLst>
                                          <p:attrName>style.visibility</p:attrName>
                                        </p:attrNameLst>
                                      </p:cBhvr>
                                      <p:to>
                                        <p:strVal val="visible"/>
                                      </p:to>
                                    </p:set>
                                    <p:animEffect transition="in" filter="circle(in)">
                                      <p:cBhvr>
                                        <p:cTn id="14" dur="500"/>
                                        <p:tgtEl>
                                          <p:spTgt spid="12"/>
                                        </p:tgtEl>
                                      </p:cBhvr>
                                    </p:animEffect>
                                  </p:childTnLst>
                                </p:cTn>
                              </p:par>
                              <p:par>
                                <p:cTn id="15" presetID="6" presetClass="entr" presetSubtype="16" fill="hold" grpId="0" nodeType="with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circle(in)">
                                      <p:cBhvr>
                                        <p:cTn id="17" dur="500"/>
                                        <p:tgtEl>
                                          <p:spTgt spid="7"/>
                                        </p:tgtEl>
                                      </p:cBhvr>
                                    </p:animEffect>
                                  </p:childTnLst>
                                </p:cTn>
                              </p:par>
                              <p:par>
                                <p:cTn id="18" presetID="6" presetClass="entr" presetSubtype="16" fill="hold" grpId="0" nodeType="with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circle(in)">
                                      <p:cBhvr>
                                        <p:cTn id="20" dur="500"/>
                                        <p:tgtEl>
                                          <p:spTgt spid="8"/>
                                        </p:tgtEl>
                                      </p:cBhvr>
                                    </p:animEffect>
                                  </p:childTnLst>
                                </p:cTn>
                              </p:par>
                              <p:par>
                                <p:cTn id="21" presetID="6" presetClass="entr" presetSubtype="16" fill="hold" grpId="0" nodeType="with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circle(in)">
                                      <p:cBhvr>
                                        <p:cTn id="23" dur="500"/>
                                        <p:tgtEl>
                                          <p:spTgt spid="10"/>
                                        </p:tgtEl>
                                      </p:cBhvr>
                                    </p:animEffect>
                                  </p:childTnLst>
                                </p:cTn>
                              </p:par>
                              <p:par>
                                <p:cTn id="24" presetID="6" presetClass="entr" presetSubtype="16" fill="hold" grpId="0" nodeType="withEffect">
                                  <p:stCondLst>
                                    <p:cond delay="0"/>
                                  </p:stCondLst>
                                  <p:childTnLst>
                                    <p:set>
                                      <p:cBhvr>
                                        <p:cTn id="25" dur="1" fill="hold">
                                          <p:stCondLst>
                                            <p:cond delay="0"/>
                                          </p:stCondLst>
                                        </p:cTn>
                                        <p:tgtEl>
                                          <p:spTgt spid="5"/>
                                        </p:tgtEl>
                                        <p:attrNameLst>
                                          <p:attrName>style.visibility</p:attrName>
                                        </p:attrNameLst>
                                      </p:cBhvr>
                                      <p:to>
                                        <p:strVal val="visible"/>
                                      </p:to>
                                    </p:set>
                                    <p:animEffect transition="in" filter="circle(in)">
                                      <p:cBhvr>
                                        <p:cTn id="26" dur="500"/>
                                        <p:tgtEl>
                                          <p:spTgt spid="5"/>
                                        </p:tgtEl>
                                      </p:cBhvr>
                                    </p:animEffect>
                                  </p:childTnLst>
                                </p:cTn>
                              </p:par>
                              <p:par>
                                <p:cTn id="27" presetID="6" presetClass="entr" presetSubtype="16" fill="hold" grpId="0" nodeType="withEffect">
                                  <p:stCondLst>
                                    <p:cond delay="0"/>
                                  </p:stCondLst>
                                  <p:childTnLst>
                                    <p:set>
                                      <p:cBhvr>
                                        <p:cTn id="28" dur="1" fill="hold">
                                          <p:stCondLst>
                                            <p:cond delay="0"/>
                                          </p:stCondLst>
                                        </p:cTn>
                                        <p:tgtEl>
                                          <p:spTgt spid="9"/>
                                        </p:tgtEl>
                                        <p:attrNameLst>
                                          <p:attrName>style.visibility</p:attrName>
                                        </p:attrNameLst>
                                      </p:cBhvr>
                                      <p:to>
                                        <p:strVal val="visible"/>
                                      </p:to>
                                    </p:set>
                                    <p:animEffect transition="in" filter="circle(in)">
                                      <p:cBhvr>
                                        <p:cTn id="29" dur="500"/>
                                        <p:tgtEl>
                                          <p:spTgt spid="9"/>
                                        </p:tgtEl>
                                      </p:cBhvr>
                                    </p:animEffect>
                                  </p:childTnLst>
                                </p:cTn>
                              </p:par>
                              <p:par>
                                <p:cTn id="30" presetID="6" presetClass="entr" presetSubtype="16" fill="hold" grpId="0" nodeType="withEffect">
                                  <p:stCondLst>
                                    <p:cond delay="0"/>
                                  </p:stCondLst>
                                  <p:childTnLst>
                                    <p:set>
                                      <p:cBhvr>
                                        <p:cTn id="31" dur="1" fill="hold">
                                          <p:stCondLst>
                                            <p:cond delay="0"/>
                                          </p:stCondLst>
                                        </p:cTn>
                                        <p:tgtEl>
                                          <p:spTgt spid="6"/>
                                        </p:tgtEl>
                                        <p:attrNameLst>
                                          <p:attrName>style.visibility</p:attrName>
                                        </p:attrNameLst>
                                      </p:cBhvr>
                                      <p:to>
                                        <p:strVal val="visible"/>
                                      </p:to>
                                    </p:set>
                                    <p:animEffect transition="in" filter="circle(in)">
                                      <p:cBhvr>
                                        <p:cTn id="32" dur="500"/>
                                        <p:tgtEl>
                                          <p:spTgt spid="6"/>
                                        </p:tgtEl>
                                      </p:cBhvr>
                                    </p:animEffect>
                                  </p:childTnLst>
                                </p:cTn>
                              </p:par>
                              <p:par>
                                <p:cTn id="33" presetID="6" presetClass="entr" presetSubtype="16" fill="hold" grpId="0" nodeType="withEffect">
                                  <p:stCondLst>
                                    <p:cond delay="0"/>
                                  </p:stCondLst>
                                  <p:childTnLst>
                                    <p:set>
                                      <p:cBhvr>
                                        <p:cTn id="34" dur="1" fill="hold">
                                          <p:stCondLst>
                                            <p:cond delay="0"/>
                                          </p:stCondLst>
                                        </p:cTn>
                                        <p:tgtEl>
                                          <p:spTgt spid="11"/>
                                        </p:tgtEl>
                                        <p:attrNameLst>
                                          <p:attrName>style.visibility</p:attrName>
                                        </p:attrNameLst>
                                      </p:cBhvr>
                                      <p:to>
                                        <p:strVal val="visible"/>
                                      </p:to>
                                    </p:set>
                                    <p:animEffect transition="in" filter="circle(in)">
                                      <p:cBhvr>
                                        <p:cTn id="35"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36" restart="whenNotActive" fill="hold" evtFilter="cancelBubble" nodeType="interactiveSeq">
                <p:stCondLst>
                  <p:cond evt="onClick" delay="0">
                    <p:tgtEl>
                      <p:spTgt spid="9"/>
                    </p:tgtEl>
                  </p:cond>
                </p:stCondLst>
                <p:endSync evt="end" delay="0">
                  <p:rtn val="all"/>
                </p:endSync>
                <p:childTnLst>
                  <p:par>
                    <p:cTn id="37" fill="hold">
                      <p:stCondLst>
                        <p:cond delay="0"/>
                      </p:stCondLst>
                      <p:childTnLst>
                        <p:par>
                          <p:cTn id="38" fill="hold">
                            <p:stCondLst>
                              <p:cond delay="0"/>
                            </p:stCondLst>
                            <p:childTnLst>
                              <p:par>
                                <p:cTn id="39" presetID="10" presetClass="entr" presetSubtype="0" fill="hold" nodeType="clickEffect">
                                  <p:stCondLst>
                                    <p:cond delay="0"/>
                                  </p:stCondLst>
                                  <p:childTnLst>
                                    <p:set>
                                      <p:cBhvr>
                                        <p:cTn id="40" dur="1" fill="hold">
                                          <p:stCondLst>
                                            <p:cond delay="0"/>
                                          </p:stCondLst>
                                        </p:cTn>
                                        <p:tgtEl>
                                          <p:spTgt spid="17"/>
                                        </p:tgtEl>
                                        <p:attrNameLst>
                                          <p:attrName>style.visibility</p:attrName>
                                        </p:attrNameLst>
                                      </p:cBhvr>
                                      <p:to>
                                        <p:strVal val="visible"/>
                                      </p:to>
                                    </p:set>
                                    <p:animEffect transition="in" filter="fade">
                                      <p:cBhvr>
                                        <p:cTn id="41" dur="500"/>
                                        <p:tgtEl>
                                          <p:spTgt spid="17"/>
                                        </p:tgtEl>
                                      </p:cBhvr>
                                    </p:animEffect>
                                  </p:childTnLst>
                                </p:cTn>
                              </p:par>
                              <p:par>
                                <p:cTn id="42" presetID="1" presetClass="mediacall" presetSubtype="0" fill="hold" nodeType="withEffect">
                                  <p:stCondLst>
                                    <p:cond delay="0"/>
                                  </p:stCondLst>
                                  <p:childTnLst>
                                    <p:cmd type="call" cmd="playFrom(0.0)">
                                      <p:cBhvr>
                                        <p:cTn id="43" dur="8085" fill="hold"/>
                                        <p:tgtEl>
                                          <p:spTgt spid="16"/>
                                        </p:tgtEl>
                                      </p:cBhvr>
                                    </p:cmd>
                                  </p:childTnLst>
                                </p:cTn>
                              </p:par>
                            </p:childTnLst>
                          </p:cTn>
                        </p:par>
                      </p:childTnLst>
                    </p:cTn>
                  </p:par>
                </p:childTnLst>
              </p:cTn>
              <p:nextCondLst>
                <p:cond evt="onClick" delay="0">
                  <p:tgtEl>
                    <p:spTgt spid="9"/>
                  </p:tgtEl>
                </p:cond>
              </p:nextCondLst>
            </p:seq>
            <p:seq concurrent="1" nextAc="seek">
              <p:cTn id="44" restart="whenNotActive" fill="hold" evtFilter="cancelBubble" nodeType="interactiveSeq">
                <p:stCondLst>
                  <p:cond evt="onClick" delay="0">
                    <p:tgtEl>
                      <p:spTgt spid="10"/>
                    </p:tgtEl>
                  </p:cond>
                </p:stCondLst>
                <p:endSync evt="end" delay="0">
                  <p:rtn val="all"/>
                </p:endSync>
                <p:childTnLst>
                  <p:par>
                    <p:cTn id="45" fill="hold">
                      <p:stCondLst>
                        <p:cond delay="0"/>
                      </p:stCondLst>
                      <p:childTnLst>
                        <p:par>
                          <p:cTn id="46" fill="hold">
                            <p:stCondLst>
                              <p:cond delay="0"/>
                            </p:stCondLst>
                            <p:childTnLst>
                              <p:par>
                                <p:cTn id="47" presetID="10" presetClass="entr" presetSubtype="0" fill="hold" nodeType="clickEffect">
                                  <p:stCondLst>
                                    <p:cond delay="0"/>
                                  </p:stCondLst>
                                  <p:childTnLst>
                                    <p:set>
                                      <p:cBhvr>
                                        <p:cTn id="48" dur="1" fill="hold">
                                          <p:stCondLst>
                                            <p:cond delay="0"/>
                                          </p:stCondLst>
                                        </p:cTn>
                                        <p:tgtEl>
                                          <p:spTgt spid="13"/>
                                        </p:tgtEl>
                                        <p:attrNameLst>
                                          <p:attrName>style.visibility</p:attrName>
                                        </p:attrNameLst>
                                      </p:cBhvr>
                                      <p:to>
                                        <p:strVal val="visible"/>
                                      </p:to>
                                    </p:set>
                                    <p:animEffect transition="in" filter="fade">
                                      <p:cBhvr>
                                        <p:cTn id="49" dur="500"/>
                                        <p:tgtEl>
                                          <p:spTgt spid="13"/>
                                        </p:tgtEl>
                                      </p:cBhvr>
                                    </p:animEffect>
                                  </p:childTnLst>
                                </p:cTn>
                              </p:par>
                              <p:par>
                                <p:cTn id="50" presetID="1" presetClass="mediacall" presetSubtype="0" fill="hold" nodeType="withEffect">
                                  <p:stCondLst>
                                    <p:cond delay="0"/>
                                  </p:stCondLst>
                                  <p:childTnLst>
                                    <p:cmd type="call" cmd="playFrom(0.0)">
                                      <p:cBhvr>
                                        <p:cTn id="51" dur="8150" fill="hold"/>
                                        <p:tgtEl>
                                          <p:spTgt spid="18"/>
                                        </p:tgtEl>
                                      </p:cBhvr>
                                    </p:cmd>
                                  </p:childTnLst>
                                </p:cTn>
                              </p:par>
                            </p:childTnLst>
                          </p:cTn>
                        </p:par>
                      </p:childTnLst>
                    </p:cTn>
                  </p:par>
                </p:childTnLst>
              </p:cTn>
              <p:nextCondLst>
                <p:cond evt="onClick" delay="0">
                  <p:tgtEl>
                    <p:spTgt spid="10"/>
                  </p:tgtEl>
                </p:cond>
              </p:nextCondLst>
            </p:seq>
            <p:seq concurrent="1" nextAc="seek">
              <p:cTn id="52" restart="whenNotActive" fill="hold" evtFilter="cancelBubble" nodeType="interactiveSeq">
                <p:stCondLst>
                  <p:cond evt="onClick" delay="0">
                    <p:tgtEl>
                      <p:spTgt spid="12"/>
                    </p:tgtEl>
                  </p:cond>
                </p:stCondLst>
                <p:endSync evt="end" delay="0">
                  <p:rtn val="all"/>
                </p:endSync>
                <p:childTnLst>
                  <p:par>
                    <p:cTn id="53" fill="hold">
                      <p:stCondLst>
                        <p:cond delay="0"/>
                      </p:stCondLst>
                      <p:childTnLst>
                        <p:par>
                          <p:cTn id="54" fill="hold">
                            <p:stCondLst>
                              <p:cond delay="0"/>
                            </p:stCondLst>
                            <p:childTnLst>
                              <p:par>
                                <p:cTn id="55" presetID="10" presetClass="entr" presetSubtype="0" fill="hold" nodeType="clickEffect">
                                  <p:stCondLst>
                                    <p:cond delay="0"/>
                                  </p:stCondLst>
                                  <p:childTnLst>
                                    <p:set>
                                      <p:cBhvr>
                                        <p:cTn id="56" dur="1" fill="hold">
                                          <p:stCondLst>
                                            <p:cond delay="0"/>
                                          </p:stCondLst>
                                        </p:cTn>
                                        <p:tgtEl>
                                          <p:spTgt spid="15"/>
                                        </p:tgtEl>
                                        <p:attrNameLst>
                                          <p:attrName>style.visibility</p:attrName>
                                        </p:attrNameLst>
                                      </p:cBhvr>
                                      <p:to>
                                        <p:strVal val="visible"/>
                                      </p:to>
                                    </p:set>
                                    <p:animEffect transition="in" filter="fade">
                                      <p:cBhvr>
                                        <p:cTn id="57" dur="500"/>
                                        <p:tgtEl>
                                          <p:spTgt spid="15"/>
                                        </p:tgtEl>
                                      </p:cBhvr>
                                    </p:animEffect>
                                  </p:childTnLst>
                                </p:cTn>
                              </p:par>
                              <p:par>
                                <p:cTn id="58" presetID="1" presetClass="mediacall" presetSubtype="0" fill="hold" nodeType="withEffect">
                                  <p:stCondLst>
                                    <p:cond delay="0"/>
                                  </p:stCondLst>
                                  <p:childTnLst>
                                    <p:cmd type="call" cmd="playFrom(0.0)">
                                      <p:cBhvr>
                                        <p:cTn id="59" dur="8150" fill="hold"/>
                                        <p:tgtEl>
                                          <p:spTgt spid="20"/>
                                        </p:tgtEl>
                                      </p:cBhvr>
                                    </p:cmd>
                                  </p:childTnLst>
                                </p:cTn>
                              </p:par>
                            </p:childTnLst>
                          </p:cTn>
                        </p:par>
                      </p:childTnLst>
                    </p:cTn>
                  </p:par>
                </p:childTnLst>
              </p:cTn>
              <p:nextCondLst>
                <p:cond evt="onClick" delay="0">
                  <p:tgtEl>
                    <p:spTgt spid="12"/>
                  </p:tgtEl>
                </p:cond>
              </p:nextCondLst>
            </p:seq>
            <p:seq concurrent="1" nextAc="seek">
              <p:cTn id="60" restart="whenNotActive" fill="hold" evtFilter="cancelBubble" nodeType="interactiveSeq">
                <p:stCondLst>
                  <p:cond evt="onClick" delay="0">
                    <p:tgtEl>
                      <p:spTgt spid="11"/>
                    </p:tgtEl>
                  </p:cond>
                </p:stCondLst>
                <p:endSync evt="end" delay="0">
                  <p:rtn val="all"/>
                </p:endSync>
                <p:childTnLst>
                  <p:par>
                    <p:cTn id="61" fill="hold">
                      <p:stCondLst>
                        <p:cond delay="0"/>
                      </p:stCondLst>
                      <p:childTnLst>
                        <p:par>
                          <p:cTn id="62" fill="hold">
                            <p:stCondLst>
                              <p:cond delay="0"/>
                            </p:stCondLst>
                            <p:childTnLst>
                              <p:par>
                                <p:cTn id="63" presetID="10" presetClass="entr" presetSubtype="0" fill="hold" nodeType="clickEffect">
                                  <p:stCondLst>
                                    <p:cond delay="0"/>
                                  </p:stCondLst>
                                  <p:childTnLst>
                                    <p:set>
                                      <p:cBhvr>
                                        <p:cTn id="64" dur="1" fill="hold">
                                          <p:stCondLst>
                                            <p:cond delay="0"/>
                                          </p:stCondLst>
                                        </p:cTn>
                                        <p:tgtEl>
                                          <p:spTgt spid="14"/>
                                        </p:tgtEl>
                                        <p:attrNameLst>
                                          <p:attrName>style.visibility</p:attrName>
                                        </p:attrNameLst>
                                      </p:cBhvr>
                                      <p:to>
                                        <p:strVal val="visible"/>
                                      </p:to>
                                    </p:set>
                                    <p:animEffect transition="in" filter="fade">
                                      <p:cBhvr>
                                        <p:cTn id="65" dur="500"/>
                                        <p:tgtEl>
                                          <p:spTgt spid="14"/>
                                        </p:tgtEl>
                                      </p:cBhvr>
                                    </p:animEffect>
                                  </p:childTnLst>
                                </p:cTn>
                              </p:par>
                              <p:par>
                                <p:cTn id="66" presetID="1" presetClass="mediacall" presetSubtype="0" fill="hold" nodeType="withEffect">
                                  <p:stCondLst>
                                    <p:cond delay="0"/>
                                  </p:stCondLst>
                                  <p:childTnLst>
                                    <p:cmd type="call" cmd="playFrom(0.0)">
                                      <p:cBhvr>
                                        <p:cTn id="67" dur="8150" fill="hold"/>
                                        <p:tgtEl>
                                          <p:spTgt spid="19"/>
                                        </p:tgtEl>
                                      </p:cBhvr>
                                    </p:cmd>
                                  </p:childTnLst>
                                </p:cTn>
                              </p:par>
                            </p:childTnLst>
                          </p:cTn>
                        </p:par>
                      </p:childTnLst>
                    </p:cTn>
                  </p:par>
                </p:childTnLst>
              </p:cTn>
              <p:nextCondLst>
                <p:cond evt="onClick" delay="0">
                  <p:tgtEl>
                    <p:spTgt spid="11"/>
                  </p:tgtEl>
                </p:cond>
              </p:nextCondLst>
            </p:seq>
            <p:seq concurrent="1" nextAc="seek">
              <p:cTn id="68" restart="whenNotActive" fill="hold" evtFilter="cancelBubble" nodeType="interactiveSeq">
                <p:stCondLst>
                  <p:cond evt="onClick" delay="0">
                    <p:tgtEl>
                      <p:spTgt spid="17"/>
                    </p:tgtEl>
                  </p:cond>
                </p:stCondLst>
                <p:endSync evt="end" delay="0">
                  <p:rtn val="all"/>
                </p:endSync>
                <p:childTnLst>
                  <p:par>
                    <p:cTn id="69" fill="hold">
                      <p:stCondLst>
                        <p:cond delay="0"/>
                      </p:stCondLst>
                      <p:childTnLst>
                        <p:par>
                          <p:cTn id="70" fill="hold">
                            <p:stCondLst>
                              <p:cond delay="0"/>
                            </p:stCondLst>
                            <p:childTnLst>
                              <p:par>
                                <p:cTn id="71" presetID="1" presetClass="exit" presetSubtype="0" fill="hold" nodeType="clickEffect">
                                  <p:stCondLst>
                                    <p:cond delay="0"/>
                                  </p:stCondLst>
                                  <p:childTnLst>
                                    <p:set>
                                      <p:cBhvr>
                                        <p:cTn id="72" dur="1" fill="hold">
                                          <p:stCondLst>
                                            <p:cond delay="0"/>
                                          </p:stCondLst>
                                        </p:cTn>
                                        <p:tgtEl>
                                          <p:spTgt spid="17"/>
                                        </p:tgtEl>
                                        <p:attrNameLst>
                                          <p:attrName>style.visibility</p:attrName>
                                        </p:attrNameLst>
                                      </p:cBhvr>
                                      <p:to>
                                        <p:strVal val="hidden"/>
                                      </p:to>
                                    </p:set>
                                  </p:childTnLst>
                                </p:cTn>
                              </p:par>
                            </p:childTnLst>
                          </p:cTn>
                        </p:par>
                      </p:childTnLst>
                    </p:cTn>
                  </p:par>
                </p:childTnLst>
              </p:cTn>
              <p:nextCondLst>
                <p:cond evt="onClick" delay="0">
                  <p:tgtEl>
                    <p:spTgt spid="17"/>
                  </p:tgtEl>
                </p:cond>
              </p:nextCondLst>
            </p:seq>
            <p:audio>
              <p:cMediaNode vol="80000">
                <p:cTn id="73" fill="hold" display="0">
                  <p:stCondLst>
                    <p:cond delay="indefinite"/>
                  </p:stCondLst>
                  <p:endCondLst>
                    <p:cond evt="onStopAudio" delay="0">
                      <p:tgtEl>
                        <p:sldTgt/>
                      </p:tgtEl>
                    </p:cond>
                  </p:endCondLst>
                </p:cTn>
                <p:tgtEl>
                  <p:spTgt spid="16"/>
                </p:tgtEl>
              </p:cMediaNode>
            </p:audio>
            <p:audio>
              <p:cMediaNode vol="80000">
                <p:cTn id="74" fill="hold" display="0">
                  <p:stCondLst>
                    <p:cond delay="indefinite"/>
                  </p:stCondLst>
                  <p:endCondLst>
                    <p:cond evt="onStopAudio" delay="0">
                      <p:tgtEl>
                        <p:sldTgt/>
                      </p:tgtEl>
                    </p:cond>
                  </p:endCondLst>
                </p:cTn>
                <p:tgtEl>
                  <p:spTgt spid="18"/>
                </p:tgtEl>
              </p:cMediaNode>
            </p:audio>
            <p:audio>
              <p:cMediaNode vol="80000">
                <p:cTn id="75" fill="hold" display="0">
                  <p:stCondLst>
                    <p:cond delay="indefinite"/>
                  </p:stCondLst>
                  <p:endCondLst>
                    <p:cond evt="onStopAudio" delay="0">
                      <p:tgtEl>
                        <p:sldTgt/>
                      </p:tgtEl>
                    </p:cond>
                  </p:endCondLst>
                </p:cTn>
                <p:tgtEl>
                  <p:spTgt spid="19"/>
                </p:tgtEl>
              </p:cMediaNode>
            </p:audio>
            <p:audio>
              <p:cMediaNode vol="80000">
                <p:cTn id="76" fill="hold" display="0">
                  <p:stCondLst>
                    <p:cond delay="indefinite"/>
                  </p:stCondLst>
                  <p:endCondLst>
                    <p:cond evt="onStopAudio" delay="0">
                      <p:tgtEl>
                        <p:sldTgt/>
                      </p:tgtEl>
                    </p:cond>
                  </p:endCondLst>
                </p:cTn>
                <p:tgtEl>
                  <p:spTgt spid="20"/>
                </p:tgtEl>
              </p:cMediaNode>
            </p:audio>
          </p:childTnLst>
        </p:cTn>
      </p:par>
    </p:tnLst>
    <p:bldLst>
      <p:bldP spid="3" grpId="0" animBg="1"/>
      <p:bldP spid="4" grpId="0"/>
      <p:bldP spid="5" grpId="0" animBg="1"/>
      <p:bldP spid="6" grpId="0" animBg="1"/>
      <p:bldP spid="7" grpId="0" animBg="1"/>
      <p:bldP spid="8" grpId="0" animBg="1"/>
      <p:bldP spid="9" grpId="0"/>
      <p:bldP spid="10" grpId="0"/>
      <p:bldP spid="11" grpId="0"/>
      <p:bldP spid="12"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Hình ảnh 1">
            <a:extLst>
              <a:ext uri="{FF2B5EF4-FFF2-40B4-BE49-F238E27FC236}">
                <a16:creationId xmlns:a16="http://schemas.microsoft.com/office/drawing/2014/main" id="{3F6980BC-2447-41BF-8D07-BA7CF08C141B}"/>
              </a:ext>
            </a:extLst>
          </p:cNvPr>
          <p:cNvPicPr>
            <a:picLocks noChangeAspect="1"/>
          </p:cNvPicPr>
          <p:nvPr/>
        </p:nvPicPr>
        <p:blipFill>
          <a:blip r:embed="rId6"/>
          <a:stretch>
            <a:fillRect/>
          </a:stretch>
        </p:blipFill>
        <p:spPr>
          <a:xfrm>
            <a:off x="0" y="430983"/>
            <a:ext cx="12192000" cy="6427017"/>
          </a:xfrm>
          <a:prstGeom prst="rect">
            <a:avLst/>
          </a:prstGeom>
        </p:spPr>
      </p:pic>
      <p:sp>
        <p:nvSpPr>
          <p:cNvPr id="3" name="Oval 1">
            <a:extLst>
              <a:ext uri="{FF2B5EF4-FFF2-40B4-BE49-F238E27FC236}">
                <a16:creationId xmlns:a16="http://schemas.microsoft.com/office/drawing/2014/main" id="{26FD9C90-09F5-4EB7-9A91-1AFFECDD2B83}"/>
              </a:ext>
            </a:extLst>
          </p:cNvPr>
          <p:cNvSpPr/>
          <p:nvPr/>
        </p:nvSpPr>
        <p:spPr>
          <a:xfrm>
            <a:off x="2362200" y="304800"/>
            <a:ext cx="6248400" cy="1828800"/>
          </a:xfrm>
          <a:prstGeom prst="ellipse">
            <a:avLst/>
          </a:prstGeom>
        </p:spPr>
        <p:style>
          <a:lnRef idx="1">
            <a:schemeClr val="accent2"/>
          </a:lnRef>
          <a:fillRef idx="2">
            <a:schemeClr val="accent2"/>
          </a:fillRef>
          <a:effectRef idx="1">
            <a:schemeClr val="accent2"/>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mj-lt"/>
              <a:ea typeface="+mn-ea"/>
              <a:cs typeface="+mn-cs"/>
            </a:endParaRPr>
          </a:p>
        </p:txBody>
      </p:sp>
      <p:sp>
        <p:nvSpPr>
          <p:cNvPr id="4" name="TextBox 2">
            <a:extLst>
              <a:ext uri="{FF2B5EF4-FFF2-40B4-BE49-F238E27FC236}">
                <a16:creationId xmlns:a16="http://schemas.microsoft.com/office/drawing/2014/main" id="{7F7A5071-735D-4388-8ABD-D4B349A87B67}"/>
              </a:ext>
            </a:extLst>
          </p:cNvPr>
          <p:cNvSpPr txBox="1"/>
          <p:nvPr/>
        </p:nvSpPr>
        <p:spPr>
          <a:xfrm>
            <a:off x="2971800" y="838201"/>
            <a:ext cx="5410200" cy="58477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prstClr val="black"/>
                </a:solidFill>
                <a:effectLst/>
                <a:uLnTx/>
                <a:uFillTx/>
                <a:latin typeface="+mj-lt"/>
                <a:ea typeface="+mn-ea"/>
                <a:cs typeface="Times New Roman" pitchFamily="18" charset="0"/>
              </a:rPr>
              <a:t>15 – 0 = ?</a:t>
            </a:r>
          </a:p>
        </p:txBody>
      </p:sp>
      <p:sp>
        <p:nvSpPr>
          <p:cNvPr id="5" name="Rounded Rectangle 3">
            <a:extLst>
              <a:ext uri="{FF2B5EF4-FFF2-40B4-BE49-F238E27FC236}">
                <a16:creationId xmlns:a16="http://schemas.microsoft.com/office/drawing/2014/main" id="{646BCA58-79D0-44B9-83E1-31E1E78FC626}"/>
              </a:ext>
            </a:extLst>
          </p:cNvPr>
          <p:cNvSpPr/>
          <p:nvPr/>
        </p:nvSpPr>
        <p:spPr>
          <a:xfrm>
            <a:off x="2362200" y="2667000"/>
            <a:ext cx="2133600" cy="838200"/>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mj-lt"/>
              <a:ea typeface="+mn-ea"/>
              <a:cs typeface="+mn-cs"/>
            </a:endParaRPr>
          </a:p>
        </p:txBody>
      </p:sp>
      <p:sp>
        <p:nvSpPr>
          <p:cNvPr id="6" name="Rounded Rectangle 4">
            <a:extLst>
              <a:ext uri="{FF2B5EF4-FFF2-40B4-BE49-F238E27FC236}">
                <a16:creationId xmlns:a16="http://schemas.microsoft.com/office/drawing/2014/main" id="{26BE0E33-E47F-4B7D-8F6F-1A242C6C8CF5}"/>
              </a:ext>
            </a:extLst>
          </p:cNvPr>
          <p:cNvSpPr/>
          <p:nvPr/>
        </p:nvSpPr>
        <p:spPr>
          <a:xfrm>
            <a:off x="6248400" y="4343400"/>
            <a:ext cx="2133600" cy="838200"/>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mj-lt"/>
              <a:ea typeface="+mn-ea"/>
              <a:cs typeface="+mn-cs"/>
            </a:endParaRPr>
          </a:p>
        </p:txBody>
      </p:sp>
      <p:sp>
        <p:nvSpPr>
          <p:cNvPr id="7" name="Rounded Rectangle 5">
            <a:extLst>
              <a:ext uri="{FF2B5EF4-FFF2-40B4-BE49-F238E27FC236}">
                <a16:creationId xmlns:a16="http://schemas.microsoft.com/office/drawing/2014/main" id="{E85893BA-AB1A-40F9-9DE1-C31AF3CCC71B}"/>
              </a:ext>
            </a:extLst>
          </p:cNvPr>
          <p:cNvSpPr/>
          <p:nvPr/>
        </p:nvSpPr>
        <p:spPr>
          <a:xfrm>
            <a:off x="2362200" y="4343400"/>
            <a:ext cx="2133600" cy="838200"/>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mj-lt"/>
              <a:ea typeface="+mn-ea"/>
              <a:cs typeface="+mn-cs"/>
            </a:endParaRPr>
          </a:p>
        </p:txBody>
      </p:sp>
      <p:sp>
        <p:nvSpPr>
          <p:cNvPr id="8" name="Rounded Rectangle 6">
            <a:extLst>
              <a:ext uri="{FF2B5EF4-FFF2-40B4-BE49-F238E27FC236}">
                <a16:creationId xmlns:a16="http://schemas.microsoft.com/office/drawing/2014/main" id="{C7B69BC4-C078-4455-AA51-207341611094}"/>
              </a:ext>
            </a:extLst>
          </p:cNvPr>
          <p:cNvSpPr/>
          <p:nvPr/>
        </p:nvSpPr>
        <p:spPr>
          <a:xfrm>
            <a:off x="6227618" y="2594264"/>
            <a:ext cx="2133600" cy="838200"/>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mj-lt"/>
              <a:ea typeface="+mn-ea"/>
              <a:cs typeface="+mn-cs"/>
            </a:endParaRPr>
          </a:p>
        </p:txBody>
      </p:sp>
      <p:sp>
        <p:nvSpPr>
          <p:cNvPr id="9" name="TextBox 7">
            <a:extLst>
              <a:ext uri="{FF2B5EF4-FFF2-40B4-BE49-F238E27FC236}">
                <a16:creationId xmlns:a16="http://schemas.microsoft.com/office/drawing/2014/main" id="{9ED8BF97-A472-45DA-AF59-929DB983B3F2}"/>
              </a:ext>
            </a:extLst>
          </p:cNvPr>
          <p:cNvSpPr txBox="1"/>
          <p:nvPr/>
        </p:nvSpPr>
        <p:spPr>
          <a:xfrm>
            <a:off x="2706114" y="2819046"/>
            <a:ext cx="1704109"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prstClr val="black"/>
                </a:solidFill>
                <a:effectLst/>
                <a:uLnTx/>
                <a:uFillTx/>
                <a:latin typeface="+mj-lt"/>
                <a:ea typeface="+mn-ea"/>
                <a:cs typeface="Times New Roman" pitchFamily="18" charset="0"/>
              </a:rPr>
              <a:t>A: 15</a:t>
            </a:r>
          </a:p>
        </p:txBody>
      </p:sp>
      <p:sp>
        <p:nvSpPr>
          <p:cNvPr id="10" name="TextBox 8">
            <a:extLst>
              <a:ext uri="{FF2B5EF4-FFF2-40B4-BE49-F238E27FC236}">
                <a16:creationId xmlns:a16="http://schemas.microsoft.com/office/drawing/2014/main" id="{D12C8218-6973-45F4-8405-0BB610CFD4E4}"/>
              </a:ext>
            </a:extLst>
          </p:cNvPr>
          <p:cNvSpPr txBox="1"/>
          <p:nvPr/>
        </p:nvSpPr>
        <p:spPr>
          <a:xfrm>
            <a:off x="6553200" y="2708510"/>
            <a:ext cx="1524000"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prstClr val="black"/>
                </a:solidFill>
                <a:effectLst/>
                <a:uLnTx/>
                <a:uFillTx/>
                <a:latin typeface="+mj-lt"/>
                <a:cs typeface="Times New Roman" pitchFamily="18" charset="0"/>
              </a:rPr>
              <a:t>B: </a:t>
            </a:r>
            <a:r>
              <a:rPr lang="en-US" sz="3200" dirty="0">
                <a:solidFill>
                  <a:prstClr val="black"/>
                </a:solidFill>
                <a:latin typeface="+mj-lt"/>
                <a:cs typeface="Times New Roman" pitchFamily="18" charset="0"/>
              </a:rPr>
              <a:t>17</a:t>
            </a:r>
            <a:endParaRPr kumimoji="0" lang="en-US" sz="3200" b="0" i="0" u="none" strike="noStrike" kern="1200" cap="none" spc="0" normalizeH="0" baseline="0" noProof="0" dirty="0">
              <a:ln>
                <a:noFill/>
              </a:ln>
              <a:solidFill>
                <a:prstClr val="black"/>
              </a:solidFill>
              <a:effectLst/>
              <a:uLnTx/>
              <a:uFillTx/>
              <a:latin typeface="+mj-lt"/>
              <a:cs typeface="Times New Roman" pitchFamily="18" charset="0"/>
            </a:endParaRPr>
          </a:p>
        </p:txBody>
      </p:sp>
      <p:sp>
        <p:nvSpPr>
          <p:cNvPr id="11" name="TextBox 9">
            <a:extLst>
              <a:ext uri="{FF2B5EF4-FFF2-40B4-BE49-F238E27FC236}">
                <a16:creationId xmlns:a16="http://schemas.microsoft.com/office/drawing/2014/main" id="{922E4342-753A-4CE6-AD72-E9EA29D2E458}"/>
              </a:ext>
            </a:extLst>
          </p:cNvPr>
          <p:cNvSpPr txBox="1"/>
          <p:nvPr/>
        </p:nvSpPr>
        <p:spPr>
          <a:xfrm>
            <a:off x="6536612" y="4475827"/>
            <a:ext cx="1524000"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prstClr val="black"/>
                </a:solidFill>
                <a:effectLst/>
                <a:uLnTx/>
                <a:uFillTx/>
                <a:latin typeface="+mj-lt"/>
                <a:cs typeface="Times New Roman" pitchFamily="18" charset="0"/>
              </a:rPr>
              <a:t>D: </a:t>
            </a:r>
            <a:r>
              <a:rPr lang="en-US" sz="3200" dirty="0">
                <a:solidFill>
                  <a:prstClr val="black"/>
                </a:solidFill>
                <a:latin typeface="+mj-lt"/>
                <a:cs typeface="Times New Roman" pitchFamily="18" charset="0"/>
              </a:rPr>
              <a:t>18</a:t>
            </a:r>
            <a:endParaRPr kumimoji="0" lang="en-US" sz="3200" b="0" i="0" u="none" strike="noStrike" kern="1200" cap="none" spc="0" normalizeH="0" baseline="0" noProof="0" dirty="0">
              <a:ln>
                <a:noFill/>
              </a:ln>
              <a:solidFill>
                <a:prstClr val="black"/>
              </a:solidFill>
              <a:effectLst/>
              <a:uLnTx/>
              <a:uFillTx/>
              <a:latin typeface="+mj-lt"/>
              <a:cs typeface="Times New Roman" pitchFamily="18" charset="0"/>
            </a:endParaRPr>
          </a:p>
        </p:txBody>
      </p:sp>
      <p:sp>
        <p:nvSpPr>
          <p:cNvPr id="12" name="TextBox 10">
            <a:extLst>
              <a:ext uri="{FF2B5EF4-FFF2-40B4-BE49-F238E27FC236}">
                <a16:creationId xmlns:a16="http://schemas.microsoft.com/office/drawing/2014/main" id="{422A38C7-802B-47D8-A490-C61C373D43A8}"/>
              </a:ext>
            </a:extLst>
          </p:cNvPr>
          <p:cNvSpPr txBox="1"/>
          <p:nvPr/>
        </p:nvSpPr>
        <p:spPr>
          <a:xfrm>
            <a:off x="2706251" y="4498702"/>
            <a:ext cx="1524000"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prstClr val="black"/>
                </a:solidFill>
                <a:effectLst/>
                <a:uLnTx/>
                <a:uFillTx/>
                <a:latin typeface="+mj-lt"/>
                <a:cs typeface="Times New Roman" pitchFamily="18" charset="0"/>
              </a:rPr>
              <a:t>C: </a:t>
            </a:r>
            <a:r>
              <a:rPr lang="en-US" sz="3200" dirty="0">
                <a:solidFill>
                  <a:prstClr val="black"/>
                </a:solidFill>
                <a:latin typeface="+mj-lt"/>
                <a:cs typeface="Times New Roman" pitchFamily="18" charset="0"/>
              </a:rPr>
              <a:t>16</a:t>
            </a:r>
            <a:endParaRPr kumimoji="0" lang="en-US" sz="3200" b="0" i="0" u="none" strike="noStrike" kern="1200" cap="none" spc="0" normalizeH="0" baseline="0" noProof="0" dirty="0">
              <a:ln>
                <a:noFill/>
              </a:ln>
              <a:solidFill>
                <a:prstClr val="black"/>
              </a:solidFill>
              <a:effectLst/>
              <a:uLnTx/>
              <a:uFillTx/>
              <a:latin typeface="+mj-lt"/>
              <a:cs typeface="Times New Roman" pitchFamily="18" charset="0"/>
            </a:endParaRPr>
          </a:p>
        </p:txBody>
      </p:sp>
      <p:pic>
        <p:nvPicPr>
          <p:cNvPr id="13" name="Picture 11">
            <a:extLst>
              <a:ext uri="{FF2B5EF4-FFF2-40B4-BE49-F238E27FC236}">
                <a16:creationId xmlns:a16="http://schemas.microsoft.com/office/drawing/2014/main" id="{FE3D774C-E7A1-4B92-BC06-1DD655780815}"/>
              </a:ext>
            </a:extLst>
          </p:cNvPr>
          <p:cNvPicPr>
            <a:picLocks noChangeAspect="1"/>
          </p:cNvPicPr>
          <p:nvPr/>
        </p:nvPicPr>
        <p:blipFill rotWithShape="1">
          <a:blip r:embed="rId7">
            <a:extLst>
              <a:ext uri="{BEBA8EAE-BF5A-486C-A8C5-ECC9F3942E4B}">
                <a14:imgProps xmlns:a14="http://schemas.microsoft.com/office/drawing/2010/main">
                  <a14:imgLayer r:embed="rId8">
                    <a14:imgEffect>
                      <a14:backgroundRemoval t="9639" b="100000" l="66636" r="100000"/>
                    </a14:imgEffect>
                  </a14:imgLayer>
                </a14:imgProps>
              </a:ext>
              <a:ext uri="{28A0092B-C50C-407E-A947-70E740481C1C}">
                <a14:useLocalDpi xmlns:a14="http://schemas.microsoft.com/office/drawing/2010/main" val="0"/>
              </a:ext>
            </a:extLst>
          </a:blip>
          <a:srcRect l="66818" t="35143" r="5000"/>
          <a:stretch/>
        </p:blipFill>
        <p:spPr>
          <a:xfrm>
            <a:off x="5572993" y="2320916"/>
            <a:ext cx="1272308" cy="1347652"/>
          </a:xfrm>
          <a:prstGeom prst="rect">
            <a:avLst/>
          </a:prstGeom>
        </p:spPr>
      </p:pic>
      <p:pic>
        <p:nvPicPr>
          <p:cNvPr id="14" name="Picture 12">
            <a:extLst>
              <a:ext uri="{FF2B5EF4-FFF2-40B4-BE49-F238E27FC236}">
                <a16:creationId xmlns:a16="http://schemas.microsoft.com/office/drawing/2014/main" id="{E099864E-9D99-4F0F-8E09-FDE53AD37AEB}"/>
              </a:ext>
            </a:extLst>
          </p:cNvPr>
          <p:cNvPicPr>
            <a:picLocks noChangeAspect="1"/>
          </p:cNvPicPr>
          <p:nvPr/>
        </p:nvPicPr>
        <p:blipFill rotWithShape="1">
          <a:blip r:embed="rId7">
            <a:extLst>
              <a:ext uri="{BEBA8EAE-BF5A-486C-A8C5-ECC9F3942E4B}">
                <a14:imgProps xmlns:a14="http://schemas.microsoft.com/office/drawing/2010/main">
                  <a14:imgLayer r:embed="rId8">
                    <a14:imgEffect>
                      <a14:backgroundRemoval t="9639" b="100000" l="66636" r="100000"/>
                    </a14:imgEffect>
                  </a14:imgLayer>
                </a14:imgProps>
              </a:ext>
              <a:ext uri="{28A0092B-C50C-407E-A947-70E740481C1C}">
                <a14:useLocalDpi xmlns:a14="http://schemas.microsoft.com/office/drawing/2010/main" val="0"/>
              </a:ext>
            </a:extLst>
          </a:blip>
          <a:srcRect l="66818" t="35143" r="5000"/>
          <a:stretch/>
        </p:blipFill>
        <p:spPr>
          <a:xfrm>
            <a:off x="5676901" y="4129232"/>
            <a:ext cx="1191855" cy="1262434"/>
          </a:xfrm>
          <a:prstGeom prst="rect">
            <a:avLst/>
          </a:prstGeom>
        </p:spPr>
      </p:pic>
      <p:pic>
        <p:nvPicPr>
          <p:cNvPr id="15" name="Picture 13">
            <a:extLst>
              <a:ext uri="{FF2B5EF4-FFF2-40B4-BE49-F238E27FC236}">
                <a16:creationId xmlns:a16="http://schemas.microsoft.com/office/drawing/2014/main" id="{22A07574-064B-45A2-8B54-D5217639D558}"/>
              </a:ext>
            </a:extLst>
          </p:cNvPr>
          <p:cNvPicPr>
            <a:picLocks noChangeAspect="1"/>
          </p:cNvPicPr>
          <p:nvPr/>
        </p:nvPicPr>
        <p:blipFill rotWithShape="1">
          <a:blip r:embed="rId7">
            <a:extLst>
              <a:ext uri="{BEBA8EAE-BF5A-486C-A8C5-ECC9F3942E4B}">
                <a14:imgProps xmlns:a14="http://schemas.microsoft.com/office/drawing/2010/main">
                  <a14:imgLayer r:embed="rId8">
                    <a14:imgEffect>
                      <a14:backgroundRemoval t="9639" b="100000" l="66636" r="100000"/>
                    </a14:imgEffect>
                  </a14:imgLayer>
                </a14:imgProps>
              </a:ext>
              <a:ext uri="{28A0092B-C50C-407E-A947-70E740481C1C}">
                <a14:useLocalDpi xmlns:a14="http://schemas.microsoft.com/office/drawing/2010/main" val="0"/>
              </a:ext>
            </a:extLst>
          </a:blip>
          <a:srcRect l="66818" t="35143" r="5000"/>
          <a:stretch/>
        </p:blipFill>
        <p:spPr>
          <a:xfrm>
            <a:off x="1416626" y="3911939"/>
            <a:ext cx="1396999" cy="1479727"/>
          </a:xfrm>
          <a:prstGeom prst="rect">
            <a:avLst/>
          </a:prstGeom>
        </p:spPr>
      </p:pic>
      <p:pic>
        <p:nvPicPr>
          <p:cNvPr id="16" name="Am-thanh-tra-loi-dung-www_nhacchuongvui_com.mp3">
            <a:hlinkClick r:id="" action="ppaction://media"/>
            <a:extLst>
              <a:ext uri="{FF2B5EF4-FFF2-40B4-BE49-F238E27FC236}">
                <a16:creationId xmlns:a16="http://schemas.microsoft.com/office/drawing/2014/main" id="{EB7D8337-F0CD-456C-AE75-166F9752A9D2}"/>
              </a:ext>
            </a:extLst>
          </p:cNvPr>
          <p:cNvPicPr>
            <a:picLocks noChangeAspect="1"/>
          </p:cNvPicPr>
          <p:nvPr>
            <a:audioFile r:link="rId2"/>
            <p:extLst>
              <p:ext uri="{DAA4B4D4-6D71-4841-9C94-3DE7FCFB9230}">
                <p14:media xmlns:p14="http://schemas.microsoft.com/office/powerpoint/2010/main" r:embed="rId1"/>
              </p:ext>
            </p:extLst>
          </p:nvPr>
        </p:nvPicPr>
        <p:blipFill>
          <a:blip r:embed="rId9"/>
          <a:stretch>
            <a:fillRect/>
          </a:stretch>
        </p:blipFill>
        <p:spPr>
          <a:xfrm>
            <a:off x="12344400" y="228600"/>
            <a:ext cx="609600" cy="609600"/>
          </a:xfrm>
          <a:prstGeom prst="rect">
            <a:avLst/>
          </a:prstGeom>
        </p:spPr>
      </p:pic>
      <p:pic>
        <p:nvPicPr>
          <p:cNvPr id="17" name="Dor">
            <a:extLst>
              <a:ext uri="{FF2B5EF4-FFF2-40B4-BE49-F238E27FC236}">
                <a16:creationId xmlns:a16="http://schemas.microsoft.com/office/drawing/2014/main" id="{F730BD8C-DA04-4C50-A1F5-C5D6BE994A21}"/>
              </a:ext>
            </a:extLst>
          </p:cNvPr>
          <p:cNvPicPr>
            <a:picLocks noChangeAspect="1"/>
          </p:cNvPicPr>
          <p:nvPr/>
        </p:nvPicPr>
        <p:blipFill rotWithShape="1">
          <a:blip r:embed="rId10">
            <a:extLst>
              <a:ext uri="{BEBA8EAE-BF5A-486C-A8C5-ECC9F3942E4B}">
                <a14:imgProps xmlns:a14="http://schemas.microsoft.com/office/drawing/2010/main">
                  <a14:imgLayer r:embed="rId11">
                    <a14:imgEffect>
                      <a14:backgroundRemoval t="3859" b="100000" l="0" r="96750">
                        <a14:foregroundMark x1="56875" y1="11093" x2="53250" y2="94373"/>
                        <a14:foregroundMark x1="65500" y1="14148" x2="62750" y2="97588"/>
                        <a14:foregroundMark x1="73500" y1="29743" x2="73125" y2="83280"/>
                        <a14:foregroundMark x1="67500" y1="69132" x2="68500" y2="87138"/>
                        <a14:foregroundMark x1="57125" y1="59646" x2="58375" y2="76367"/>
                        <a14:foregroundMark x1="45125" y1="20900" x2="48875" y2="94051"/>
                        <a14:foregroundMark x1="38000" y1="23955" x2="39125" y2="56913"/>
                        <a14:foregroundMark x1="33125" y1="60450" x2="38375" y2="69453"/>
                      </a14:backgroundRemoval>
                    </a14:imgEffect>
                  </a14:imgLayer>
                </a14:imgProps>
              </a:ext>
              <a:ext uri="{28A0092B-C50C-407E-A947-70E740481C1C}">
                <a14:useLocalDpi xmlns:a14="http://schemas.microsoft.com/office/drawing/2010/main" val="0"/>
              </a:ext>
            </a:extLst>
          </a:blip>
          <a:srcRect l="28500" t="6270" r="10908"/>
          <a:stretch/>
        </p:blipFill>
        <p:spPr>
          <a:xfrm>
            <a:off x="990600" y="1360632"/>
            <a:ext cx="1836161" cy="2208421"/>
          </a:xfrm>
          <a:prstGeom prst="rect">
            <a:avLst/>
          </a:prstGeom>
        </p:spPr>
      </p:pic>
      <p:pic>
        <p:nvPicPr>
          <p:cNvPr id="18" name="Am-thanh-tra-loi-sai-www_nhacchuongvui_com.mp3">
            <a:hlinkClick r:id="" action="ppaction://media"/>
            <a:extLst>
              <a:ext uri="{FF2B5EF4-FFF2-40B4-BE49-F238E27FC236}">
                <a16:creationId xmlns:a16="http://schemas.microsoft.com/office/drawing/2014/main" id="{388A7D78-2781-4EF2-8BF7-F7DFFB629DA2}"/>
              </a:ext>
            </a:extLst>
          </p:cNvPr>
          <p:cNvPicPr>
            <a:picLocks noChangeAspect="1"/>
          </p:cNvPicPr>
          <p:nvPr>
            <a:audioFile r:link="rId4"/>
            <p:extLst>
              <p:ext uri="{DAA4B4D4-6D71-4841-9C94-3DE7FCFB9230}">
                <p14:media xmlns:p14="http://schemas.microsoft.com/office/powerpoint/2010/main" r:embed="rId3"/>
              </p:ext>
            </p:extLst>
          </p:nvPr>
        </p:nvPicPr>
        <p:blipFill>
          <a:blip r:embed="rId12"/>
          <a:stretch>
            <a:fillRect/>
          </a:stretch>
        </p:blipFill>
        <p:spPr>
          <a:xfrm>
            <a:off x="12399818" y="1360632"/>
            <a:ext cx="609600" cy="609600"/>
          </a:xfrm>
          <a:prstGeom prst="rect">
            <a:avLst/>
          </a:prstGeom>
        </p:spPr>
      </p:pic>
      <p:pic>
        <p:nvPicPr>
          <p:cNvPr id="19" name="Am-thanh-tra-loi-sai-www_nhacchuongvui_com.mp3">
            <a:hlinkClick r:id="" action="ppaction://media"/>
            <a:extLst>
              <a:ext uri="{FF2B5EF4-FFF2-40B4-BE49-F238E27FC236}">
                <a16:creationId xmlns:a16="http://schemas.microsoft.com/office/drawing/2014/main" id="{FCBFA0FB-8864-44A9-8B66-4F3AD0F90607}"/>
              </a:ext>
            </a:extLst>
          </p:cNvPr>
          <p:cNvPicPr>
            <a:picLocks noChangeAspect="1"/>
          </p:cNvPicPr>
          <p:nvPr>
            <a:audioFile r:link="rId4"/>
            <p:extLst>
              <p:ext uri="{DAA4B4D4-6D71-4841-9C94-3DE7FCFB9230}">
                <p14:media xmlns:p14="http://schemas.microsoft.com/office/powerpoint/2010/main" r:embed="rId3"/>
              </p:ext>
            </p:extLst>
          </p:nvPr>
        </p:nvPicPr>
        <p:blipFill>
          <a:blip r:embed="rId12"/>
          <a:stretch>
            <a:fillRect/>
          </a:stretch>
        </p:blipFill>
        <p:spPr>
          <a:xfrm>
            <a:off x="12399818" y="3860512"/>
            <a:ext cx="609600" cy="609600"/>
          </a:xfrm>
          <a:prstGeom prst="rect">
            <a:avLst/>
          </a:prstGeom>
        </p:spPr>
      </p:pic>
      <p:pic>
        <p:nvPicPr>
          <p:cNvPr id="20" name="Am-thanh-tra-loi-sai-www_nhacchuongvui_com.mp3">
            <a:hlinkClick r:id="" action="ppaction://media"/>
            <a:extLst>
              <a:ext uri="{FF2B5EF4-FFF2-40B4-BE49-F238E27FC236}">
                <a16:creationId xmlns:a16="http://schemas.microsoft.com/office/drawing/2014/main" id="{A46D7F0B-43D3-4210-9942-EDE94FDD85CF}"/>
              </a:ext>
            </a:extLst>
          </p:cNvPr>
          <p:cNvPicPr>
            <a:picLocks noChangeAspect="1"/>
          </p:cNvPicPr>
          <p:nvPr>
            <a:audioFile r:link="rId4"/>
            <p:extLst>
              <p:ext uri="{DAA4B4D4-6D71-4841-9C94-3DE7FCFB9230}">
                <p14:media xmlns:p14="http://schemas.microsoft.com/office/powerpoint/2010/main" r:embed="rId3"/>
              </p:ext>
            </p:extLst>
          </p:nvPr>
        </p:nvPicPr>
        <p:blipFill>
          <a:blip r:embed="rId12"/>
          <a:stretch>
            <a:fillRect/>
          </a:stretch>
        </p:blipFill>
        <p:spPr>
          <a:xfrm>
            <a:off x="12344400" y="2594264"/>
            <a:ext cx="609600" cy="609600"/>
          </a:xfrm>
          <a:prstGeom prst="rect">
            <a:avLst/>
          </a:prstGeom>
        </p:spPr>
      </p:pic>
      <p:pic>
        <p:nvPicPr>
          <p:cNvPr id="21" name="Picture 19">
            <a:hlinkClick r:id="rId13" action="ppaction://hlinksldjump"/>
            <a:extLst>
              <a:ext uri="{FF2B5EF4-FFF2-40B4-BE49-F238E27FC236}">
                <a16:creationId xmlns:a16="http://schemas.microsoft.com/office/drawing/2014/main" id="{FC1AC4E6-1E0F-4B0F-A79E-64E64B7823AA}"/>
              </a:ext>
            </a:extLst>
          </p:cNvPr>
          <p:cNvPicPr>
            <a:picLocks noChangeAspect="1"/>
          </p:cNvPicPr>
          <p:nvPr/>
        </p:nvPicPr>
        <p:blipFill>
          <a:blip r:embed="rId14">
            <a:extLst>
              <a:ext uri="{BEBA8EAE-BF5A-486C-A8C5-ECC9F3942E4B}">
                <a14:imgProps xmlns:a14="http://schemas.microsoft.com/office/drawing/2010/main">
                  <a14:imgLayer r:embed="rId15">
                    <a14:imgEffect>
                      <a14:backgroundRemoval t="0" b="100000" l="0" r="98985">
                        <a14:foregroundMark x1="31472" y1="4000" x2="40102" y2="16000"/>
                        <a14:foregroundMark x1="55838" y1="6400" x2="24873" y2="18400"/>
                        <a14:foregroundMark x1="28934" y1="12800" x2="60406" y2="11600"/>
                        <a14:foregroundMark x1="28934" y1="9200" x2="51269" y2="5600"/>
                        <a14:foregroundMark x1="30457" y1="7600" x2="60406" y2="4400"/>
                        <a14:foregroundMark x1="57360" y1="4000" x2="57868" y2="36000"/>
                        <a14:foregroundMark x1="67513" y1="18000" x2="42640" y2="42400"/>
                        <a14:foregroundMark x1="27919" y1="23600" x2="62437" y2="33200"/>
                        <a14:foregroundMark x1="63959" y1="20400" x2="23858" y2="39600"/>
                        <a14:foregroundMark x1="28426" y1="20400" x2="26904" y2="42400"/>
                        <a14:foregroundMark x1="48223" y1="18000" x2="32995" y2="47600"/>
                        <a14:foregroundMark x1="36041" y1="20800" x2="29949" y2="46800"/>
                        <a14:foregroundMark x1="15736" y1="19200" x2="16751" y2="48800"/>
                        <a14:foregroundMark x1="18782" y1="20400" x2="18274" y2="64000"/>
                        <a14:foregroundMark x1="20812" y1="27200" x2="26396" y2="64400"/>
                        <a14:foregroundMark x1="47716" y1="10800" x2="28934" y2="66000"/>
                        <a14:foregroundMark x1="58883" y1="13200" x2="54822" y2="56800"/>
                        <a14:foregroundMark x1="67513" y1="17200" x2="61421" y2="54000"/>
                        <a14:foregroundMark x1="82234" y1="22000" x2="30457" y2="50000"/>
                        <a14:foregroundMark x1="62944" y1="13200" x2="83756" y2="22000"/>
                        <a14:foregroundMark x1="80711" y1="22000" x2="70558" y2="41600"/>
                        <a14:foregroundMark x1="65482" y1="15600" x2="44670" y2="42400"/>
                        <a14:foregroundMark x1="80203" y1="32000" x2="60914" y2="60400"/>
                        <a14:foregroundMark x1="72589" y1="51200" x2="49746" y2="72000"/>
                        <a14:foregroundMark x1="33503" y1="52400" x2="54315" y2="80800"/>
                        <a14:foregroundMark x1="46193" y1="55600" x2="49746" y2="82400"/>
                        <a14:foregroundMark x1="41624" y1="50400" x2="47716" y2="80800"/>
                        <a14:foregroundMark x1="41117" y1="67200" x2="45178" y2="89600"/>
                        <a14:foregroundMark x1="54315" y1="65200" x2="54315" y2="90000"/>
                        <a14:foregroundMark x1="61421" y1="68000" x2="61421" y2="91200"/>
                        <a14:foregroundMark x1="67005" y1="64000" x2="65990" y2="87600"/>
                        <a14:foregroundMark x1="69543" y1="66000" x2="65482" y2="90000"/>
                        <a14:foregroundMark x1="54315" y1="94000" x2="63959" y2="92800"/>
                        <a14:foregroundMark x1="49746" y1="96400" x2="73604" y2="90000"/>
                        <a14:foregroundMark x1="60914" y1="96400" x2="67513" y2="95200"/>
                        <a14:foregroundMark x1="91878" y1="43600" x2="69543" y2="78000"/>
                        <a14:foregroundMark x1="85279" y1="47600" x2="75127" y2="73200"/>
                        <a14:foregroundMark x1="83249" y1="47600" x2="74112" y2="63200"/>
                        <a14:foregroundMark x1="91878" y1="50400" x2="77157" y2="64400"/>
                        <a14:foregroundMark x1="85787" y1="60800" x2="95431" y2="52400"/>
                        <a14:foregroundMark x1="65990" y1="57600" x2="80203" y2="50400"/>
                        <a14:foregroundMark x1="77665" y1="18400" x2="83756" y2="20800"/>
                        <a14:foregroundMark x1="82234" y1="30800" x2="83249" y2="21200"/>
                        <a14:foregroundMark x1="83249" y1="90800" x2="81726" y2="80800"/>
                      </a14:backgroundRemoval>
                    </a14:imgEffect>
                  </a14:imgLayer>
                </a14:imgProps>
              </a:ext>
              <a:ext uri="{28A0092B-C50C-407E-A947-70E740481C1C}">
                <a14:useLocalDpi xmlns:a14="http://schemas.microsoft.com/office/drawing/2010/main" val="0"/>
              </a:ext>
            </a:extLst>
          </a:blip>
          <a:stretch>
            <a:fillRect/>
          </a:stretch>
        </p:blipFill>
        <p:spPr>
          <a:xfrm>
            <a:off x="9829800" y="552671"/>
            <a:ext cx="1371600" cy="1740609"/>
          </a:xfrm>
          <a:prstGeom prst="rect">
            <a:avLst/>
          </a:prstGeom>
        </p:spPr>
      </p:pic>
    </p:spTree>
    <p:extLst>
      <p:ext uri="{BB962C8B-B14F-4D97-AF65-F5344CB8AC3E}">
        <p14:creationId xmlns:p14="http://schemas.microsoft.com/office/powerpoint/2010/main" val="38148844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wipe(down)">
                                      <p:cBhvr>
                                        <p:cTn id="10" dur="500"/>
                                        <p:tgtEl>
                                          <p:spTgt spid="4"/>
                                        </p:tgtEl>
                                      </p:cBhvr>
                                    </p:animEffect>
                                  </p:childTnLst>
                                </p:cTn>
                              </p:par>
                            </p:childTnLst>
                          </p:cTn>
                        </p:par>
                        <p:par>
                          <p:cTn id="11" fill="hold">
                            <p:stCondLst>
                              <p:cond delay="500"/>
                            </p:stCondLst>
                            <p:childTnLst>
                              <p:par>
                                <p:cTn id="12" presetID="6" presetClass="entr" presetSubtype="16" fill="hold" grpId="0" nodeType="after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circle(in)">
                                      <p:cBhvr>
                                        <p:cTn id="14" dur="500"/>
                                        <p:tgtEl>
                                          <p:spTgt spid="5"/>
                                        </p:tgtEl>
                                      </p:cBhvr>
                                    </p:animEffect>
                                  </p:childTnLst>
                                </p:cTn>
                              </p:par>
                              <p:par>
                                <p:cTn id="15" presetID="6" presetClass="entr" presetSubtype="16" fill="hold" grpId="0" nodeType="with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circle(in)">
                                      <p:cBhvr>
                                        <p:cTn id="17" dur="500"/>
                                        <p:tgtEl>
                                          <p:spTgt spid="9"/>
                                        </p:tgtEl>
                                      </p:cBhvr>
                                    </p:animEffect>
                                  </p:childTnLst>
                                </p:cTn>
                              </p:par>
                              <p:par>
                                <p:cTn id="18" presetID="6" presetClass="entr" presetSubtype="16" fill="hold" grpId="0" nodeType="with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circle(in)">
                                      <p:cBhvr>
                                        <p:cTn id="20" dur="500"/>
                                        <p:tgtEl>
                                          <p:spTgt spid="8"/>
                                        </p:tgtEl>
                                      </p:cBhvr>
                                    </p:animEffect>
                                  </p:childTnLst>
                                </p:cTn>
                              </p:par>
                              <p:par>
                                <p:cTn id="21" presetID="6" presetClass="entr" presetSubtype="16" fill="hold" grpId="0" nodeType="with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circle(in)">
                                      <p:cBhvr>
                                        <p:cTn id="23" dur="500"/>
                                        <p:tgtEl>
                                          <p:spTgt spid="10"/>
                                        </p:tgtEl>
                                      </p:cBhvr>
                                    </p:animEffect>
                                  </p:childTnLst>
                                </p:cTn>
                              </p:par>
                              <p:par>
                                <p:cTn id="24" presetID="6" presetClass="entr" presetSubtype="16" fill="hold" grpId="0" nodeType="withEffect">
                                  <p:stCondLst>
                                    <p:cond delay="0"/>
                                  </p:stCondLst>
                                  <p:childTnLst>
                                    <p:set>
                                      <p:cBhvr>
                                        <p:cTn id="25" dur="1" fill="hold">
                                          <p:stCondLst>
                                            <p:cond delay="0"/>
                                          </p:stCondLst>
                                        </p:cTn>
                                        <p:tgtEl>
                                          <p:spTgt spid="12"/>
                                        </p:tgtEl>
                                        <p:attrNameLst>
                                          <p:attrName>style.visibility</p:attrName>
                                        </p:attrNameLst>
                                      </p:cBhvr>
                                      <p:to>
                                        <p:strVal val="visible"/>
                                      </p:to>
                                    </p:set>
                                    <p:animEffect transition="in" filter="circle(in)">
                                      <p:cBhvr>
                                        <p:cTn id="26" dur="500"/>
                                        <p:tgtEl>
                                          <p:spTgt spid="12"/>
                                        </p:tgtEl>
                                      </p:cBhvr>
                                    </p:animEffect>
                                  </p:childTnLst>
                                </p:cTn>
                              </p:par>
                              <p:par>
                                <p:cTn id="27" presetID="6" presetClass="entr" presetSubtype="16" fill="hold" grpId="0" nodeType="withEffect">
                                  <p:stCondLst>
                                    <p:cond delay="0"/>
                                  </p:stCondLst>
                                  <p:childTnLst>
                                    <p:set>
                                      <p:cBhvr>
                                        <p:cTn id="28" dur="1" fill="hold">
                                          <p:stCondLst>
                                            <p:cond delay="0"/>
                                          </p:stCondLst>
                                        </p:cTn>
                                        <p:tgtEl>
                                          <p:spTgt spid="7"/>
                                        </p:tgtEl>
                                        <p:attrNameLst>
                                          <p:attrName>style.visibility</p:attrName>
                                        </p:attrNameLst>
                                      </p:cBhvr>
                                      <p:to>
                                        <p:strVal val="visible"/>
                                      </p:to>
                                    </p:set>
                                    <p:animEffect transition="in" filter="circle(in)">
                                      <p:cBhvr>
                                        <p:cTn id="29" dur="500"/>
                                        <p:tgtEl>
                                          <p:spTgt spid="7"/>
                                        </p:tgtEl>
                                      </p:cBhvr>
                                    </p:animEffect>
                                  </p:childTnLst>
                                </p:cTn>
                              </p:par>
                              <p:par>
                                <p:cTn id="30" presetID="6" presetClass="entr" presetSubtype="16" fill="hold" grpId="0" nodeType="withEffect">
                                  <p:stCondLst>
                                    <p:cond delay="0"/>
                                  </p:stCondLst>
                                  <p:childTnLst>
                                    <p:set>
                                      <p:cBhvr>
                                        <p:cTn id="31" dur="1" fill="hold">
                                          <p:stCondLst>
                                            <p:cond delay="0"/>
                                          </p:stCondLst>
                                        </p:cTn>
                                        <p:tgtEl>
                                          <p:spTgt spid="6"/>
                                        </p:tgtEl>
                                        <p:attrNameLst>
                                          <p:attrName>style.visibility</p:attrName>
                                        </p:attrNameLst>
                                      </p:cBhvr>
                                      <p:to>
                                        <p:strVal val="visible"/>
                                      </p:to>
                                    </p:set>
                                    <p:animEffect transition="in" filter="circle(in)">
                                      <p:cBhvr>
                                        <p:cTn id="32" dur="500"/>
                                        <p:tgtEl>
                                          <p:spTgt spid="6"/>
                                        </p:tgtEl>
                                      </p:cBhvr>
                                    </p:animEffect>
                                  </p:childTnLst>
                                </p:cTn>
                              </p:par>
                              <p:par>
                                <p:cTn id="33" presetID="6" presetClass="entr" presetSubtype="16" fill="hold" grpId="0" nodeType="withEffect">
                                  <p:stCondLst>
                                    <p:cond delay="0"/>
                                  </p:stCondLst>
                                  <p:childTnLst>
                                    <p:set>
                                      <p:cBhvr>
                                        <p:cTn id="34" dur="1" fill="hold">
                                          <p:stCondLst>
                                            <p:cond delay="0"/>
                                          </p:stCondLst>
                                        </p:cTn>
                                        <p:tgtEl>
                                          <p:spTgt spid="11"/>
                                        </p:tgtEl>
                                        <p:attrNameLst>
                                          <p:attrName>style.visibility</p:attrName>
                                        </p:attrNameLst>
                                      </p:cBhvr>
                                      <p:to>
                                        <p:strVal val="visible"/>
                                      </p:to>
                                    </p:set>
                                    <p:animEffect transition="in" filter="circle(in)">
                                      <p:cBhvr>
                                        <p:cTn id="35"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36" restart="whenNotActive" fill="hold" evtFilter="cancelBubble" nodeType="interactiveSeq">
                <p:stCondLst>
                  <p:cond evt="onClick" delay="0">
                    <p:tgtEl>
                      <p:spTgt spid="9"/>
                    </p:tgtEl>
                  </p:cond>
                </p:stCondLst>
                <p:endSync evt="end" delay="0">
                  <p:rtn val="all"/>
                </p:endSync>
                <p:childTnLst>
                  <p:par>
                    <p:cTn id="37" fill="hold">
                      <p:stCondLst>
                        <p:cond delay="0"/>
                      </p:stCondLst>
                      <p:childTnLst>
                        <p:par>
                          <p:cTn id="38" fill="hold">
                            <p:stCondLst>
                              <p:cond delay="0"/>
                            </p:stCondLst>
                            <p:childTnLst>
                              <p:par>
                                <p:cTn id="39" presetID="10" presetClass="entr" presetSubtype="0" fill="hold" nodeType="clickEffect">
                                  <p:stCondLst>
                                    <p:cond delay="0"/>
                                  </p:stCondLst>
                                  <p:childTnLst>
                                    <p:set>
                                      <p:cBhvr>
                                        <p:cTn id="40" dur="1" fill="hold">
                                          <p:stCondLst>
                                            <p:cond delay="0"/>
                                          </p:stCondLst>
                                        </p:cTn>
                                        <p:tgtEl>
                                          <p:spTgt spid="17"/>
                                        </p:tgtEl>
                                        <p:attrNameLst>
                                          <p:attrName>style.visibility</p:attrName>
                                        </p:attrNameLst>
                                      </p:cBhvr>
                                      <p:to>
                                        <p:strVal val="visible"/>
                                      </p:to>
                                    </p:set>
                                    <p:animEffect transition="in" filter="fade">
                                      <p:cBhvr>
                                        <p:cTn id="41" dur="500"/>
                                        <p:tgtEl>
                                          <p:spTgt spid="17"/>
                                        </p:tgtEl>
                                      </p:cBhvr>
                                    </p:animEffect>
                                  </p:childTnLst>
                                </p:cTn>
                              </p:par>
                              <p:par>
                                <p:cTn id="42" presetID="1" presetClass="mediacall" presetSubtype="0" fill="hold" nodeType="withEffect">
                                  <p:stCondLst>
                                    <p:cond delay="0"/>
                                  </p:stCondLst>
                                  <p:childTnLst>
                                    <p:cmd type="call" cmd="playFrom(0.0)">
                                      <p:cBhvr>
                                        <p:cTn id="43" dur="8091" fill="hold"/>
                                        <p:tgtEl>
                                          <p:spTgt spid="16"/>
                                        </p:tgtEl>
                                      </p:cBhvr>
                                    </p:cmd>
                                  </p:childTnLst>
                                </p:cTn>
                              </p:par>
                            </p:childTnLst>
                          </p:cTn>
                        </p:par>
                      </p:childTnLst>
                    </p:cTn>
                  </p:par>
                </p:childTnLst>
              </p:cTn>
              <p:nextCondLst>
                <p:cond evt="onClick" delay="0">
                  <p:tgtEl>
                    <p:spTgt spid="9"/>
                  </p:tgtEl>
                </p:cond>
              </p:nextCondLst>
            </p:seq>
            <p:seq concurrent="1" nextAc="seek">
              <p:cTn id="44" restart="whenNotActive" fill="hold" evtFilter="cancelBubble" nodeType="interactiveSeq">
                <p:stCondLst>
                  <p:cond evt="onClick" delay="0">
                    <p:tgtEl>
                      <p:spTgt spid="10"/>
                    </p:tgtEl>
                  </p:cond>
                </p:stCondLst>
                <p:endSync evt="end" delay="0">
                  <p:rtn val="all"/>
                </p:endSync>
                <p:childTnLst>
                  <p:par>
                    <p:cTn id="45" fill="hold">
                      <p:stCondLst>
                        <p:cond delay="0"/>
                      </p:stCondLst>
                      <p:childTnLst>
                        <p:par>
                          <p:cTn id="46" fill="hold">
                            <p:stCondLst>
                              <p:cond delay="0"/>
                            </p:stCondLst>
                            <p:childTnLst>
                              <p:par>
                                <p:cTn id="47" presetID="10" presetClass="entr" presetSubtype="0" fill="hold" nodeType="clickEffect">
                                  <p:stCondLst>
                                    <p:cond delay="0"/>
                                  </p:stCondLst>
                                  <p:childTnLst>
                                    <p:set>
                                      <p:cBhvr>
                                        <p:cTn id="48" dur="1" fill="hold">
                                          <p:stCondLst>
                                            <p:cond delay="0"/>
                                          </p:stCondLst>
                                        </p:cTn>
                                        <p:tgtEl>
                                          <p:spTgt spid="13"/>
                                        </p:tgtEl>
                                        <p:attrNameLst>
                                          <p:attrName>style.visibility</p:attrName>
                                        </p:attrNameLst>
                                      </p:cBhvr>
                                      <p:to>
                                        <p:strVal val="visible"/>
                                      </p:to>
                                    </p:set>
                                    <p:animEffect transition="in" filter="fade">
                                      <p:cBhvr>
                                        <p:cTn id="49" dur="500"/>
                                        <p:tgtEl>
                                          <p:spTgt spid="13"/>
                                        </p:tgtEl>
                                      </p:cBhvr>
                                    </p:animEffect>
                                  </p:childTnLst>
                                </p:cTn>
                              </p:par>
                              <p:par>
                                <p:cTn id="50" presetID="1" presetClass="mediacall" presetSubtype="0" fill="hold" nodeType="withEffect">
                                  <p:stCondLst>
                                    <p:cond delay="0"/>
                                  </p:stCondLst>
                                  <p:childTnLst>
                                    <p:cmd type="call" cmd="playFrom(0.0)">
                                      <p:cBhvr>
                                        <p:cTn id="51" dur="8158" fill="hold"/>
                                        <p:tgtEl>
                                          <p:spTgt spid="18"/>
                                        </p:tgtEl>
                                      </p:cBhvr>
                                    </p:cmd>
                                  </p:childTnLst>
                                </p:cTn>
                              </p:par>
                            </p:childTnLst>
                          </p:cTn>
                        </p:par>
                      </p:childTnLst>
                    </p:cTn>
                  </p:par>
                </p:childTnLst>
              </p:cTn>
              <p:nextCondLst>
                <p:cond evt="onClick" delay="0">
                  <p:tgtEl>
                    <p:spTgt spid="10"/>
                  </p:tgtEl>
                </p:cond>
              </p:nextCondLst>
            </p:seq>
            <p:seq concurrent="1" nextAc="seek">
              <p:cTn id="52" restart="whenNotActive" fill="hold" evtFilter="cancelBubble" nodeType="interactiveSeq">
                <p:stCondLst>
                  <p:cond evt="onClick" delay="0">
                    <p:tgtEl>
                      <p:spTgt spid="12"/>
                    </p:tgtEl>
                  </p:cond>
                </p:stCondLst>
                <p:endSync evt="end" delay="0">
                  <p:rtn val="all"/>
                </p:endSync>
                <p:childTnLst>
                  <p:par>
                    <p:cTn id="53" fill="hold">
                      <p:stCondLst>
                        <p:cond delay="0"/>
                      </p:stCondLst>
                      <p:childTnLst>
                        <p:par>
                          <p:cTn id="54" fill="hold">
                            <p:stCondLst>
                              <p:cond delay="0"/>
                            </p:stCondLst>
                            <p:childTnLst>
                              <p:par>
                                <p:cTn id="55" presetID="10" presetClass="entr" presetSubtype="0" fill="hold" nodeType="clickEffect">
                                  <p:stCondLst>
                                    <p:cond delay="0"/>
                                  </p:stCondLst>
                                  <p:childTnLst>
                                    <p:set>
                                      <p:cBhvr>
                                        <p:cTn id="56" dur="1" fill="hold">
                                          <p:stCondLst>
                                            <p:cond delay="0"/>
                                          </p:stCondLst>
                                        </p:cTn>
                                        <p:tgtEl>
                                          <p:spTgt spid="15"/>
                                        </p:tgtEl>
                                        <p:attrNameLst>
                                          <p:attrName>style.visibility</p:attrName>
                                        </p:attrNameLst>
                                      </p:cBhvr>
                                      <p:to>
                                        <p:strVal val="visible"/>
                                      </p:to>
                                    </p:set>
                                    <p:animEffect transition="in" filter="fade">
                                      <p:cBhvr>
                                        <p:cTn id="57" dur="500"/>
                                        <p:tgtEl>
                                          <p:spTgt spid="15"/>
                                        </p:tgtEl>
                                      </p:cBhvr>
                                    </p:animEffect>
                                  </p:childTnLst>
                                </p:cTn>
                              </p:par>
                              <p:par>
                                <p:cTn id="58" presetID="1" presetClass="mediacall" presetSubtype="0" fill="hold" nodeType="withEffect">
                                  <p:stCondLst>
                                    <p:cond delay="0"/>
                                  </p:stCondLst>
                                  <p:childTnLst>
                                    <p:cmd type="call" cmd="playFrom(0.0)">
                                      <p:cBhvr>
                                        <p:cTn id="59" dur="8158" fill="hold"/>
                                        <p:tgtEl>
                                          <p:spTgt spid="20"/>
                                        </p:tgtEl>
                                      </p:cBhvr>
                                    </p:cmd>
                                  </p:childTnLst>
                                </p:cTn>
                              </p:par>
                            </p:childTnLst>
                          </p:cTn>
                        </p:par>
                      </p:childTnLst>
                    </p:cTn>
                  </p:par>
                </p:childTnLst>
              </p:cTn>
              <p:nextCondLst>
                <p:cond evt="onClick" delay="0">
                  <p:tgtEl>
                    <p:spTgt spid="12"/>
                  </p:tgtEl>
                </p:cond>
              </p:nextCondLst>
            </p:seq>
            <p:seq concurrent="1" nextAc="seek">
              <p:cTn id="60" restart="whenNotActive" fill="hold" evtFilter="cancelBubble" nodeType="interactiveSeq">
                <p:stCondLst>
                  <p:cond evt="onClick" delay="0">
                    <p:tgtEl>
                      <p:spTgt spid="11"/>
                    </p:tgtEl>
                  </p:cond>
                </p:stCondLst>
                <p:endSync evt="end" delay="0">
                  <p:rtn val="all"/>
                </p:endSync>
                <p:childTnLst>
                  <p:par>
                    <p:cTn id="61" fill="hold">
                      <p:stCondLst>
                        <p:cond delay="0"/>
                      </p:stCondLst>
                      <p:childTnLst>
                        <p:par>
                          <p:cTn id="62" fill="hold">
                            <p:stCondLst>
                              <p:cond delay="0"/>
                            </p:stCondLst>
                            <p:childTnLst>
                              <p:par>
                                <p:cTn id="63" presetID="10" presetClass="entr" presetSubtype="0" fill="hold" nodeType="clickEffect">
                                  <p:stCondLst>
                                    <p:cond delay="0"/>
                                  </p:stCondLst>
                                  <p:childTnLst>
                                    <p:set>
                                      <p:cBhvr>
                                        <p:cTn id="64" dur="1" fill="hold">
                                          <p:stCondLst>
                                            <p:cond delay="0"/>
                                          </p:stCondLst>
                                        </p:cTn>
                                        <p:tgtEl>
                                          <p:spTgt spid="14"/>
                                        </p:tgtEl>
                                        <p:attrNameLst>
                                          <p:attrName>style.visibility</p:attrName>
                                        </p:attrNameLst>
                                      </p:cBhvr>
                                      <p:to>
                                        <p:strVal val="visible"/>
                                      </p:to>
                                    </p:set>
                                    <p:animEffect transition="in" filter="fade">
                                      <p:cBhvr>
                                        <p:cTn id="65" dur="500"/>
                                        <p:tgtEl>
                                          <p:spTgt spid="14"/>
                                        </p:tgtEl>
                                      </p:cBhvr>
                                    </p:animEffect>
                                  </p:childTnLst>
                                </p:cTn>
                              </p:par>
                              <p:par>
                                <p:cTn id="66" presetID="1" presetClass="mediacall" presetSubtype="0" fill="hold" nodeType="withEffect">
                                  <p:stCondLst>
                                    <p:cond delay="0"/>
                                  </p:stCondLst>
                                  <p:childTnLst>
                                    <p:cmd type="call" cmd="playFrom(0.0)">
                                      <p:cBhvr>
                                        <p:cTn id="67" dur="8158" fill="hold"/>
                                        <p:tgtEl>
                                          <p:spTgt spid="19"/>
                                        </p:tgtEl>
                                      </p:cBhvr>
                                    </p:cmd>
                                  </p:childTnLst>
                                </p:cTn>
                              </p:par>
                            </p:childTnLst>
                          </p:cTn>
                        </p:par>
                      </p:childTnLst>
                    </p:cTn>
                  </p:par>
                </p:childTnLst>
              </p:cTn>
              <p:nextCondLst>
                <p:cond evt="onClick" delay="0">
                  <p:tgtEl>
                    <p:spTgt spid="11"/>
                  </p:tgtEl>
                </p:cond>
              </p:nextCondLst>
            </p:seq>
            <p:seq concurrent="1" nextAc="seek">
              <p:cTn id="68" restart="whenNotActive" fill="hold" evtFilter="cancelBubble" nodeType="interactiveSeq">
                <p:stCondLst>
                  <p:cond evt="onClick" delay="0">
                    <p:tgtEl>
                      <p:spTgt spid="17"/>
                    </p:tgtEl>
                  </p:cond>
                </p:stCondLst>
                <p:endSync evt="end" delay="0">
                  <p:rtn val="all"/>
                </p:endSync>
                <p:childTnLst>
                  <p:par>
                    <p:cTn id="69" fill="hold">
                      <p:stCondLst>
                        <p:cond delay="0"/>
                      </p:stCondLst>
                      <p:childTnLst>
                        <p:par>
                          <p:cTn id="70" fill="hold">
                            <p:stCondLst>
                              <p:cond delay="0"/>
                            </p:stCondLst>
                            <p:childTnLst>
                              <p:par>
                                <p:cTn id="71" presetID="1" presetClass="exit" presetSubtype="0" fill="hold" nodeType="clickEffect">
                                  <p:stCondLst>
                                    <p:cond delay="0"/>
                                  </p:stCondLst>
                                  <p:childTnLst>
                                    <p:set>
                                      <p:cBhvr>
                                        <p:cTn id="72" dur="1" fill="hold">
                                          <p:stCondLst>
                                            <p:cond delay="0"/>
                                          </p:stCondLst>
                                        </p:cTn>
                                        <p:tgtEl>
                                          <p:spTgt spid="17"/>
                                        </p:tgtEl>
                                        <p:attrNameLst>
                                          <p:attrName>style.visibility</p:attrName>
                                        </p:attrNameLst>
                                      </p:cBhvr>
                                      <p:to>
                                        <p:strVal val="hidden"/>
                                      </p:to>
                                    </p:set>
                                  </p:childTnLst>
                                </p:cTn>
                              </p:par>
                            </p:childTnLst>
                          </p:cTn>
                        </p:par>
                      </p:childTnLst>
                    </p:cTn>
                  </p:par>
                </p:childTnLst>
              </p:cTn>
              <p:nextCondLst>
                <p:cond evt="onClick" delay="0">
                  <p:tgtEl>
                    <p:spTgt spid="17"/>
                  </p:tgtEl>
                </p:cond>
              </p:nextCondLst>
            </p:seq>
            <p:audio>
              <p:cMediaNode vol="80000">
                <p:cTn id="73" fill="hold" display="0">
                  <p:stCondLst>
                    <p:cond delay="indefinite"/>
                  </p:stCondLst>
                  <p:endCondLst>
                    <p:cond evt="onStopAudio" delay="0">
                      <p:tgtEl>
                        <p:sldTgt/>
                      </p:tgtEl>
                    </p:cond>
                  </p:endCondLst>
                </p:cTn>
                <p:tgtEl>
                  <p:spTgt spid="16"/>
                </p:tgtEl>
              </p:cMediaNode>
            </p:audio>
            <p:audio>
              <p:cMediaNode vol="80000">
                <p:cTn id="74" fill="hold" display="0">
                  <p:stCondLst>
                    <p:cond delay="indefinite"/>
                  </p:stCondLst>
                  <p:endCondLst>
                    <p:cond evt="onStopAudio" delay="0">
                      <p:tgtEl>
                        <p:sldTgt/>
                      </p:tgtEl>
                    </p:cond>
                  </p:endCondLst>
                </p:cTn>
                <p:tgtEl>
                  <p:spTgt spid="18"/>
                </p:tgtEl>
              </p:cMediaNode>
            </p:audio>
            <p:audio>
              <p:cMediaNode vol="80000">
                <p:cTn id="75" fill="hold" display="0">
                  <p:stCondLst>
                    <p:cond delay="indefinite"/>
                  </p:stCondLst>
                  <p:endCondLst>
                    <p:cond evt="onStopAudio" delay="0">
                      <p:tgtEl>
                        <p:sldTgt/>
                      </p:tgtEl>
                    </p:cond>
                  </p:endCondLst>
                </p:cTn>
                <p:tgtEl>
                  <p:spTgt spid="19"/>
                </p:tgtEl>
              </p:cMediaNode>
            </p:audio>
            <p:audio>
              <p:cMediaNode vol="80000">
                <p:cTn id="76" fill="hold" display="0">
                  <p:stCondLst>
                    <p:cond delay="indefinite"/>
                  </p:stCondLst>
                  <p:endCondLst>
                    <p:cond evt="onStopAudio" delay="0">
                      <p:tgtEl>
                        <p:sldTgt/>
                      </p:tgtEl>
                    </p:cond>
                  </p:endCondLst>
                </p:cTn>
                <p:tgtEl>
                  <p:spTgt spid="20"/>
                </p:tgtEl>
              </p:cMediaNode>
            </p:audio>
          </p:childTnLst>
        </p:cTn>
      </p:par>
    </p:tnLst>
    <p:bldLst>
      <p:bldP spid="3" grpId="0" animBg="1"/>
      <p:bldP spid="4" grpId="0"/>
      <p:bldP spid="5" grpId="0" animBg="1"/>
      <p:bldP spid="6" grpId="0" animBg="1"/>
      <p:bldP spid="7" grpId="0" animBg="1"/>
      <p:bldP spid="8" grpId="0" animBg="1"/>
      <p:bldP spid="9" grpId="0"/>
      <p:bldP spid="10" grpId="0"/>
      <p:bldP spid="11" grpId="0"/>
      <p:bldP spid="12"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Hình ảnh 1">
            <a:extLst>
              <a:ext uri="{FF2B5EF4-FFF2-40B4-BE49-F238E27FC236}">
                <a16:creationId xmlns:a16="http://schemas.microsoft.com/office/drawing/2014/main" id="{F73D6D1E-5692-4B45-A8E4-DF9101B45869}"/>
              </a:ext>
            </a:extLst>
          </p:cNvPr>
          <p:cNvPicPr>
            <a:picLocks noChangeAspect="1"/>
          </p:cNvPicPr>
          <p:nvPr/>
        </p:nvPicPr>
        <p:blipFill>
          <a:blip r:embed="rId6"/>
          <a:stretch>
            <a:fillRect/>
          </a:stretch>
        </p:blipFill>
        <p:spPr>
          <a:xfrm>
            <a:off x="-1" y="430983"/>
            <a:ext cx="12192001" cy="6442910"/>
          </a:xfrm>
          <a:prstGeom prst="rect">
            <a:avLst/>
          </a:prstGeom>
        </p:spPr>
      </p:pic>
      <p:sp>
        <p:nvSpPr>
          <p:cNvPr id="3" name="Oval 1">
            <a:extLst>
              <a:ext uri="{FF2B5EF4-FFF2-40B4-BE49-F238E27FC236}">
                <a16:creationId xmlns:a16="http://schemas.microsoft.com/office/drawing/2014/main" id="{2CEDC3F3-40D3-4BFE-96AA-276424E2401B}"/>
              </a:ext>
            </a:extLst>
          </p:cNvPr>
          <p:cNvSpPr/>
          <p:nvPr/>
        </p:nvSpPr>
        <p:spPr>
          <a:xfrm>
            <a:off x="2362200" y="304800"/>
            <a:ext cx="6248400" cy="1828800"/>
          </a:xfrm>
          <a:prstGeom prst="ellipse">
            <a:avLst/>
          </a:prstGeom>
        </p:spPr>
        <p:style>
          <a:lnRef idx="1">
            <a:schemeClr val="accent2"/>
          </a:lnRef>
          <a:fillRef idx="2">
            <a:schemeClr val="accent2"/>
          </a:fillRef>
          <a:effectRef idx="1">
            <a:schemeClr val="accent2"/>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mj-lt"/>
              <a:ea typeface="+mn-ea"/>
              <a:cs typeface="+mn-cs"/>
            </a:endParaRPr>
          </a:p>
        </p:txBody>
      </p:sp>
      <p:sp>
        <p:nvSpPr>
          <p:cNvPr id="4" name="TextBox 2">
            <a:extLst>
              <a:ext uri="{FF2B5EF4-FFF2-40B4-BE49-F238E27FC236}">
                <a16:creationId xmlns:a16="http://schemas.microsoft.com/office/drawing/2014/main" id="{17809E9E-9E41-4461-808A-6EA83AAE43EC}"/>
              </a:ext>
            </a:extLst>
          </p:cNvPr>
          <p:cNvSpPr txBox="1"/>
          <p:nvPr/>
        </p:nvSpPr>
        <p:spPr>
          <a:xfrm>
            <a:off x="2971800" y="838201"/>
            <a:ext cx="5410200" cy="58477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prstClr val="black"/>
                </a:solidFill>
                <a:effectLst/>
                <a:uLnTx/>
                <a:uFillTx/>
                <a:latin typeface="+mj-lt"/>
                <a:ea typeface="+mn-ea"/>
                <a:cs typeface="Times New Roman" pitchFamily="18" charset="0"/>
              </a:rPr>
              <a:t>16 – 3 = ?</a:t>
            </a:r>
          </a:p>
        </p:txBody>
      </p:sp>
      <p:sp>
        <p:nvSpPr>
          <p:cNvPr id="5" name="Rounded Rectangle 3">
            <a:extLst>
              <a:ext uri="{FF2B5EF4-FFF2-40B4-BE49-F238E27FC236}">
                <a16:creationId xmlns:a16="http://schemas.microsoft.com/office/drawing/2014/main" id="{319F739A-4031-4674-835A-27AFA231BE99}"/>
              </a:ext>
            </a:extLst>
          </p:cNvPr>
          <p:cNvSpPr/>
          <p:nvPr/>
        </p:nvSpPr>
        <p:spPr>
          <a:xfrm>
            <a:off x="6096000" y="2460275"/>
            <a:ext cx="2133600" cy="838200"/>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mj-lt"/>
              <a:ea typeface="+mn-ea"/>
              <a:cs typeface="+mn-cs"/>
            </a:endParaRPr>
          </a:p>
        </p:txBody>
      </p:sp>
      <p:sp>
        <p:nvSpPr>
          <p:cNvPr id="6" name="Rounded Rectangle 4">
            <a:extLst>
              <a:ext uri="{FF2B5EF4-FFF2-40B4-BE49-F238E27FC236}">
                <a16:creationId xmlns:a16="http://schemas.microsoft.com/office/drawing/2014/main" id="{845A8299-12A4-4322-B858-5807F3F68A49}"/>
              </a:ext>
            </a:extLst>
          </p:cNvPr>
          <p:cNvSpPr/>
          <p:nvPr/>
        </p:nvSpPr>
        <p:spPr>
          <a:xfrm>
            <a:off x="6248400" y="4343400"/>
            <a:ext cx="2133600" cy="838200"/>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mj-lt"/>
              <a:ea typeface="+mn-ea"/>
              <a:cs typeface="+mn-cs"/>
            </a:endParaRPr>
          </a:p>
        </p:txBody>
      </p:sp>
      <p:sp>
        <p:nvSpPr>
          <p:cNvPr id="7" name="Rounded Rectangle 5">
            <a:extLst>
              <a:ext uri="{FF2B5EF4-FFF2-40B4-BE49-F238E27FC236}">
                <a16:creationId xmlns:a16="http://schemas.microsoft.com/office/drawing/2014/main" id="{8CB748DE-F7A1-4226-88C1-F85BD02ABB2B}"/>
              </a:ext>
            </a:extLst>
          </p:cNvPr>
          <p:cNvSpPr/>
          <p:nvPr/>
        </p:nvSpPr>
        <p:spPr>
          <a:xfrm>
            <a:off x="2362200" y="4343400"/>
            <a:ext cx="2133600" cy="838200"/>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mj-lt"/>
              <a:ea typeface="+mn-ea"/>
              <a:cs typeface="+mn-cs"/>
            </a:endParaRPr>
          </a:p>
        </p:txBody>
      </p:sp>
      <p:sp>
        <p:nvSpPr>
          <p:cNvPr id="8" name="Rounded Rectangle 6">
            <a:extLst>
              <a:ext uri="{FF2B5EF4-FFF2-40B4-BE49-F238E27FC236}">
                <a16:creationId xmlns:a16="http://schemas.microsoft.com/office/drawing/2014/main" id="{6405EA39-92D6-49AB-86AA-BBCEC1C86508}"/>
              </a:ext>
            </a:extLst>
          </p:cNvPr>
          <p:cNvSpPr/>
          <p:nvPr/>
        </p:nvSpPr>
        <p:spPr>
          <a:xfrm>
            <a:off x="2292927" y="2508189"/>
            <a:ext cx="2133600" cy="838200"/>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mj-lt"/>
              <a:ea typeface="+mn-ea"/>
              <a:cs typeface="+mn-cs"/>
            </a:endParaRPr>
          </a:p>
        </p:txBody>
      </p:sp>
      <p:sp>
        <p:nvSpPr>
          <p:cNvPr id="9" name="TextBox 7">
            <a:extLst>
              <a:ext uri="{FF2B5EF4-FFF2-40B4-BE49-F238E27FC236}">
                <a16:creationId xmlns:a16="http://schemas.microsoft.com/office/drawing/2014/main" id="{D0374796-9618-427C-8F20-6651F6030070}"/>
              </a:ext>
            </a:extLst>
          </p:cNvPr>
          <p:cNvSpPr txBox="1"/>
          <p:nvPr/>
        </p:nvSpPr>
        <p:spPr>
          <a:xfrm>
            <a:off x="6276109" y="2606677"/>
            <a:ext cx="1704109"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prstClr val="black"/>
                </a:solidFill>
                <a:effectLst/>
                <a:uLnTx/>
                <a:uFillTx/>
                <a:latin typeface="+mj-lt"/>
                <a:ea typeface="+mn-ea"/>
                <a:cs typeface="Times New Roman" pitchFamily="18" charset="0"/>
              </a:rPr>
              <a:t>B: 13</a:t>
            </a:r>
          </a:p>
        </p:txBody>
      </p:sp>
      <p:sp>
        <p:nvSpPr>
          <p:cNvPr id="10" name="TextBox 8">
            <a:extLst>
              <a:ext uri="{FF2B5EF4-FFF2-40B4-BE49-F238E27FC236}">
                <a16:creationId xmlns:a16="http://schemas.microsoft.com/office/drawing/2014/main" id="{BB5D95AD-E68A-4389-BE2D-9CEF9DDAD149}"/>
              </a:ext>
            </a:extLst>
          </p:cNvPr>
          <p:cNvSpPr txBox="1"/>
          <p:nvPr/>
        </p:nvSpPr>
        <p:spPr>
          <a:xfrm>
            <a:off x="2514600" y="2643278"/>
            <a:ext cx="1524000"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prstClr val="black"/>
                </a:solidFill>
                <a:effectLst/>
                <a:uLnTx/>
                <a:uFillTx/>
                <a:latin typeface="+mj-lt"/>
                <a:ea typeface="+mn-ea"/>
                <a:cs typeface="Times New Roman" pitchFamily="18" charset="0"/>
              </a:rPr>
              <a:t>A: 17</a:t>
            </a:r>
          </a:p>
        </p:txBody>
      </p:sp>
      <p:sp>
        <p:nvSpPr>
          <p:cNvPr id="11" name="TextBox 9">
            <a:extLst>
              <a:ext uri="{FF2B5EF4-FFF2-40B4-BE49-F238E27FC236}">
                <a16:creationId xmlns:a16="http://schemas.microsoft.com/office/drawing/2014/main" id="{D01FB216-102D-4BF1-95AA-A18DB14840EE}"/>
              </a:ext>
            </a:extLst>
          </p:cNvPr>
          <p:cNvSpPr txBox="1"/>
          <p:nvPr/>
        </p:nvSpPr>
        <p:spPr>
          <a:xfrm>
            <a:off x="6400800" y="4470113"/>
            <a:ext cx="1524000"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prstClr val="black"/>
                </a:solidFill>
                <a:effectLst/>
                <a:uLnTx/>
                <a:uFillTx/>
                <a:latin typeface="+mj-lt"/>
                <a:cs typeface="Times New Roman" pitchFamily="18" charset="0"/>
              </a:rPr>
              <a:t>D: </a:t>
            </a:r>
            <a:r>
              <a:rPr lang="en-US" sz="3200" dirty="0">
                <a:solidFill>
                  <a:prstClr val="black"/>
                </a:solidFill>
                <a:latin typeface="+mj-lt"/>
                <a:cs typeface="Times New Roman" pitchFamily="18" charset="0"/>
              </a:rPr>
              <a:t>14</a:t>
            </a:r>
            <a:endParaRPr kumimoji="0" lang="en-US" sz="3200" b="0" i="0" u="none" strike="noStrike" kern="1200" cap="none" spc="0" normalizeH="0" baseline="0" noProof="0" dirty="0">
              <a:ln>
                <a:noFill/>
              </a:ln>
              <a:solidFill>
                <a:prstClr val="black"/>
              </a:solidFill>
              <a:effectLst/>
              <a:uLnTx/>
              <a:uFillTx/>
              <a:latin typeface="+mj-lt"/>
              <a:cs typeface="Times New Roman" pitchFamily="18" charset="0"/>
            </a:endParaRPr>
          </a:p>
        </p:txBody>
      </p:sp>
      <p:sp>
        <p:nvSpPr>
          <p:cNvPr id="12" name="TextBox 10">
            <a:extLst>
              <a:ext uri="{FF2B5EF4-FFF2-40B4-BE49-F238E27FC236}">
                <a16:creationId xmlns:a16="http://schemas.microsoft.com/office/drawing/2014/main" id="{8281AF3D-5EE5-4F81-A425-EEC8B2E6261C}"/>
              </a:ext>
            </a:extLst>
          </p:cNvPr>
          <p:cNvSpPr txBox="1"/>
          <p:nvPr/>
        </p:nvSpPr>
        <p:spPr>
          <a:xfrm>
            <a:off x="2597727" y="4501515"/>
            <a:ext cx="1524000"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prstClr val="black"/>
                </a:solidFill>
                <a:effectLst/>
                <a:uLnTx/>
                <a:uFillTx/>
                <a:latin typeface="+mj-lt"/>
                <a:ea typeface="+mn-ea"/>
                <a:cs typeface="Times New Roman" pitchFamily="18" charset="0"/>
              </a:rPr>
              <a:t>C:</a:t>
            </a:r>
            <a:r>
              <a:rPr kumimoji="0" lang="en-US" sz="3200" b="0" i="0" u="none" strike="noStrike" kern="1200" cap="none" spc="0" normalizeH="0" noProof="0" dirty="0">
                <a:ln>
                  <a:noFill/>
                </a:ln>
                <a:solidFill>
                  <a:prstClr val="black"/>
                </a:solidFill>
                <a:effectLst/>
                <a:uLnTx/>
                <a:uFillTx/>
                <a:latin typeface="+mj-lt"/>
                <a:ea typeface="+mn-ea"/>
                <a:cs typeface="Times New Roman" pitchFamily="18" charset="0"/>
              </a:rPr>
              <a:t> 16</a:t>
            </a:r>
            <a:endParaRPr kumimoji="0" lang="en-US" sz="3200" b="0" i="0" u="none" strike="noStrike" kern="1200" cap="none" spc="0" normalizeH="0" baseline="0" noProof="0" dirty="0">
              <a:ln>
                <a:noFill/>
              </a:ln>
              <a:solidFill>
                <a:prstClr val="black"/>
              </a:solidFill>
              <a:effectLst/>
              <a:uLnTx/>
              <a:uFillTx/>
              <a:latin typeface="+mj-lt"/>
              <a:ea typeface="+mn-ea"/>
              <a:cs typeface="Times New Roman" pitchFamily="18" charset="0"/>
            </a:endParaRPr>
          </a:p>
        </p:txBody>
      </p:sp>
      <p:pic>
        <p:nvPicPr>
          <p:cNvPr id="13" name="Picture 11">
            <a:extLst>
              <a:ext uri="{FF2B5EF4-FFF2-40B4-BE49-F238E27FC236}">
                <a16:creationId xmlns:a16="http://schemas.microsoft.com/office/drawing/2014/main" id="{43C91C3C-B09F-4A28-83E3-60A7341702A4}"/>
              </a:ext>
            </a:extLst>
          </p:cNvPr>
          <p:cNvPicPr>
            <a:picLocks noChangeAspect="1"/>
          </p:cNvPicPr>
          <p:nvPr/>
        </p:nvPicPr>
        <p:blipFill rotWithShape="1">
          <a:blip r:embed="rId7">
            <a:extLst>
              <a:ext uri="{BEBA8EAE-BF5A-486C-A8C5-ECC9F3942E4B}">
                <a14:imgProps xmlns:a14="http://schemas.microsoft.com/office/drawing/2010/main">
                  <a14:imgLayer r:embed="rId8">
                    <a14:imgEffect>
                      <a14:backgroundRemoval t="9639" b="100000" l="66636" r="100000"/>
                    </a14:imgEffect>
                  </a14:imgLayer>
                </a14:imgProps>
              </a:ext>
              <a:ext uri="{28A0092B-C50C-407E-A947-70E740481C1C}">
                <a14:useLocalDpi xmlns:a14="http://schemas.microsoft.com/office/drawing/2010/main" val="0"/>
              </a:ext>
            </a:extLst>
          </a:blip>
          <a:srcRect l="66818" t="35143" r="5000"/>
          <a:stretch/>
        </p:blipFill>
        <p:spPr>
          <a:xfrm>
            <a:off x="1395845" y="1895508"/>
            <a:ext cx="1524001" cy="1614249"/>
          </a:xfrm>
          <a:prstGeom prst="rect">
            <a:avLst/>
          </a:prstGeom>
        </p:spPr>
      </p:pic>
      <p:pic>
        <p:nvPicPr>
          <p:cNvPr id="14" name="Picture 12">
            <a:extLst>
              <a:ext uri="{FF2B5EF4-FFF2-40B4-BE49-F238E27FC236}">
                <a16:creationId xmlns:a16="http://schemas.microsoft.com/office/drawing/2014/main" id="{7978D3D3-1877-4ACF-B64C-8D25DD20E1AC}"/>
              </a:ext>
            </a:extLst>
          </p:cNvPr>
          <p:cNvPicPr>
            <a:picLocks noChangeAspect="1"/>
          </p:cNvPicPr>
          <p:nvPr/>
        </p:nvPicPr>
        <p:blipFill rotWithShape="1">
          <a:blip r:embed="rId7">
            <a:extLst>
              <a:ext uri="{BEBA8EAE-BF5A-486C-A8C5-ECC9F3942E4B}">
                <a14:imgProps xmlns:a14="http://schemas.microsoft.com/office/drawing/2010/main">
                  <a14:imgLayer r:embed="rId8">
                    <a14:imgEffect>
                      <a14:backgroundRemoval t="9639" b="100000" l="66636" r="100000"/>
                    </a14:imgEffect>
                  </a14:imgLayer>
                </a14:imgProps>
              </a:ext>
              <a:ext uri="{28A0092B-C50C-407E-A947-70E740481C1C}">
                <a14:useLocalDpi xmlns:a14="http://schemas.microsoft.com/office/drawing/2010/main" val="0"/>
              </a:ext>
            </a:extLst>
          </a:blip>
          <a:srcRect l="66818" t="35143" r="5000"/>
          <a:stretch/>
        </p:blipFill>
        <p:spPr>
          <a:xfrm>
            <a:off x="5181600" y="3741987"/>
            <a:ext cx="1524000" cy="1614248"/>
          </a:xfrm>
          <a:prstGeom prst="rect">
            <a:avLst/>
          </a:prstGeom>
        </p:spPr>
      </p:pic>
      <p:pic>
        <p:nvPicPr>
          <p:cNvPr id="15" name="Picture 13">
            <a:extLst>
              <a:ext uri="{FF2B5EF4-FFF2-40B4-BE49-F238E27FC236}">
                <a16:creationId xmlns:a16="http://schemas.microsoft.com/office/drawing/2014/main" id="{BFA05709-D0FF-46C0-B78E-92D15EB7991D}"/>
              </a:ext>
            </a:extLst>
          </p:cNvPr>
          <p:cNvPicPr>
            <a:picLocks noChangeAspect="1"/>
          </p:cNvPicPr>
          <p:nvPr/>
        </p:nvPicPr>
        <p:blipFill rotWithShape="1">
          <a:blip r:embed="rId7">
            <a:extLst>
              <a:ext uri="{BEBA8EAE-BF5A-486C-A8C5-ECC9F3942E4B}">
                <a14:imgProps xmlns:a14="http://schemas.microsoft.com/office/drawing/2010/main">
                  <a14:imgLayer r:embed="rId8">
                    <a14:imgEffect>
                      <a14:backgroundRemoval t="9639" b="100000" l="66636" r="100000"/>
                    </a14:imgEffect>
                  </a14:imgLayer>
                </a14:imgProps>
              </a:ext>
              <a:ext uri="{28A0092B-C50C-407E-A947-70E740481C1C}">
                <a14:useLocalDpi xmlns:a14="http://schemas.microsoft.com/office/drawing/2010/main" val="0"/>
              </a:ext>
            </a:extLst>
          </a:blip>
          <a:srcRect l="66818" t="35143" r="5000"/>
          <a:stretch/>
        </p:blipFill>
        <p:spPr>
          <a:xfrm>
            <a:off x="1530926" y="3741987"/>
            <a:ext cx="1524001" cy="1614249"/>
          </a:xfrm>
          <a:prstGeom prst="rect">
            <a:avLst/>
          </a:prstGeom>
        </p:spPr>
      </p:pic>
      <p:pic>
        <p:nvPicPr>
          <p:cNvPr id="16" name="Am-thanh-tra-loi-dung-www_nhacchuongvui_com.mp3">
            <a:hlinkClick r:id="" action="ppaction://media"/>
            <a:extLst>
              <a:ext uri="{FF2B5EF4-FFF2-40B4-BE49-F238E27FC236}">
                <a16:creationId xmlns:a16="http://schemas.microsoft.com/office/drawing/2014/main" id="{FE8AEA1F-7313-434A-98FE-2803B38DF3A9}"/>
              </a:ext>
            </a:extLst>
          </p:cNvPr>
          <p:cNvPicPr>
            <a:picLocks noChangeAspect="1"/>
          </p:cNvPicPr>
          <p:nvPr>
            <a:audioFile r:link="rId2"/>
            <p:extLst>
              <p:ext uri="{DAA4B4D4-6D71-4841-9C94-3DE7FCFB9230}">
                <p14:media xmlns:p14="http://schemas.microsoft.com/office/powerpoint/2010/main" r:embed="rId1"/>
              </p:ext>
            </p:extLst>
          </p:nvPr>
        </p:nvPicPr>
        <p:blipFill>
          <a:blip r:embed="rId9"/>
          <a:stretch>
            <a:fillRect/>
          </a:stretch>
        </p:blipFill>
        <p:spPr>
          <a:xfrm>
            <a:off x="12344400" y="228600"/>
            <a:ext cx="609600" cy="609600"/>
          </a:xfrm>
          <a:prstGeom prst="rect">
            <a:avLst/>
          </a:prstGeom>
        </p:spPr>
      </p:pic>
      <p:pic>
        <p:nvPicPr>
          <p:cNvPr id="17" name="Dor">
            <a:extLst>
              <a:ext uri="{FF2B5EF4-FFF2-40B4-BE49-F238E27FC236}">
                <a16:creationId xmlns:a16="http://schemas.microsoft.com/office/drawing/2014/main" id="{48A279EE-2602-4828-9BF1-4A765FFDF246}"/>
              </a:ext>
            </a:extLst>
          </p:cNvPr>
          <p:cNvPicPr>
            <a:picLocks noChangeAspect="1"/>
          </p:cNvPicPr>
          <p:nvPr/>
        </p:nvPicPr>
        <p:blipFill rotWithShape="1">
          <a:blip r:embed="rId10">
            <a:extLst>
              <a:ext uri="{BEBA8EAE-BF5A-486C-A8C5-ECC9F3942E4B}">
                <a14:imgProps xmlns:a14="http://schemas.microsoft.com/office/drawing/2010/main">
                  <a14:imgLayer r:embed="rId11">
                    <a14:imgEffect>
                      <a14:backgroundRemoval t="3859" b="100000" l="0" r="96750">
                        <a14:foregroundMark x1="56875" y1="11093" x2="53250" y2="94373"/>
                        <a14:foregroundMark x1="65500" y1="14148" x2="62750" y2="97588"/>
                        <a14:foregroundMark x1="73500" y1="29743" x2="73125" y2="83280"/>
                        <a14:foregroundMark x1="67500" y1="69132" x2="68500" y2="87138"/>
                        <a14:foregroundMark x1="57125" y1="59646" x2="58375" y2="76367"/>
                        <a14:foregroundMark x1="45125" y1="20900" x2="48875" y2="94051"/>
                        <a14:foregroundMark x1="38000" y1="23955" x2="39125" y2="56913"/>
                        <a14:foregroundMark x1="33125" y1="60450" x2="38375" y2="69453"/>
                      </a14:backgroundRemoval>
                    </a14:imgEffect>
                  </a14:imgLayer>
                </a14:imgProps>
              </a:ext>
              <a:ext uri="{28A0092B-C50C-407E-A947-70E740481C1C}">
                <a14:useLocalDpi xmlns:a14="http://schemas.microsoft.com/office/drawing/2010/main" val="0"/>
              </a:ext>
            </a:extLst>
          </a:blip>
          <a:srcRect l="28500" t="6270" r="10908"/>
          <a:stretch/>
        </p:blipFill>
        <p:spPr>
          <a:xfrm>
            <a:off x="4977245" y="1970232"/>
            <a:ext cx="1371602" cy="1649679"/>
          </a:xfrm>
          <a:prstGeom prst="rect">
            <a:avLst/>
          </a:prstGeom>
        </p:spPr>
      </p:pic>
      <p:pic>
        <p:nvPicPr>
          <p:cNvPr id="18" name="Am-thanh-tra-loi-sai-www_nhacchuongvui_com.mp3">
            <a:hlinkClick r:id="" action="ppaction://media"/>
            <a:extLst>
              <a:ext uri="{FF2B5EF4-FFF2-40B4-BE49-F238E27FC236}">
                <a16:creationId xmlns:a16="http://schemas.microsoft.com/office/drawing/2014/main" id="{980395D2-94B5-4C5C-9998-4592B89747A7}"/>
              </a:ext>
            </a:extLst>
          </p:cNvPr>
          <p:cNvPicPr>
            <a:picLocks noChangeAspect="1"/>
          </p:cNvPicPr>
          <p:nvPr>
            <a:audioFile r:link="rId4"/>
            <p:extLst>
              <p:ext uri="{DAA4B4D4-6D71-4841-9C94-3DE7FCFB9230}">
                <p14:media xmlns:p14="http://schemas.microsoft.com/office/powerpoint/2010/main" r:embed="rId3"/>
              </p:ext>
            </p:extLst>
          </p:nvPr>
        </p:nvPicPr>
        <p:blipFill>
          <a:blip r:embed="rId12"/>
          <a:stretch>
            <a:fillRect/>
          </a:stretch>
        </p:blipFill>
        <p:spPr>
          <a:xfrm>
            <a:off x="12399818" y="1360632"/>
            <a:ext cx="609600" cy="609600"/>
          </a:xfrm>
          <a:prstGeom prst="rect">
            <a:avLst/>
          </a:prstGeom>
        </p:spPr>
      </p:pic>
      <p:pic>
        <p:nvPicPr>
          <p:cNvPr id="19" name="Am-thanh-tra-loi-sai-www_nhacchuongvui_com.mp3">
            <a:hlinkClick r:id="" action="ppaction://media"/>
            <a:extLst>
              <a:ext uri="{FF2B5EF4-FFF2-40B4-BE49-F238E27FC236}">
                <a16:creationId xmlns:a16="http://schemas.microsoft.com/office/drawing/2014/main" id="{EA20E1A6-1517-4E45-8CF3-8A0A1142381C}"/>
              </a:ext>
            </a:extLst>
          </p:cNvPr>
          <p:cNvPicPr>
            <a:picLocks noChangeAspect="1"/>
          </p:cNvPicPr>
          <p:nvPr>
            <a:audioFile r:link="rId4"/>
            <p:extLst>
              <p:ext uri="{DAA4B4D4-6D71-4841-9C94-3DE7FCFB9230}">
                <p14:media xmlns:p14="http://schemas.microsoft.com/office/powerpoint/2010/main" r:embed="rId3"/>
              </p:ext>
            </p:extLst>
          </p:nvPr>
        </p:nvPicPr>
        <p:blipFill>
          <a:blip r:embed="rId12"/>
          <a:stretch>
            <a:fillRect/>
          </a:stretch>
        </p:blipFill>
        <p:spPr>
          <a:xfrm>
            <a:off x="12399818" y="3860512"/>
            <a:ext cx="609600" cy="609600"/>
          </a:xfrm>
          <a:prstGeom prst="rect">
            <a:avLst/>
          </a:prstGeom>
        </p:spPr>
      </p:pic>
      <p:pic>
        <p:nvPicPr>
          <p:cNvPr id="20" name="Am-thanh-tra-loi-sai-www_nhacchuongvui_com.mp3">
            <a:hlinkClick r:id="" action="ppaction://media"/>
            <a:extLst>
              <a:ext uri="{FF2B5EF4-FFF2-40B4-BE49-F238E27FC236}">
                <a16:creationId xmlns:a16="http://schemas.microsoft.com/office/drawing/2014/main" id="{A8367A52-459C-4D6D-BE23-14A93CD431B9}"/>
              </a:ext>
            </a:extLst>
          </p:cNvPr>
          <p:cNvPicPr>
            <a:picLocks noChangeAspect="1"/>
          </p:cNvPicPr>
          <p:nvPr>
            <a:audioFile r:link="rId4"/>
            <p:extLst>
              <p:ext uri="{DAA4B4D4-6D71-4841-9C94-3DE7FCFB9230}">
                <p14:media xmlns:p14="http://schemas.microsoft.com/office/powerpoint/2010/main" r:embed="rId3"/>
              </p:ext>
            </p:extLst>
          </p:nvPr>
        </p:nvPicPr>
        <p:blipFill>
          <a:blip r:embed="rId12"/>
          <a:stretch>
            <a:fillRect/>
          </a:stretch>
        </p:blipFill>
        <p:spPr>
          <a:xfrm>
            <a:off x="12344400" y="2594264"/>
            <a:ext cx="609600" cy="609600"/>
          </a:xfrm>
          <a:prstGeom prst="rect">
            <a:avLst/>
          </a:prstGeom>
        </p:spPr>
      </p:pic>
      <p:pic>
        <p:nvPicPr>
          <p:cNvPr id="21" name="Picture 19">
            <a:hlinkClick r:id="rId13" action="ppaction://hlinksldjump"/>
            <a:extLst>
              <a:ext uri="{FF2B5EF4-FFF2-40B4-BE49-F238E27FC236}">
                <a16:creationId xmlns:a16="http://schemas.microsoft.com/office/drawing/2014/main" id="{505F91C9-707D-4637-B646-993FB2D5618C}"/>
              </a:ext>
            </a:extLst>
          </p:cNvPr>
          <p:cNvPicPr>
            <a:picLocks noChangeAspect="1"/>
          </p:cNvPicPr>
          <p:nvPr/>
        </p:nvPicPr>
        <p:blipFill>
          <a:blip r:embed="rId14">
            <a:extLst>
              <a:ext uri="{BEBA8EAE-BF5A-486C-A8C5-ECC9F3942E4B}">
                <a14:imgProps xmlns:a14="http://schemas.microsoft.com/office/drawing/2010/main">
                  <a14:imgLayer r:embed="rId15">
                    <a14:imgEffect>
                      <a14:backgroundRemoval t="0" b="100000" l="0" r="98985">
                        <a14:foregroundMark x1="31472" y1="4000" x2="40102" y2="16000"/>
                        <a14:foregroundMark x1="55838" y1="6400" x2="24873" y2="18400"/>
                        <a14:foregroundMark x1="28934" y1="12800" x2="60406" y2="11600"/>
                        <a14:foregroundMark x1="28934" y1="9200" x2="51269" y2="5600"/>
                        <a14:foregroundMark x1="30457" y1="7600" x2="60406" y2="4400"/>
                        <a14:foregroundMark x1="57360" y1="4000" x2="57868" y2="36000"/>
                        <a14:foregroundMark x1="67513" y1="18000" x2="42640" y2="42400"/>
                        <a14:foregroundMark x1="27919" y1="23600" x2="62437" y2="33200"/>
                        <a14:foregroundMark x1="63959" y1="20400" x2="23858" y2="39600"/>
                        <a14:foregroundMark x1="28426" y1="20400" x2="26904" y2="42400"/>
                        <a14:foregroundMark x1="48223" y1="18000" x2="32995" y2="47600"/>
                        <a14:foregroundMark x1="36041" y1="20800" x2="29949" y2="46800"/>
                        <a14:foregroundMark x1="15736" y1="19200" x2="16751" y2="48800"/>
                        <a14:foregroundMark x1="18782" y1="20400" x2="18274" y2="64000"/>
                        <a14:foregroundMark x1="20812" y1="27200" x2="26396" y2="64400"/>
                        <a14:foregroundMark x1="47716" y1="10800" x2="28934" y2="66000"/>
                        <a14:foregroundMark x1="58883" y1="13200" x2="54822" y2="56800"/>
                        <a14:foregroundMark x1="67513" y1="17200" x2="61421" y2="54000"/>
                        <a14:foregroundMark x1="82234" y1="22000" x2="30457" y2="50000"/>
                        <a14:foregroundMark x1="62944" y1="13200" x2="83756" y2="22000"/>
                        <a14:foregroundMark x1="80711" y1="22000" x2="70558" y2="41600"/>
                        <a14:foregroundMark x1="65482" y1="15600" x2="44670" y2="42400"/>
                        <a14:foregroundMark x1="80203" y1="32000" x2="60914" y2="60400"/>
                        <a14:foregroundMark x1="72589" y1="51200" x2="49746" y2="72000"/>
                        <a14:foregroundMark x1="33503" y1="52400" x2="54315" y2="80800"/>
                        <a14:foregroundMark x1="46193" y1="55600" x2="49746" y2="82400"/>
                        <a14:foregroundMark x1="41624" y1="50400" x2="47716" y2="80800"/>
                        <a14:foregroundMark x1="41117" y1="67200" x2="45178" y2="89600"/>
                        <a14:foregroundMark x1="54315" y1="65200" x2="54315" y2="90000"/>
                        <a14:foregroundMark x1="61421" y1="68000" x2="61421" y2="91200"/>
                        <a14:foregroundMark x1="67005" y1="64000" x2="65990" y2="87600"/>
                        <a14:foregroundMark x1="69543" y1="66000" x2="65482" y2="90000"/>
                        <a14:foregroundMark x1="54315" y1="94000" x2="63959" y2="92800"/>
                        <a14:foregroundMark x1="49746" y1="96400" x2="73604" y2="90000"/>
                        <a14:foregroundMark x1="60914" y1="96400" x2="67513" y2="95200"/>
                        <a14:foregroundMark x1="91878" y1="43600" x2="69543" y2="78000"/>
                        <a14:foregroundMark x1="85279" y1="47600" x2="75127" y2="73200"/>
                        <a14:foregroundMark x1="83249" y1="47600" x2="74112" y2="63200"/>
                        <a14:foregroundMark x1="91878" y1="50400" x2="77157" y2="64400"/>
                        <a14:foregroundMark x1="85787" y1="60800" x2="95431" y2="52400"/>
                        <a14:foregroundMark x1="65990" y1="57600" x2="80203" y2="50400"/>
                        <a14:foregroundMark x1="77665" y1="18400" x2="83756" y2="20800"/>
                        <a14:foregroundMark x1="82234" y1="30800" x2="83249" y2="21200"/>
                        <a14:foregroundMark x1="83249" y1="90800" x2="81726" y2="80800"/>
                      </a14:backgroundRemoval>
                    </a14:imgEffect>
                  </a14:imgLayer>
                </a14:imgProps>
              </a:ext>
              <a:ext uri="{28A0092B-C50C-407E-A947-70E740481C1C}">
                <a14:useLocalDpi xmlns:a14="http://schemas.microsoft.com/office/drawing/2010/main" val="0"/>
              </a:ext>
            </a:extLst>
          </a:blip>
          <a:stretch>
            <a:fillRect/>
          </a:stretch>
        </p:blipFill>
        <p:spPr>
          <a:xfrm>
            <a:off x="10287001" y="533400"/>
            <a:ext cx="1371600" cy="1740609"/>
          </a:xfrm>
          <a:prstGeom prst="rect">
            <a:avLst/>
          </a:prstGeom>
        </p:spPr>
      </p:pic>
    </p:spTree>
    <p:extLst>
      <p:ext uri="{BB962C8B-B14F-4D97-AF65-F5344CB8AC3E}">
        <p14:creationId xmlns:p14="http://schemas.microsoft.com/office/powerpoint/2010/main" val="3072426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wipe(down)">
                                      <p:cBhvr>
                                        <p:cTn id="10" dur="500"/>
                                        <p:tgtEl>
                                          <p:spTgt spid="4"/>
                                        </p:tgtEl>
                                      </p:cBhvr>
                                    </p:animEffect>
                                  </p:childTnLst>
                                </p:cTn>
                              </p:par>
                            </p:childTnLst>
                          </p:cTn>
                        </p:par>
                        <p:par>
                          <p:cTn id="11" fill="hold">
                            <p:stCondLst>
                              <p:cond delay="500"/>
                            </p:stCondLst>
                            <p:childTnLst>
                              <p:par>
                                <p:cTn id="12" presetID="6" presetClass="entr" presetSubtype="16" fill="hold" grpId="0" nodeType="afterEffect">
                                  <p:stCondLst>
                                    <p:cond delay="0"/>
                                  </p:stCondLst>
                                  <p:childTnLst>
                                    <p:set>
                                      <p:cBhvr>
                                        <p:cTn id="13" dur="1" fill="hold">
                                          <p:stCondLst>
                                            <p:cond delay="0"/>
                                          </p:stCondLst>
                                        </p:cTn>
                                        <p:tgtEl>
                                          <p:spTgt spid="8"/>
                                        </p:tgtEl>
                                        <p:attrNameLst>
                                          <p:attrName>style.visibility</p:attrName>
                                        </p:attrNameLst>
                                      </p:cBhvr>
                                      <p:to>
                                        <p:strVal val="visible"/>
                                      </p:to>
                                    </p:set>
                                    <p:animEffect transition="in" filter="circle(in)">
                                      <p:cBhvr>
                                        <p:cTn id="14" dur="500"/>
                                        <p:tgtEl>
                                          <p:spTgt spid="8"/>
                                        </p:tgtEl>
                                      </p:cBhvr>
                                    </p:animEffect>
                                  </p:childTnLst>
                                </p:cTn>
                              </p:par>
                              <p:par>
                                <p:cTn id="15" presetID="6" presetClass="entr" presetSubtype="16" fill="hold" grpId="0" nodeType="with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circle(in)">
                                      <p:cBhvr>
                                        <p:cTn id="17" dur="500"/>
                                        <p:tgtEl>
                                          <p:spTgt spid="10"/>
                                        </p:tgtEl>
                                      </p:cBhvr>
                                    </p:animEffect>
                                  </p:childTnLst>
                                </p:cTn>
                              </p:par>
                              <p:par>
                                <p:cTn id="18" presetID="6" presetClass="entr" presetSubtype="16" fill="hold" grpId="0" nodeType="withEffect">
                                  <p:stCondLst>
                                    <p:cond delay="0"/>
                                  </p:stCondLst>
                                  <p:childTnLst>
                                    <p:set>
                                      <p:cBhvr>
                                        <p:cTn id="19" dur="1" fill="hold">
                                          <p:stCondLst>
                                            <p:cond delay="0"/>
                                          </p:stCondLst>
                                        </p:cTn>
                                        <p:tgtEl>
                                          <p:spTgt spid="5"/>
                                        </p:tgtEl>
                                        <p:attrNameLst>
                                          <p:attrName>style.visibility</p:attrName>
                                        </p:attrNameLst>
                                      </p:cBhvr>
                                      <p:to>
                                        <p:strVal val="visible"/>
                                      </p:to>
                                    </p:set>
                                    <p:animEffect transition="in" filter="circle(in)">
                                      <p:cBhvr>
                                        <p:cTn id="20" dur="500"/>
                                        <p:tgtEl>
                                          <p:spTgt spid="5"/>
                                        </p:tgtEl>
                                      </p:cBhvr>
                                    </p:animEffect>
                                  </p:childTnLst>
                                </p:cTn>
                              </p:par>
                              <p:par>
                                <p:cTn id="21" presetID="6" presetClass="entr" presetSubtype="16" fill="hold" grpId="0" nodeType="with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circle(in)">
                                      <p:cBhvr>
                                        <p:cTn id="23" dur="500"/>
                                        <p:tgtEl>
                                          <p:spTgt spid="9"/>
                                        </p:tgtEl>
                                      </p:cBhvr>
                                    </p:animEffect>
                                  </p:childTnLst>
                                </p:cTn>
                              </p:par>
                              <p:par>
                                <p:cTn id="24" presetID="6" presetClass="entr" presetSubtype="16" fill="hold" grpId="0" nodeType="withEffect">
                                  <p:stCondLst>
                                    <p:cond delay="0"/>
                                  </p:stCondLst>
                                  <p:childTnLst>
                                    <p:set>
                                      <p:cBhvr>
                                        <p:cTn id="25" dur="1" fill="hold">
                                          <p:stCondLst>
                                            <p:cond delay="0"/>
                                          </p:stCondLst>
                                        </p:cTn>
                                        <p:tgtEl>
                                          <p:spTgt spid="12"/>
                                        </p:tgtEl>
                                        <p:attrNameLst>
                                          <p:attrName>style.visibility</p:attrName>
                                        </p:attrNameLst>
                                      </p:cBhvr>
                                      <p:to>
                                        <p:strVal val="visible"/>
                                      </p:to>
                                    </p:set>
                                    <p:animEffect transition="in" filter="circle(in)">
                                      <p:cBhvr>
                                        <p:cTn id="26" dur="500"/>
                                        <p:tgtEl>
                                          <p:spTgt spid="12"/>
                                        </p:tgtEl>
                                      </p:cBhvr>
                                    </p:animEffect>
                                  </p:childTnLst>
                                </p:cTn>
                              </p:par>
                              <p:par>
                                <p:cTn id="27" presetID="6" presetClass="entr" presetSubtype="16" fill="hold" grpId="0" nodeType="withEffect">
                                  <p:stCondLst>
                                    <p:cond delay="0"/>
                                  </p:stCondLst>
                                  <p:childTnLst>
                                    <p:set>
                                      <p:cBhvr>
                                        <p:cTn id="28" dur="1" fill="hold">
                                          <p:stCondLst>
                                            <p:cond delay="0"/>
                                          </p:stCondLst>
                                        </p:cTn>
                                        <p:tgtEl>
                                          <p:spTgt spid="7"/>
                                        </p:tgtEl>
                                        <p:attrNameLst>
                                          <p:attrName>style.visibility</p:attrName>
                                        </p:attrNameLst>
                                      </p:cBhvr>
                                      <p:to>
                                        <p:strVal val="visible"/>
                                      </p:to>
                                    </p:set>
                                    <p:animEffect transition="in" filter="circle(in)">
                                      <p:cBhvr>
                                        <p:cTn id="29" dur="500"/>
                                        <p:tgtEl>
                                          <p:spTgt spid="7"/>
                                        </p:tgtEl>
                                      </p:cBhvr>
                                    </p:animEffect>
                                  </p:childTnLst>
                                </p:cTn>
                              </p:par>
                              <p:par>
                                <p:cTn id="30" presetID="6" presetClass="entr" presetSubtype="16" fill="hold" grpId="0" nodeType="withEffect">
                                  <p:stCondLst>
                                    <p:cond delay="0"/>
                                  </p:stCondLst>
                                  <p:childTnLst>
                                    <p:set>
                                      <p:cBhvr>
                                        <p:cTn id="31" dur="1" fill="hold">
                                          <p:stCondLst>
                                            <p:cond delay="0"/>
                                          </p:stCondLst>
                                        </p:cTn>
                                        <p:tgtEl>
                                          <p:spTgt spid="6"/>
                                        </p:tgtEl>
                                        <p:attrNameLst>
                                          <p:attrName>style.visibility</p:attrName>
                                        </p:attrNameLst>
                                      </p:cBhvr>
                                      <p:to>
                                        <p:strVal val="visible"/>
                                      </p:to>
                                    </p:set>
                                    <p:animEffect transition="in" filter="circle(in)">
                                      <p:cBhvr>
                                        <p:cTn id="32" dur="500"/>
                                        <p:tgtEl>
                                          <p:spTgt spid="6"/>
                                        </p:tgtEl>
                                      </p:cBhvr>
                                    </p:animEffect>
                                  </p:childTnLst>
                                </p:cTn>
                              </p:par>
                              <p:par>
                                <p:cTn id="33" presetID="6" presetClass="entr" presetSubtype="16" fill="hold" grpId="0" nodeType="withEffect">
                                  <p:stCondLst>
                                    <p:cond delay="0"/>
                                  </p:stCondLst>
                                  <p:childTnLst>
                                    <p:set>
                                      <p:cBhvr>
                                        <p:cTn id="34" dur="1" fill="hold">
                                          <p:stCondLst>
                                            <p:cond delay="0"/>
                                          </p:stCondLst>
                                        </p:cTn>
                                        <p:tgtEl>
                                          <p:spTgt spid="11"/>
                                        </p:tgtEl>
                                        <p:attrNameLst>
                                          <p:attrName>style.visibility</p:attrName>
                                        </p:attrNameLst>
                                      </p:cBhvr>
                                      <p:to>
                                        <p:strVal val="visible"/>
                                      </p:to>
                                    </p:set>
                                    <p:animEffect transition="in" filter="circle(in)">
                                      <p:cBhvr>
                                        <p:cTn id="35"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36" restart="whenNotActive" fill="hold" evtFilter="cancelBubble" nodeType="interactiveSeq">
                <p:stCondLst>
                  <p:cond evt="onClick" delay="0">
                    <p:tgtEl>
                      <p:spTgt spid="9"/>
                    </p:tgtEl>
                  </p:cond>
                </p:stCondLst>
                <p:endSync evt="end" delay="0">
                  <p:rtn val="all"/>
                </p:endSync>
                <p:childTnLst>
                  <p:par>
                    <p:cTn id="37" fill="hold">
                      <p:stCondLst>
                        <p:cond delay="0"/>
                      </p:stCondLst>
                      <p:childTnLst>
                        <p:par>
                          <p:cTn id="38" fill="hold">
                            <p:stCondLst>
                              <p:cond delay="0"/>
                            </p:stCondLst>
                            <p:childTnLst>
                              <p:par>
                                <p:cTn id="39" presetID="10" presetClass="entr" presetSubtype="0" fill="hold" nodeType="clickEffect">
                                  <p:stCondLst>
                                    <p:cond delay="0"/>
                                  </p:stCondLst>
                                  <p:childTnLst>
                                    <p:set>
                                      <p:cBhvr>
                                        <p:cTn id="40" dur="1" fill="hold">
                                          <p:stCondLst>
                                            <p:cond delay="0"/>
                                          </p:stCondLst>
                                        </p:cTn>
                                        <p:tgtEl>
                                          <p:spTgt spid="17"/>
                                        </p:tgtEl>
                                        <p:attrNameLst>
                                          <p:attrName>style.visibility</p:attrName>
                                        </p:attrNameLst>
                                      </p:cBhvr>
                                      <p:to>
                                        <p:strVal val="visible"/>
                                      </p:to>
                                    </p:set>
                                    <p:animEffect transition="in" filter="fade">
                                      <p:cBhvr>
                                        <p:cTn id="41" dur="500"/>
                                        <p:tgtEl>
                                          <p:spTgt spid="17"/>
                                        </p:tgtEl>
                                      </p:cBhvr>
                                    </p:animEffect>
                                  </p:childTnLst>
                                </p:cTn>
                              </p:par>
                              <p:par>
                                <p:cTn id="42" presetID="1" presetClass="mediacall" presetSubtype="0" fill="hold" nodeType="withEffect">
                                  <p:stCondLst>
                                    <p:cond delay="0"/>
                                  </p:stCondLst>
                                  <p:childTnLst>
                                    <p:cmd type="call" cmd="playFrom(0.0)">
                                      <p:cBhvr>
                                        <p:cTn id="43" dur="8091" fill="hold"/>
                                        <p:tgtEl>
                                          <p:spTgt spid="16"/>
                                        </p:tgtEl>
                                      </p:cBhvr>
                                    </p:cmd>
                                  </p:childTnLst>
                                </p:cTn>
                              </p:par>
                            </p:childTnLst>
                          </p:cTn>
                        </p:par>
                      </p:childTnLst>
                    </p:cTn>
                  </p:par>
                </p:childTnLst>
              </p:cTn>
              <p:nextCondLst>
                <p:cond evt="onClick" delay="0">
                  <p:tgtEl>
                    <p:spTgt spid="9"/>
                  </p:tgtEl>
                </p:cond>
              </p:nextCondLst>
            </p:seq>
            <p:seq concurrent="1" nextAc="seek">
              <p:cTn id="44" restart="whenNotActive" fill="hold" evtFilter="cancelBubble" nodeType="interactiveSeq">
                <p:stCondLst>
                  <p:cond evt="onClick" delay="0">
                    <p:tgtEl>
                      <p:spTgt spid="10"/>
                    </p:tgtEl>
                  </p:cond>
                </p:stCondLst>
                <p:endSync evt="end" delay="0">
                  <p:rtn val="all"/>
                </p:endSync>
                <p:childTnLst>
                  <p:par>
                    <p:cTn id="45" fill="hold">
                      <p:stCondLst>
                        <p:cond delay="0"/>
                      </p:stCondLst>
                      <p:childTnLst>
                        <p:par>
                          <p:cTn id="46" fill="hold">
                            <p:stCondLst>
                              <p:cond delay="0"/>
                            </p:stCondLst>
                            <p:childTnLst>
                              <p:par>
                                <p:cTn id="47" presetID="10" presetClass="entr" presetSubtype="0" fill="hold" nodeType="clickEffect">
                                  <p:stCondLst>
                                    <p:cond delay="0"/>
                                  </p:stCondLst>
                                  <p:childTnLst>
                                    <p:set>
                                      <p:cBhvr>
                                        <p:cTn id="48" dur="1" fill="hold">
                                          <p:stCondLst>
                                            <p:cond delay="0"/>
                                          </p:stCondLst>
                                        </p:cTn>
                                        <p:tgtEl>
                                          <p:spTgt spid="13"/>
                                        </p:tgtEl>
                                        <p:attrNameLst>
                                          <p:attrName>style.visibility</p:attrName>
                                        </p:attrNameLst>
                                      </p:cBhvr>
                                      <p:to>
                                        <p:strVal val="visible"/>
                                      </p:to>
                                    </p:set>
                                    <p:animEffect transition="in" filter="fade">
                                      <p:cBhvr>
                                        <p:cTn id="49" dur="500"/>
                                        <p:tgtEl>
                                          <p:spTgt spid="13"/>
                                        </p:tgtEl>
                                      </p:cBhvr>
                                    </p:animEffect>
                                  </p:childTnLst>
                                </p:cTn>
                              </p:par>
                              <p:par>
                                <p:cTn id="50" presetID="1" presetClass="mediacall" presetSubtype="0" fill="hold" nodeType="withEffect">
                                  <p:stCondLst>
                                    <p:cond delay="0"/>
                                  </p:stCondLst>
                                  <p:childTnLst>
                                    <p:cmd type="call" cmd="playFrom(0.0)">
                                      <p:cBhvr>
                                        <p:cTn id="51" dur="8158" fill="hold"/>
                                        <p:tgtEl>
                                          <p:spTgt spid="18"/>
                                        </p:tgtEl>
                                      </p:cBhvr>
                                    </p:cmd>
                                  </p:childTnLst>
                                </p:cTn>
                              </p:par>
                            </p:childTnLst>
                          </p:cTn>
                        </p:par>
                      </p:childTnLst>
                    </p:cTn>
                  </p:par>
                </p:childTnLst>
              </p:cTn>
              <p:nextCondLst>
                <p:cond evt="onClick" delay="0">
                  <p:tgtEl>
                    <p:spTgt spid="10"/>
                  </p:tgtEl>
                </p:cond>
              </p:nextCondLst>
            </p:seq>
            <p:seq concurrent="1" nextAc="seek">
              <p:cTn id="52" restart="whenNotActive" fill="hold" evtFilter="cancelBubble" nodeType="interactiveSeq">
                <p:stCondLst>
                  <p:cond evt="onClick" delay="0">
                    <p:tgtEl>
                      <p:spTgt spid="12"/>
                    </p:tgtEl>
                  </p:cond>
                </p:stCondLst>
                <p:endSync evt="end" delay="0">
                  <p:rtn val="all"/>
                </p:endSync>
                <p:childTnLst>
                  <p:par>
                    <p:cTn id="53" fill="hold">
                      <p:stCondLst>
                        <p:cond delay="0"/>
                      </p:stCondLst>
                      <p:childTnLst>
                        <p:par>
                          <p:cTn id="54" fill="hold">
                            <p:stCondLst>
                              <p:cond delay="0"/>
                            </p:stCondLst>
                            <p:childTnLst>
                              <p:par>
                                <p:cTn id="55" presetID="10" presetClass="entr" presetSubtype="0" fill="hold" nodeType="clickEffect">
                                  <p:stCondLst>
                                    <p:cond delay="0"/>
                                  </p:stCondLst>
                                  <p:childTnLst>
                                    <p:set>
                                      <p:cBhvr>
                                        <p:cTn id="56" dur="1" fill="hold">
                                          <p:stCondLst>
                                            <p:cond delay="0"/>
                                          </p:stCondLst>
                                        </p:cTn>
                                        <p:tgtEl>
                                          <p:spTgt spid="15"/>
                                        </p:tgtEl>
                                        <p:attrNameLst>
                                          <p:attrName>style.visibility</p:attrName>
                                        </p:attrNameLst>
                                      </p:cBhvr>
                                      <p:to>
                                        <p:strVal val="visible"/>
                                      </p:to>
                                    </p:set>
                                    <p:animEffect transition="in" filter="fade">
                                      <p:cBhvr>
                                        <p:cTn id="57" dur="500"/>
                                        <p:tgtEl>
                                          <p:spTgt spid="15"/>
                                        </p:tgtEl>
                                      </p:cBhvr>
                                    </p:animEffect>
                                  </p:childTnLst>
                                </p:cTn>
                              </p:par>
                              <p:par>
                                <p:cTn id="58" presetID="1" presetClass="mediacall" presetSubtype="0" fill="hold" nodeType="withEffect">
                                  <p:stCondLst>
                                    <p:cond delay="0"/>
                                  </p:stCondLst>
                                  <p:childTnLst>
                                    <p:cmd type="call" cmd="playFrom(0.0)">
                                      <p:cBhvr>
                                        <p:cTn id="59" dur="8158" fill="hold"/>
                                        <p:tgtEl>
                                          <p:spTgt spid="20"/>
                                        </p:tgtEl>
                                      </p:cBhvr>
                                    </p:cmd>
                                  </p:childTnLst>
                                </p:cTn>
                              </p:par>
                            </p:childTnLst>
                          </p:cTn>
                        </p:par>
                      </p:childTnLst>
                    </p:cTn>
                  </p:par>
                </p:childTnLst>
              </p:cTn>
              <p:nextCondLst>
                <p:cond evt="onClick" delay="0">
                  <p:tgtEl>
                    <p:spTgt spid="12"/>
                  </p:tgtEl>
                </p:cond>
              </p:nextCondLst>
            </p:seq>
            <p:seq concurrent="1" nextAc="seek">
              <p:cTn id="60" restart="whenNotActive" fill="hold" evtFilter="cancelBubble" nodeType="interactiveSeq">
                <p:stCondLst>
                  <p:cond evt="onClick" delay="0">
                    <p:tgtEl>
                      <p:spTgt spid="11"/>
                    </p:tgtEl>
                  </p:cond>
                </p:stCondLst>
                <p:endSync evt="end" delay="0">
                  <p:rtn val="all"/>
                </p:endSync>
                <p:childTnLst>
                  <p:par>
                    <p:cTn id="61" fill="hold">
                      <p:stCondLst>
                        <p:cond delay="0"/>
                      </p:stCondLst>
                      <p:childTnLst>
                        <p:par>
                          <p:cTn id="62" fill="hold">
                            <p:stCondLst>
                              <p:cond delay="0"/>
                            </p:stCondLst>
                            <p:childTnLst>
                              <p:par>
                                <p:cTn id="63" presetID="10" presetClass="entr" presetSubtype="0" fill="hold" nodeType="clickEffect">
                                  <p:stCondLst>
                                    <p:cond delay="0"/>
                                  </p:stCondLst>
                                  <p:childTnLst>
                                    <p:set>
                                      <p:cBhvr>
                                        <p:cTn id="64" dur="1" fill="hold">
                                          <p:stCondLst>
                                            <p:cond delay="0"/>
                                          </p:stCondLst>
                                        </p:cTn>
                                        <p:tgtEl>
                                          <p:spTgt spid="14"/>
                                        </p:tgtEl>
                                        <p:attrNameLst>
                                          <p:attrName>style.visibility</p:attrName>
                                        </p:attrNameLst>
                                      </p:cBhvr>
                                      <p:to>
                                        <p:strVal val="visible"/>
                                      </p:to>
                                    </p:set>
                                    <p:animEffect transition="in" filter="fade">
                                      <p:cBhvr>
                                        <p:cTn id="65" dur="500"/>
                                        <p:tgtEl>
                                          <p:spTgt spid="14"/>
                                        </p:tgtEl>
                                      </p:cBhvr>
                                    </p:animEffect>
                                  </p:childTnLst>
                                </p:cTn>
                              </p:par>
                              <p:par>
                                <p:cTn id="66" presetID="1" presetClass="mediacall" presetSubtype="0" fill="hold" nodeType="withEffect">
                                  <p:stCondLst>
                                    <p:cond delay="0"/>
                                  </p:stCondLst>
                                  <p:childTnLst>
                                    <p:cmd type="call" cmd="playFrom(0.0)">
                                      <p:cBhvr>
                                        <p:cTn id="67" dur="8158" fill="hold"/>
                                        <p:tgtEl>
                                          <p:spTgt spid="19"/>
                                        </p:tgtEl>
                                      </p:cBhvr>
                                    </p:cmd>
                                  </p:childTnLst>
                                </p:cTn>
                              </p:par>
                            </p:childTnLst>
                          </p:cTn>
                        </p:par>
                      </p:childTnLst>
                    </p:cTn>
                  </p:par>
                </p:childTnLst>
              </p:cTn>
              <p:nextCondLst>
                <p:cond evt="onClick" delay="0">
                  <p:tgtEl>
                    <p:spTgt spid="11"/>
                  </p:tgtEl>
                </p:cond>
              </p:nextCondLst>
            </p:seq>
            <p:seq concurrent="1" nextAc="seek">
              <p:cTn id="68" restart="whenNotActive" fill="hold" evtFilter="cancelBubble" nodeType="interactiveSeq">
                <p:stCondLst>
                  <p:cond evt="onClick" delay="0">
                    <p:tgtEl>
                      <p:spTgt spid="17"/>
                    </p:tgtEl>
                  </p:cond>
                </p:stCondLst>
                <p:endSync evt="end" delay="0">
                  <p:rtn val="all"/>
                </p:endSync>
                <p:childTnLst>
                  <p:par>
                    <p:cTn id="69" fill="hold">
                      <p:stCondLst>
                        <p:cond delay="0"/>
                      </p:stCondLst>
                      <p:childTnLst>
                        <p:par>
                          <p:cTn id="70" fill="hold">
                            <p:stCondLst>
                              <p:cond delay="0"/>
                            </p:stCondLst>
                            <p:childTnLst>
                              <p:par>
                                <p:cTn id="71" presetID="1" presetClass="exit" presetSubtype="0" fill="hold" nodeType="clickEffect">
                                  <p:stCondLst>
                                    <p:cond delay="0"/>
                                  </p:stCondLst>
                                  <p:childTnLst>
                                    <p:set>
                                      <p:cBhvr>
                                        <p:cTn id="72" dur="1" fill="hold">
                                          <p:stCondLst>
                                            <p:cond delay="0"/>
                                          </p:stCondLst>
                                        </p:cTn>
                                        <p:tgtEl>
                                          <p:spTgt spid="17"/>
                                        </p:tgtEl>
                                        <p:attrNameLst>
                                          <p:attrName>style.visibility</p:attrName>
                                        </p:attrNameLst>
                                      </p:cBhvr>
                                      <p:to>
                                        <p:strVal val="hidden"/>
                                      </p:to>
                                    </p:set>
                                  </p:childTnLst>
                                </p:cTn>
                              </p:par>
                            </p:childTnLst>
                          </p:cTn>
                        </p:par>
                      </p:childTnLst>
                    </p:cTn>
                  </p:par>
                </p:childTnLst>
              </p:cTn>
              <p:nextCondLst>
                <p:cond evt="onClick" delay="0">
                  <p:tgtEl>
                    <p:spTgt spid="17"/>
                  </p:tgtEl>
                </p:cond>
              </p:nextCondLst>
            </p:seq>
            <p:audio>
              <p:cMediaNode vol="80000">
                <p:cTn id="73" fill="hold" display="0">
                  <p:stCondLst>
                    <p:cond delay="indefinite"/>
                  </p:stCondLst>
                  <p:endCondLst>
                    <p:cond evt="onStopAudio" delay="0">
                      <p:tgtEl>
                        <p:sldTgt/>
                      </p:tgtEl>
                    </p:cond>
                  </p:endCondLst>
                </p:cTn>
                <p:tgtEl>
                  <p:spTgt spid="16"/>
                </p:tgtEl>
              </p:cMediaNode>
            </p:audio>
            <p:audio>
              <p:cMediaNode vol="80000">
                <p:cTn id="74" fill="hold" display="0">
                  <p:stCondLst>
                    <p:cond delay="indefinite"/>
                  </p:stCondLst>
                  <p:endCondLst>
                    <p:cond evt="onStopAudio" delay="0">
                      <p:tgtEl>
                        <p:sldTgt/>
                      </p:tgtEl>
                    </p:cond>
                  </p:endCondLst>
                </p:cTn>
                <p:tgtEl>
                  <p:spTgt spid="18"/>
                </p:tgtEl>
              </p:cMediaNode>
            </p:audio>
            <p:audio>
              <p:cMediaNode vol="80000">
                <p:cTn id="75" fill="hold" display="0">
                  <p:stCondLst>
                    <p:cond delay="indefinite"/>
                  </p:stCondLst>
                  <p:endCondLst>
                    <p:cond evt="onStopAudio" delay="0">
                      <p:tgtEl>
                        <p:sldTgt/>
                      </p:tgtEl>
                    </p:cond>
                  </p:endCondLst>
                </p:cTn>
                <p:tgtEl>
                  <p:spTgt spid="19"/>
                </p:tgtEl>
              </p:cMediaNode>
            </p:audio>
            <p:audio>
              <p:cMediaNode vol="80000">
                <p:cTn id="76" fill="hold" display="0">
                  <p:stCondLst>
                    <p:cond delay="indefinite"/>
                  </p:stCondLst>
                  <p:endCondLst>
                    <p:cond evt="onStopAudio" delay="0">
                      <p:tgtEl>
                        <p:sldTgt/>
                      </p:tgtEl>
                    </p:cond>
                  </p:endCondLst>
                </p:cTn>
                <p:tgtEl>
                  <p:spTgt spid="20"/>
                </p:tgtEl>
              </p:cMediaNode>
            </p:audio>
          </p:childTnLst>
        </p:cTn>
      </p:par>
    </p:tnLst>
    <p:bldLst>
      <p:bldP spid="3" grpId="0" animBg="1"/>
      <p:bldP spid="4" grpId="0"/>
      <p:bldP spid="5" grpId="0" animBg="1"/>
      <p:bldP spid="6" grpId="0" animBg="1"/>
      <p:bldP spid="7" grpId="0" animBg="1"/>
      <p:bldP spid="8" grpId="0" animBg="1"/>
      <p:bldP spid="9" grpId="0"/>
      <p:bldP spid="10" grpId="0"/>
      <p:bldP spid="11" grpId="0"/>
      <p:bldP spid="12"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Hình ảnh 1">
            <a:extLst>
              <a:ext uri="{FF2B5EF4-FFF2-40B4-BE49-F238E27FC236}">
                <a16:creationId xmlns:a16="http://schemas.microsoft.com/office/drawing/2014/main" id="{D28ABD4A-40AE-434D-833C-E10E08969226}"/>
              </a:ext>
            </a:extLst>
          </p:cNvPr>
          <p:cNvPicPr>
            <a:picLocks noChangeAspect="1"/>
          </p:cNvPicPr>
          <p:nvPr/>
        </p:nvPicPr>
        <p:blipFill>
          <a:blip r:embed="rId6"/>
          <a:stretch>
            <a:fillRect/>
          </a:stretch>
        </p:blipFill>
        <p:spPr>
          <a:xfrm>
            <a:off x="-528" y="398899"/>
            <a:ext cx="12192528" cy="6479303"/>
          </a:xfrm>
          <a:prstGeom prst="rect">
            <a:avLst/>
          </a:prstGeom>
        </p:spPr>
      </p:pic>
      <p:sp>
        <p:nvSpPr>
          <p:cNvPr id="3" name="Oval 1">
            <a:extLst>
              <a:ext uri="{FF2B5EF4-FFF2-40B4-BE49-F238E27FC236}">
                <a16:creationId xmlns:a16="http://schemas.microsoft.com/office/drawing/2014/main" id="{8F32B7D9-0089-4DE1-BC65-E1269C284E2A}"/>
              </a:ext>
            </a:extLst>
          </p:cNvPr>
          <p:cNvSpPr/>
          <p:nvPr/>
        </p:nvSpPr>
        <p:spPr>
          <a:xfrm>
            <a:off x="2362200" y="304800"/>
            <a:ext cx="6248400" cy="1828800"/>
          </a:xfrm>
          <a:prstGeom prst="ellipse">
            <a:avLst/>
          </a:prstGeom>
        </p:spPr>
        <p:style>
          <a:lnRef idx="1">
            <a:schemeClr val="accent2"/>
          </a:lnRef>
          <a:fillRef idx="2">
            <a:schemeClr val="accent2"/>
          </a:fillRef>
          <a:effectRef idx="1">
            <a:schemeClr val="accent2"/>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mj-lt"/>
              <a:ea typeface="+mn-ea"/>
              <a:cs typeface="+mn-cs"/>
            </a:endParaRPr>
          </a:p>
        </p:txBody>
      </p:sp>
      <p:sp>
        <p:nvSpPr>
          <p:cNvPr id="4" name="TextBox 2">
            <a:extLst>
              <a:ext uri="{FF2B5EF4-FFF2-40B4-BE49-F238E27FC236}">
                <a16:creationId xmlns:a16="http://schemas.microsoft.com/office/drawing/2014/main" id="{2EB640EB-F152-4793-A6D4-354D1C9123E7}"/>
              </a:ext>
            </a:extLst>
          </p:cNvPr>
          <p:cNvSpPr txBox="1"/>
          <p:nvPr/>
        </p:nvSpPr>
        <p:spPr>
          <a:xfrm>
            <a:off x="2971800" y="838201"/>
            <a:ext cx="5410200" cy="58477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prstClr val="black"/>
                </a:solidFill>
                <a:effectLst/>
                <a:uLnTx/>
                <a:uFillTx/>
                <a:latin typeface="+mj-lt"/>
                <a:ea typeface="+mn-ea"/>
                <a:cs typeface="Times New Roman" pitchFamily="18" charset="0"/>
              </a:rPr>
              <a:t>18 – 4 = ? </a:t>
            </a:r>
          </a:p>
        </p:txBody>
      </p:sp>
      <p:sp>
        <p:nvSpPr>
          <p:cNvPr id="5" name="Rounded Rectangle 3">
            <a:extLst>
              <a:ext uri="{FF2B5EF4-FFF2-40B4-BE49-F238E27FC236}">
                <a16:creationId xmlns:a16="http://schemas.microsoft.com/office/drawing/2014/main" id="{C2CA7F49-B8B1-4133-BA4E-9FD1D45123AA}"/>
              </a:ext>
            </a:extLst>
          </p:cNvPr>
          <p:cNvSpPr/>
          <p:nvPr/>
        </p:nvSpPr>
        <p:spPr>
          <a:xfrm>
            <a:off x="2350942" y="2677042"/>
            <a:ext cx="2133600" cy="838200"/>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mj-lt"/>
              <a:ea typeface="+mn-ea"/>
              <a:cs typeface="+mn-cs"/>
            </a:endParaRPr>
          </a:p>
        </p:txBody>
      </p:sp>
      <p:sp>
        <p:nvSpPr>
          <p:cNvPr id="6" name="Rounded Rectangle 4">
            <a:extLst>
              <a:ext uri="{FF2B5EF4-FFF2-40B4-BE49-F238E27FC236}">
                <a16:creationId xmlns:a16="http://schemas.microsoft.com/office/drawing/2014/main" id="{2E05FFD6-901C-4DE5-92B6-448F6268AD41}"/>
              </a:ext>
            </a:extLst>
          </p:cNvPr>
          <p:cNvSpPr/>
          <p:nvPr/>
        </p:nvSpPr>
        <p:spPr>
          <a:xfrm>
            <a:off x="6248400" y="4343400"/>
            <a:ext cx="2133600" cy="838200"/>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mj-lt"/>
              <a:ea typeface="+mn-ea"/>
              <a:cs typeface="+mn-cs"/>
            </a:endParaRPr>
          </a:p>
        </p:txBody>
      </p:sp>
      <p:sp>
        <p:nvSpPr>
          <p:cNvPr id="7" name="Rounded Rectangle 5">
            <a:extLst>
              <a:ext uri="{FF2B5EF4-FFF2-40B4-BE49-F238E27FC236}">
                <a16:creationId xmlns:a16="http://schemas.microsoft.com/office/drawing/2014/main" id="{D65F0B2E-CC1E-41AF-943C-4674DBEF6FB4}"/>
              </a:ext>
            </a:extLst>
          </p:cNvPr>
          <p:cNvSpPr/>
          <p:nvPr/>
        </p:nvSpPr>
        <p:spPr>
          <a:xfrm>
            <a:off x="2362200" y="4343400"/>
            <a:ext cx="2133600" cy="838200"/>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mj-lt"/>
              <a:ea typeface="+mn-ea"/>
              <a:cs typeface="+mn-cs"/>
            </a:endParaRPr>
          </a:p>
        </p:txBody>
      </p:sp>
      <p:sp>
        <p:nvSpPr>
          <p:cNvPr id="8" name="Rounded Rectangle 6">
            <a:extLst>
              <a:ext uri="{FF2B5EF4-FFF2-40B4-BE49-F238E27FC236}">
                <a16:creationId xmlns:a16="http://schemas.microsoft.com/office/drawing/2014/main" id="{589F08AC-0659-4216-985A-E67886A6D288}"/>
              </a:ext>
            </a:extLst>
          </p:cNvPr>
          <p:cNvSpPr/>
          <p:nvPr/>
        </p:nvSpPr>
        <p:spPr>
          <a:xfrm>
            <a:off x="6227618" y="2594264"/>
            <a:ext cx="2133600" cy="838200"/>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mj-lt"/>
              <a:ea typeface="+mn-ea"/>
              <a:cs typeface="+mn-cs"/>
            </a:endParaRPr>
          </a:p>
        </p:txBody>
      </p:sp>
      <p:sp>
        <p:nvSpPr>
          <p:cNvPr id="9" name="TextBox 7">
            <a:extLst>
              <a:ext uri="{FF2B5EF4-FFF2-40B4-BE49-F238E27FC236}">
                <a16:creationId xmlns:a16="http://schemas.microsoft.com/office/drawing/2014/main" id="{DD161D8B-6267-4A21-9CDF-D795CCDD96C5}"/>
              </a:ext>
            </a:extLst>
          </p:cNvPr>
          <p:cNvSpPr txBox="1"/>
          <p:nvPr/>
        </p:nvSpPr>
        <p:spPr>
          <a:xfrm>
            <a:off x="2576946" y="2803756"/>
            <a:ext cx="1704109"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prstClr val="black"/>
                </a:solidFill>
                <a:effectLst/>
                <a:uLnTx/>
                <a:uFillTx/>
                <a:latin typeface="+mj-lt"/>
                <a:ea typeface="+mn-ea"/>
                <a:cs typeface="Times New Roman" pitchFamily="18" charset="0"/>
              </a:rPr>
              <a:t>A: 14</a:t>
            </a:r>
          </a:p>
        </p:txBody>
      </p:sp>
      <p:sp>
        <p:nvSpPr>
          <p:cNvPr id="10" name="TextBox 8">
            <a:extLst>
              <a:ext uri="{FF2B5EF4-FFF2-40B4-BE49-F238E27FC236}">
                <a16:creationId xmlns:a16="http://schemas.microsoft.com/office/drawing/2014/main" id="{F0E0DCA4-17DD-4EDB-809A-C77438479653}"/>
              </a:ext>
            </a:extLst>
          </p:cNvPr>
          <p:cNvSpPr txBox="1"/>
          <p:nvPr/>
        </p:nvSpPr>
        <p:spPr>
          <a:xfrm>
            <a:off x="6400800" y="2782975"/>
            <a:ext cx="1524000"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prstClr val="black"/>
                </a:solidFill>
                <a:effectLst/>
                <a:uLnTx/>
                <a:uFillTx/>
                <a:latin typeface="+mj-lt"/>
                <a:cs typeface="Times New Roman" pitchFamily="18" charset="0"/>
              </a:rPr>
              <a:t>B: </a:t>
            </a:r>
            <a:r>
              <a:rPr lang="en-US" sz="3200" dirty="0">
                <a:solidFill>
                  <a:prstClr val="black"/>
                </a:solidFill>
                <a:latin typeface="+mj-lt"/>
                <a:cs typeface="Times New Roman" pitchFamily="18" charset="0"/>
              </a:rPr>
              <a:t>16</a:t>
            </a:r>
            <a:endParaRPr kumimoji="0" lang="en-US" sz="3200" b="0" i="0" u="none" strike="noStrike" kern="1200" cap="none" spc="0" normalizeH="0" baseline="0" noProof="0" dirty="0">
              <a:ln>
                <a:noFill/>
              </a:ln>
              <a:solidFill>
                <a:prstClr val="black"/>
              </a:solidFill>
              <a:effectLst/>
              <a:uLnTx/>
              <a:uFillTx/>
              <a:latin typeface="+mj-lt"/>
              <a:cs typeface="Times New Roman" pitchFamily="18" charset="0"/>
            </a:endParaRPr>
          </a:p>
        </p:txBody>
      </p:sp>
      <p:sp>
        <p:nvSpPr>
          <p:cNvPr id="11" name="TextBox 9">
            <a:extLst>
              <a:ext uri="{FF2B5EF4-FFF2-40B4-BE49-F238E27FC236}">
                <a16:creationId xmlns:a16="http://schemas.microsoft.com/office/drawing/2014/main" id="{373D07CA-FF4F-446A-B396-EC36000AED6E}"/>
              </a:ext>
            </a:extLst>
          </p:cNvPr>
          <p:cNvSpPr txBox="1"/>
          <p:nvPr/>
        </p:nvSpPr>
        <p:spPr>
          <a:xfrm>
            <a:off x="6400800" y="4470113"/>
            <a:ext cx="1524000"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prstClr val="black"/>
                </a:solidFill>
                <a:effectLst/>
                <a:uLnTx/>
                <a:uFillTx/>
                <a:latin typeface="+mj-lt"/>
                <a:cs typeface="Times New Roman" pitchFamily="18" charset="0"/>
              </a:rPr>
              <a:t>D: </a:t>
            </a:r>
            <a:r>
              <a:rPr lang="en-US" sz="3200" dirty="0">
                <a:solidFill>
                  <a:prstClr val="black"/>
                </a:solidFill>
                <a:latin typeface="+mj-lt"/>
                <a:cs typeface="Times New Roman" pitchFamily="18" charset="0"/>
              </a:rPr>
              <a:t>17</a:t>
            </a:r>
            <a:endParaRPr kumimoji="0" lang="en-US" sz="3200" b="0" i="0" u="none" strike="noStrike" kern="1200" cap="none" spc="0" normalizeH="0" baseline="0" noProof="0" dirty="0">
              <a:ln>
                <a:noFill/>
              </a:ln>
              <a:solidFill>
                <a:prstClr val="black"/>
              </a:solidFill>
              <a:effectLst/>
              <a:uLnTx/>
              <a:uFillTx/>
              <a:latin typeface="+mj-lt"/>
              <a:cs typeface="Times New Roman" pitchFamily="18" charset="0"/>
            </a:endParaRPr>
          </a:p>
        </p:txBody>
      </p:sp>
      <p:sp>
        <p:nvSpPr>
          <p:cNvPr id="12" name="TextBox 10">
            <a:extLst>
              <a:ext uri="{FF2B5EF4-FFF2-40B4-BE49-F238E27FC236}">
                <a16:creationId xmlns:a16="http://schemas.microsoft.com/office/drawing/2014/main" id="{A690DE7F-47CA-4A1A-A24F-8146A34C1A7D}"/>
              </a:ext>
            </a:extLst>
          </p:cNvPr>
          <p:cNvSpPr txBox="1"/>
          <p:nvPr/>
        </p:nvSpPr>
        <p:spPr>
          <a:xfrm>
            <a:off x="2597727" y="4501515"/>
            <a:ext cx="1524000"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prstClr val="black"/>
                </a:solidFill>
                <a:effectLst/>
                <a:uLnTx/>
                <a:uFillTx/>
                <a:latin typeface="+mj-lt"/>
                <a:cs typeface="Times New Roman" pitchFamily="18" charset="0"/>
              </a:rPr>
              <a:t>C: </a:t>
            </a:r>
            <a:r>
              <a:rPr lang="en-US" sz="3200" dirty="0">
                <a:solidFill>
                  <a:prstClr val="black"/>
                </a:solidFill>
                <a:latin typeface="+mj-lt"/>
                <a:cs typeface="Times New Roman" pitchFamily="18" charset="0"/>
              </a:rPr>
              <a:t>15</a:t>
            </a:r>
            <a:endParaRPr kumimoji="0" lang="en-US" sz="3200" b="0" i="0" u="none" strike="noStrike" kern="1200" cap="none" spc="0" normalizeH="0" baseline="0" noProof="0" dirty="0">
              <a:ln>
                <a:noFill/>
              </a:ln>
              <a:solidFill>
                <a:prstClr val="black"/>
              </a:solidFill>
              <a:effectLst/>
              <a:uLnTx/>
              <a:uFillTx/>
              <a:latin typeface="+mj-lt"/>
              <a:cs typeface="Times New Roman" pitchFamily="18" charset="0"/>
            </a:endParaRPr>
          </a:p>
        </p:txBody>
      </p:sp>
      <p:pic>
        <p:nvPicPr>
          <p:cNvPr id="13" name="Picture 11">
            <a:extLst>
              <a:ext uri="{FF2B5EF4-FFF2-40B4-BE49-F238E27FC236}">
                <a16:creationId xmlns:a16="http://schemas.microsoft.com/office/drawing/2014/main" id="{A495964E-301A-4DB3-9303-BAE28C629F46}"/>
              </a:ext>
            </a:extLst>
          </p:cNvPr>
          <p:cNvPicPr>
            <a:picLocks noChangeAspect="1"/>
          </p:cNvPicPr>
          <p:nvPr/>
        </p:nvPicPr>
        <p:blipFill rotWithShape="1">
          <a:blip r:embed="rId7">
            <a:extLst>
              <a:ext uri="{BEBA8EAE-BF5A-486C-A8C5-ECC9F3942E4B}">
                <a14:imgProps xmlns:a14="http://schemas.microsoft.com/office/drawing/2010/main">
                  <a14:imgLayer r:embed="rId8">
                    <a14:imgEffect>
                      <a14:backgroundRemoval t="9639" b="100000" l="66636" r="100000"/>
                    </a14:imgEffect>
                  </a14:imgLayer>
                </a14:imgProps>
              </a:ext>
              <a:ext uri="{28A0092B-C50C-407E-A947-70E740481C1C}">
                <a14:useLocalDpi xmlns:a14="http://schemas.microsoft.com/office/drawing/2010/main" val="0"/>
              </a:ext>
            </a:extLst>
          </a:blip>
          <a:srcRect l="66818" t="35143" r="5000"/>
          <a:stretch/>
        </p:blipFill>
        <p:spPr>
          <a:xfrm>
            <a:off x="5396873" y="2049739"/>
            <a:ext cx="1524001" cy="1614249"/>
          </a:xfrm>
          <a:prstGeom prst="rect">
            <a:avLst/>
          </a:prstGeom>
        </p:spPr>
      </p:pic>
      <p:pic>
        <p:nvPicPr>
          <p:cNvPr id="14" name="Picture 12">
            <a:extLst>
              <a:ext uri="{FF2B5EF4-FFF2-40B4-BE49-F238E27FC236}">
                <a16:creationId xmlns:a16="http://schemas.microsoft.com/office/drawing/2014/main" id="{FA7FB68C-18B7-4972-9C03-F1A0B3B47FBB}"/>
              </a:ext>
            </a:extLst>
          </p:cNvPr>
          <p:cNvPicPr>
            <a:picLocks noChangeAspect="1"/>
          </p:cNvPicPr>
          <p:nvPr/>
        </p:nvPicPr>
        <p:blipFill rotWithShape="1">
          <a:blip r:embed="rId7">
            <a:extLst>
              <a:ext uri="{BEBA8EAE-BF5A-486C-A8C5-ECC9F3942E4B}">
                <a14:imgProps xmlns:a14="http://schemas.microsoft.com/office/drawing/2010/main">
                  <a14:imgLayer r:embed="rId8">
                    <a14:imgEffect>
                      <a14:backgroundRemoval t="9639" b="100000" l="66636" r="100000"/>
                    </a14:imgEffect>
                  </a14:imgLayer>
                </a14:imgProps>
              </a:ext>
              <a:ext uri="{28A0092B-C50C-407E-A947-70E740481C1C}">
                <a14:useLocalDpi xmlns:a14="http://schemas.microsoft.com/office/drawing/2010/main" val="0"/>
              </a:ext>
            </a:extLst>
          </a:blip>
          <a:srcRect l="66818" t="35143" r="5000"/>
          <a:stretch/>
        </p:blipFill>
        <p:spPr>
          <a:xfrm>
            <a:off x="5481782" y="3893128"/>
            <a:ext cx="1422399" cy="1506631"/>
          </a:xfrm>
          <a:prstGeom prst="rect">
            <a:avLst/>
          </a:prstGeom>
        </p:spPr>
      </p:pic>
      <p:pic>
        <p:nvPicPr>
          <p:cNvPr id="15" name="Picture 13">
            <a:extLst>
              <a:ext uri="{FF2B5EF4-FFF2-40B4-BE49-F238E27FC236}">
                <a16:creationId xmlns:a16="http://schemas.microsoft.com/office/drawing/2014/main" id="{6C7B92A5-EDBD-4841-B65F-CE896E5E9B7C}"/>
              </a:ext>
            </a:extLst>
          </p:cNvPr>
          <p:cNvPicPr>
            <a:picLocks noChangeAspect="1"/>
          </p:cNvPicPr>
          <p:nvPr/>
        </p:nvPicPr>
        <p:blipFill rotWithShape="1">
          <a:blip r:embed="rId7">
            <a:extLst>
              <a:ext uri="{BEBA8EAE-BF5A-486C-A8C5-ECC9F3942E4B}">
                <a14:imgProps xmlns:a14="http://schemas.microsoft.com/office/drawing/2010/main">
                  <a14:imgLayer r:embed="rId8">
                    <a14:imgEffect>
                      <a14:backgroundRemoval t="9639" b="100000" l="66636" r="100000"/>
                    </a14:imgEffect>
                  </a14:imgLayer>
                </a14:imgProps>
              </a:ext>
              <a:ext uri="{28A0092B-C50C-407E-A947-70E740481C1C}">
                <a14:useLocalDpi xmlns:a14="http://schemas.microsoft.com/office/drawing/2010/main" val="0"/>
              </a:ext>
            </a:extLst>
          </a:blip>
          <a:srcRect l="66818" t="35143" r="5000"/>
          <a:stretch/>
        </p:blipFill>
        <p:spPr>
          <a:xfrm>
            <a:off x="1283637" y="3706433"/>
            <a:ext cx="1642198" cy="1739446"/>
          </a:xfrm>
          <a:prstGeom prst="rect">
            <a:avLst/>
          </a:prstGeom>
        </p:spPr>
      </p:pic>
      <p:pic>
        <p:nvPicPr>
          <p:cNvPr id="16" name="Am-thanh-tra-loi-dung-www_nhacchuongvui_com.mp3">
            <a:hlinkClick r:id="" action="ppaction://media"/>
            <a:extLst>
              <a:ext uri="{FF2B5EF4-FFF2-40B4-BE49-F238E27FC236}">
                <a16:creationId xmlns:a16="http://schemas.microsoft.com/office/drawing/2014/main" id="{CB444C91-B7F6-4B4F-8EA4-47E22670ABF8}"/>
              </a:ext>
            </a:extLst>
          </p:cNvPr>
          <p:cNvPicPr>
            <a:picLocks noChangeAspect="1"/>
          </p:cNvPicPr>
          <p:nvPr>
            <a:audioFile r:link="rId2"/>
            <p:extLst>
              <p:ext uri="{DAA4B4D4-6D71-4841-9C94-3DE7FCFB9230}">
                <p14:media xmlns:p14="http://schemas.microsoft.com/office/powerpoint/2010/main" r:embed="rId1"/>
              </p:ext>
            </p:extLst>
          </p:nvPr>
        </p:nvPicPr>
        <p:blipFill>
          <a:blip r:embed="rId9"/>
          <a:stretch>
            <a:fillRect/>
          </a:stretch>
        </p:blipFill>
        <p:spPr>
          <a:xfrm>
            <a:off x="12344400" y="228600"/>
            <a:ext cx="609600" cy="609600"/>
          </a:xfrm>
          <a:prstGeom prst="rect">
            <a:avLst/>
          </a:prstGeom>
        </p:spPr>
      </p:pic>
      <p:pic>
        <p:nvPicPr>
          <p:cNvPr id="17" name="Dor">
            <a:extLst>
              <a:ext uri="{FF2B5EF4-FFF2-40B4-BE49-F238E27FC236}">
                <a16:creationId xmlns:a16="http://schemas.microsoft.com/office/drawing/2014/main" id="{E019674C-CB86-43E0-AD85-038EBC31D69C}"/>
              </a:ext>
            </a:extLst>
          </p:cNvPr>
          <p:cNvPicPr>
            <a:picLocks noChangeAspect="1"/>
          </p:cNvPicPr>
          <p:nvPr/>
        </p:nvPicPr>
        <p:blipFill rotWithShape="1">
          <a:blip r:embed="rId10">
            <a:extLst>
              <a:ext uri="{BEBA8EAE-BF5A-486C-A8C5-ECC9F3942E4B}">
                <a14:imgProps xmlns:a14="http://schemas.microsoft.com/office/drawing/2010/main">
                  <a14:imgLayer r:embed="rId11">
                    <a14:imgEffect>
                      <a14:backgroundRemoval t="3859" b="100000" l="0" r="96750">
                        <a14:foregroundMark x1="56875" y1="11093" x2="53250" y2="94373"/>
                        <a14:foregroundMark x1="65500" y1="14148" x2="62750" y2="97588"/>
                        <a14:foregroundMark x1="73500" y1="29743" x2="73125" y2="83280"/>
                        <a14:foregroundMark x1="67500" y1="69132" x2="68500" y2="87138"/>
                        <a14:foregroundMark x1="57125" y1="59646" x2="58375" y2="76367"/>
                        <a14:foregroundMark x1="45125" y1="20900" x2="48875" y2="94051"/>
                        <a14:foregroundMark x1="38000" y1="23955" x2="39125" y2="56913"/>
                        <a14:foregroundMark x1="33125" y1="60450" x2="38375" y2="69453"/>
                      </a14:backgroundRemoval>
                    </a14:imgEffect>
                  </a14:imgLayer>
                </a14:imgProps>
              </a:ext>
              <a:ext uri="{28A0092B-C50C-407E-A947-70E740481C1C}">
                <a14:useLocalDpi xmlns:a14="http://schemas.microsoft.com/office/drawing/2010/main" val="0"/>
              </a:ext>
            </a:extLst>
          </a:blip>
          <a:srcRect l="28500" t="6270" r="10908"/>
          <a:stretch/>
        </p:blipFill>
        <p:spPr>
          <a:xfrm>
            <a:off x="1144035" y="1670631"/>
            <a:ext cx="1642197" cy="1975134"/>
          </a:xfrm>
          <a:prstGeom prst="rect">
            <a:avLst/>
          </a:prstGeom>
        </p:spPr>
      </p:pic>
      <p:pic>
        <p:nvPicPr>
          <p:cNvPr id="18" name="Am-thanh-tra-loi-sai-www_nhacchuongvui_com.mp3">
            <a:hlinkClick r:id="" action="ppaction://media"/>
            <a:extLst>
              <a:ext uri="{FF2B5EF4-FFF2-40B4-BE49-F238E27FC236}">
                <a16:creationId xmlns:a16="http://schemas.microsoft.com/office/drawing/2014/main" id="{45C0469E-6983-4E2F-9AAB-C428DEB34142}"/>
              </a:ext>
            </a:extLst>
          </p:cNvPr>
          <p:cNvPicPr>
            <a:picLocks noChangeAspect="1"/>
          </p:cNvPicPr>
          <p:nvPr>
            <a:audioFile r:link="rId4"/>
            <p:extLst>
              <p:ext uri="{DAA4B4D4-6D71-4841-9C94-3DE7FCFB9230}">
                <p14:media xmlns:p14="http://schemas.microsoft.com/office/powerpoint/2010/main" r:embed="rId3"/>
              </p:ext>
            </p:extLst>
          </p:nvPr>
        </p:nvPicPr>
        <p:blipFill>
          <a:blip r:embed="rId12"/>
          <a:stretch>
            <a:fillRect/>
          </a:stretch>
        </p:blipFill>
        <p:spPr>
          <a:xfrm>
            <a:off x="12399818" y="1360632"/>
            <a:ext cx="609600" cy="609600"/>
          </a:xfrm>
          <a:prstGeom prst="rect">
            <a:avLst/>
          </a:prstGeom>
        </p:spPr>
      </p:pic>
      <p:pic>
        <p:nvPicPr>
          <p:cNvPr id="19" name="Am-thanh-tra-loi-sai-www_nhacchuongvui_com.mp3">
            <a:hlinkClick r:id="" action="ppaction://media"/>
            <a:extLst>
              <a:ext uri="{FF2B5EF4-FFF2-40B4-BE49-F238E27FC236}">
                <a16:creationId xmlns:a16="http://schemas.microsoft.com/office/drawing/2014/main" id="{907561D8-5817-44F5-ABC7-74AB50ADDEF3}"/>
              </a:ext>
            </a:extLst>
          </p:cNvPr>
          <p:cNvPicPr>
            <a:picLocks noChangeAspect="1"/>
          </p:cNvPicPr>
          <p:nvPr>
            <a:audioFile r:link="rId4"/>
            <p:extLst>
              <p:ext uri="{DAA4B4D4-6D71-4841-9C94-3DE7FCFB9230}">
                <p14:media xmlns:p14="http://schemas.microsoft.com/office/powerpoint/2010/main" r:embed="rId3"/>
              </p:ext>
            </p:extLst>
          </p:nvPr>
        </p:nvPicPr>
        <p:blipFill>
          <a:blip r:embed="rId12"/>
          <a:stretch>
            <a:fillRect/>
          </a:stretch>
        </p:blipFill>
        <p:spPr>
          <a:xfrm>
            <a:off x="12399818" y="3860512"/>
            <a:ext cx="609600" cy="609600"/>
          </a:xfrm>
          <a:prstGeom prst="rect">
            <a:avLst/>
          </a:prstGeom>
        </p:spPr>
      </p:pic>
      <p:pic>
        <p:nvPicPr>
          <p:cNvPr id="20" name="Am-thanh-tra-loi-sai-www_nhacchuongvui_com.mp3">
            <a:hlinkClick r:id="" action="ppaction://media"/>
            <a:extLst>
              <a:ext uri="{FF2B5EF4-FFF2-40B4-BE49-F238E27FC236}">
                <a16:creationId xmlns:a16="http://schemas.microsoft.com/office/drawing/2014/main" id="{E9DF83C4-B91A-4DFA-B51B-AD3342C11371}"/>
              </a:ext>
            </a:extLst>
          </p:cNvPr>
          <p:cNvPicPr>
            <a:picLocks noChangeAspect="1"/>
          </p:cNvPicPr>
          <p:nvPr>
            <a:audioFile r:link="rId4"/>
            <p:extLst>
              <p:ext uri="{DAA4B4D4-6D71-4841-9C94-3DE7FCFB9230}">
                <p14:media xmlns:p14="http://schemas.microsoft.com/office/powerpoint/2010/main" r:embed="rId3"/>
              </p:ext>
            </p:extLst>
          </p:nvPr>
        </p:nvPicPr>
        <p:blipFill>
          <a:blip r:embed="rId12"/>
          <a:stretch>
            <a:fillRect/>
          </a:stretch>
        </p:blipFill>
        <p:spPr>
          <a:xfrm>
            <a:off x="12344400" y="2594264"/>
            <a:ext cx="609600" cy="609600"/>
          </a:xfrm>
          <a:prstGeom prst="rect">
            <a:avLst/>
          </a:prstGeom>
        </p:spPr>
      </p:pic>
    </p:spTree>
    <p:extLst>
      <p:ext uri="{BB962C8B-B14F-4D97-AF65-F5344CB8AC3E}">
        <p14:creationId xmlns:p14="http://schemas.microsoft.com/office/powerpoint/2010/main" val="29848763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wipe(down)">
                                      <p:cBhvr>
                                        <p:cTn id="10" dur="500"/>
                                        <p:tgtEl>
                                          <p:spTgt spid="4"/>
                                        </p:tgtEl>
                                      </p:cBhvr>
                                    </p:animEffect>
                                  </p:childTnLst>
                                </p:cTn>
                              </p:par>
                            </p:childTnLst>
                          </p:cTn>
                        </p:par>
                        <p:par>
                          <p:cTn id="11" fill="hold">
                            <p:stCondLst>
                              <p:cond delay="500"/>
                            </p:stCondLst>
                            <p:childTnLst>
                              <p:par>
                                <p:cTn id="12" presetID="6" presetClass="entr" presetSubtype="16" fill="hold" grpId="0" nodeType="after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circle(in)">
                                      <p:cBhvr>
                                        <p:cTn id="14" dur="500"/>
                                        <p:tgtEl>
                                          <p:spTgt spid="5"/>
                                        </p:tgtEl>
                                      </p:cBhvr>
                                    </p:animEffect>
                                  </p:childTnLst>
                                </p:cTn>
                              </p:par>
                              <p:par>
                                <p:cTn id="15" presetID="6" presetClass="entr" presetSubtype="16" fill="hold" grpId="0" nodeType="with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circle(in)">
                                      <p:cBhvr>
                                        <p:cTn id="17" dur="500"/>
                                        <p:tgtEl>
                                          <p:spTgt spid="9"/>
                                        </p:tgtEl>
                                      </p:cBhvr>
                                    </p:animEffect>
                                  </p:childTnLst>
                                </p:cTn>
                              </p:par>
                              <p:par>
                                <p:cTn id="18" presetID="6" presetClass="entr" presetSubtype="16" fill="hold" grpId="0" nodeType="with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circle(in)">
                                      <p:cBhvr>
                                        <p:cTn id="20" dur="500"/>
                                        <p:tgtEl>
                                          <p:spTgt spid="8"/>
                                        </p:tgtEl>
                                      </p:cBhvr>
                                    </p:animEffect>
                                  </p:childTnLst>
                                </p:cTn>
                              </p:par>
                              <p:par>
                                <p:cTn id="21" presetID="6" presetClass="entr" presetSubtype="16" fill="hold" grpId="0" nodeType="with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circle(in)">
                                      <p:cBhvr>
                                        <p:cTn id="23" dur="500"/>
                                        <p:tgtEl>
                                          <p:spTgt spid="10"/>
                                        </p:tgtEl>
                                      </p:cBhvr>
                                    </p:animEffect>
                                  </p:childTnLst>
                                </p:cTn>
                              </p:par>
                              <p:par>
                                <p:cTn id="24" presetID="6" presetClass="entr" presetSubtype="16" fill="hold" grpId="0" nodeType="withEffect">
                                  <p:stCondLst>
                                    <p:cond delay="0"/>
                                  </p:stCondLst>
                                  <p:childTnLst>
                                    <p:set>
                                      <p:cBhvr>
                                        <p:cTn id="25" dur="1" fill="hold">
                                          <p:stCondLst>
                                            <p:cond delay="0"/>
                                          </p:stCondLst>
                                        </p:cTn>
                                        <p:tgtEl>
                                          <p:spTgt spid="12"/>
                                        </p:tgtEl>
                                        <p:attrNameLst>
                                          <p:attrName>style.visibility</p:attrName>
                                        </p:attrNameLst>
                                      </p:cBhvr>
                                      <p:to>
                                        <p:strVal val="visible"/>
                                      </p:to>
                                    </p:set>
                                    <p:animEffect transition="in" filter="circle(in)">
                                      <p:cBhvr>
                                        <p:cTn id="26" dur="500"/>
                                        <p:tgtEl>
                                          <p:spTgt spid="12"/>
                                        </p:tgtEl>
                                      </p:cBhvr>
                                    </p:animEffect>
                                  </p:childTnLst>
                                </p:cTn>
                              </p:par>
                              <p:par>
                                <p:cTn id="27" presetID="6" presetClass="entr" presetSubtype="16" fill="hold" grpId="0" nodeType="withEffect">
                                  <p:stCondLst>
                                    <p:cond delay="0"/>
                                  </p:stCondLst>
                                  <p:childTnLst>
                                    <p:set>
                                      <p:cBhvr>
                                        <p:cTn id="28" dur="1" fill="hold">
                                          <p:stCondLst>
                                            <p:cond delay="0"/>
                                          </p:stCondLst>
                                        </p:cTn>
                                        <p:tgtEl>
                                          <p:spTgt spid="7"/>
                                        </p:tgtEl>
                                        <p:attrNameLst>
                                          <p:attrName>style.visibility</p:attrName>
                                        </p:attrNameLst>
                                      </p:cBhvr>
                                      <p:to>
                                        <p:strVal val="visible"/>
                                      </p:to>
                                    </p:set>
                                    <p:animEffect transition="in" filter="circle(in)">
                                      <p:cBhvr>
                                        <p:cTn id="29" dur="500"/>
                                        <p:tgtEl>
                                          <p:spTgt spid="7"/>
                                        </p:tgtEl>
                                      </p:cBhvr>
                                    </p:animEffect>
                                  </p:childTnLst>
                                </p:cTn>
                              </p:par>
                              <p:par>
                                <p:cTn id="30" presetID="6" presetClass="entr" presetSubtype="16" fill="hold" grpId="0" nodeType="withEffect">
                                  <p:stCondLst>
                                    <p:cond delay="0"/>
                                  </p:stCondLst>
                                  <p:childTnLst>
                                    <p:set>
                                      <p:cBhvr>
                                        <p:cTn id="31" dur="1" fill="hold">
                                          <p:stCondLst>
                                            <p:cond delay="0"/>
                                          </p:stCondLst>
                                        </p:cTn>
                                        <p:tgtEl>
                                          <p:spTgt spid="6"/>
                                        </p:tgtEl>
                                        <p:attrNameLst>
                                          <p:attrName>style.visibility</p:attrName>
                                        </p:attrNameLst>
                                      </p:cBhvr>
                                      <p:to>
                                        <p:strVal val="visible"/>
                                      </p:to>
                                    </p:set>
                                    <p:animEffect transition="in" filter="circle(in)">
                                      <p:cBhvr>
                                        <p:cTn id="32" dur="500"/>
                                        <p:tgtEl>
                                          <p:spTgt spid="6"/>
                                        </p:tgtEl>
                                      </p:cBhvr>
                                    </p:animEffect>
                                  </p:childTnLst>
                                </p:cTn>
                              </p:par>
                              <p:par>
                                <p:cTn id="33" presetID="6" presetClass="entr" presetSubtype="16" fill="hold" grpId="0" nodeType="withEffect">
                                  <p:stCondLst>
                                    <p:cond delay="0"/>
                                  </p:stCondLst>
                                  <p:childTnLst>
                                    <p:set>
                                      <p:cBhvr>
                                        <p:cTn id="34" dur="1" fill="hold">
                                          <p:stCondLst>
                                            <p:cond delay="0"/>
                                          </p:stCondLst>
                                        </p:cTn>
                                        <p:tgtEl>
                                          <p:spTgt spid="11"/>
                                        </p:tgtEl>
                                        <p:attrNameLst>
                                          <p:attrName>style.visibility</p:attrName>
                                        </p:attrNameLst>
                                      </p:cBhvr>
                                      <p:to>
                                        <p:strVal val="visible"/>
                                      </p:to>
                                    </p:set>
                                    <p:animEffect transition="in" filter="circle(in)">
                                      <p:cBhvr>
                                        <p:cTn id="35"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36" restart="whenNotActive" fill="hold" evtFilter="cancelBubble" nodeType="interactiveSeq">
                <p:stCondLst>
                  <p:cond evt="onClick" delay="0">
                    <p:tgtEl>
                      <p:spTgt spid="9"/>
                    </p:tgtEl>
                  </p:cond>
                </p:stCondLst>
                <p:endSync evt="end" delay="0">
                  <p:rtn val="all"/>
                </p:endSync>
                <p:childTnLst>
                  <p:par>
                    <p:cTn id="37" fill="hold">
                      <p:stCondLst>
                        <p:cond delay="0"/>
                      </p:stCondLst>
                      <p:childTnLst>
                        <p:par>
                          <p:cTn id="38" fill="hold">
                            <p:stCondLst>
                              <p:cond delay="0"/>
                            </p:stCondLst>
                            <p:childTnLst>
                              <p:par>
                                <p:cTn id="39" presetID="10" presetClass="entr" presetSubtype="0" fill="hold" nodeType="clickEffect">
                                  <p:stCondLst>
                                    <p:cond delay="0"/>
                                  </p:stCondLst>
                                  <p:childTnLst>
                                    <p:set>
                                      <p:cBhvr>
                                        <p:cTn id="40" dur="1" fill="hold">
                                          <p:stCondLst>
                                            <p:cond delay="0"/>
                                          </p:stCondLst>
                                        </p:cTn>
                                        <p:tgtEl>
                                          <p:spTgt spid="17"/>
                                        </p:tgtEl>
                                        <p:attrNameLst>
                                          <p:attrName>style.visibility</p:attrName>
                                        </p:attrNameLst>
                                      </p:cBhvr>
                                      <p:to>
                                        <p:strVal val="visible"/>
                                      </p:to>
                                    </p:set>
                                    <p:animEffect transition="in" filter="fade">
                                      <p:cBhvr>
                                        <p:cTn id="41" dur="500"/>
                                        <p:tgtEl>
                                          <p:spTgt spid="17"/>
                                        </p:tgtEl>
                                      </p:cBhvr>
                                    </p:animEffect>
                                  </p:childTnLst>
                                </p:cTn>
                              </p:par>
                              <p:par>
                                <p:cTn id="42" presetID="1" presetClass="mediacall" presetSubtype="0" fill="hold" nodeType="withEffect">
                                  <p:stCondLst>
                                    <p:cond delay="0"/>
                                  </p:stCondLst>
                                  <p:childTnLst>
                                    <p:cmd type="call" cmd="playFrom(0.0)">
                                      <p:cBhvr>
                                        <p:cTn id="43" dur="8091" fill="hold"/>
                                        <p:tgtEl>
                                          <p:spTgt spid="16"/>
                                        </p:tgtEl>
                                      </p:cBhvr>
                                    </p:cmd>
                                  </p:childTnLst>
                                </p:cTn>
                              </p:par>
                            </p:childTnLst>
                          </p:cTn>
                        </p:par>
                      </p:childTnLst>
                    </p:cTn>
                  </p:par>
                </p:childTnLst>
              </p:cTn>
              <p:nextCondLst>
                <p:cond evt="onClick" delay="0">
                  <p:tgtEl>
                    <p:spTgt spid="9"/>
                  </p:tgtEl>
                </p:cond>
              </p:nextCondLst>
            </p:seq>
            <p:seq concurrent="1" nextAc="seek">
              <p:cTn id="44" restart="whenNotActive" fill="hold" evtFilter="cancelBubble" nodeType="interactiveSeq">
                <p:stCondLst>
                  <p:cond evt="onClick" delay="0">
                    <p:tgtEl>
                      <p:spTgt spid="10"/>
                    </p:tgtEl>
                  </p:cond>
                </p:stCondLst>
                <p:endSync evt="end" delay="0">
                  <p:rtn val="all"/>
                </p:endSync>
                <p:childTnLst>
                  <p:par>
                    <p:cTn id="45" fill="hold">
                      <p:stCondLst>
                        <p:cond delay="0"/>
                      </p:stCondLst>
                      <p:childTnLst>
                        <p:par>
                          <p:cTn id="46" fill="hold">
                            <p:stCondLst>
                              <p:cond delay="0"/>
                            </p:stCondLst>
                            <p:childTnLst>
                              <p:par>
                                <p:cTn id="47" presetID="10" presetClass="entr" presetSubtype="0" fill="hold" nodeType="clickEffect">
                                  <p:stCondLst>
                                    <p:cond delay="0"/>
                                  </p:stCondLst>
                                  <p:childTnLst>
                                    <p:set>
                                      <p:cBhvr>
                                        <p:cTn id="48" dur="1" fill="hold">
                                          <p:stCondLst>
                                            <p:cond delay="0"/>
                                          </p:stCondLst>
                                        </p:cTn>
                                        <p:tgtEl>
                                          <p:spTgt spid="13"/>
                                        </p:tgtEl>
                                        <p:attrNameLst>
                                          <p:attrName>style.visibility</p:attrName>
                                        </p:attrNameLst>
                                      </p:cBhvr>
                                      <p:to>
                                        <p:strVal val="visible"/>
                                      </p:to>
                                    </p:set>
                                    <p:animEffect transition="in" filter="fade">
                                      <p:cBhvr>
                                        <p:cTn id="49" dur="500"/>
                                        <p:tgtEl>
                                          <p:spTgt spid="13"/>
                                        </p:tgtEl>
                                      </p:cBhvr>
                                    </p:animEffect>
                                  </p:childTnLst>
                                </p:cTn>
                              </p:par>
                              <p:par>
                                <p:cTn id="50" presetID="1" presetClass="mediacall" presetSubtype="0" fill="hold" nodeType="withEffect">
                                  <p:stCondLst>
                                    <p:cond delay="0"/>
                                  </p:stCondLst>
                                  <p:childTnLst>
                                    <p:cmd type="call" cmd="playFrom(0.0)">
                                      <p:cBhvr>
                                        <p:cTn id="51" dur="8158" fill="hold"/>
                                        <p:tgtEl>
                                          <p:spTgt spid="18"/>
                                        </p:tgtEl>
                                      </p:cBhvr>
                                    </p:cmd>
                                  </p:childTnLst>
                                </p:cTn>
                              </p:par>
                            </p:childTnLst>
                          </p:cTn>
                        </p:par>
                      </p:childTnLst>
                    </p:cTn>
                  </p:par>
                </p:childTnLst>
              </p:cTn>
              <p:nextCondLst>
                <p:cond evt="onClick" delay="0">
                  <p:tgtEl>
                    <p:spTgt spid="10"/>
                  </p:tgtEl>
                </p:cond>
              </p:nextCondLst>
            </p:seq>
            <p:seq concurrent="1" nextAc="seek">
              <p:cTn id="52" restart="whenNotActive" fill="hold" evtFilter="cancelBubble" nodeType="interactiveSeq">
                <p:stCondLst>
                  <p:cond evt="onClick" delay="0">
                    <p:tgtEl>
                      <p:spTgt spid="12"/>
                    </p:tgtEl>
                  </p:cond>
                </p:stCondLst>
                <p:endSync evt="end" delay="0">
                  <p:rtn val="all"/>
                </p:endSync>
                <p:childTnLst>
                  <p:par>
                    <p:cTn id="53" fill="hold">
                      <p:stCondLst>
                        <p:cond delay="0"/>
                      </p:stCondLst>
                      <p:childTnLst>
                        <p:par>
                          <p:cTn id="54" fill="hold">
                            <p:stCondLst>
                              <p:cond delay="0"/>
                            </p:stCondLst>
                            <p:childTnLst>
                              <p:par>
                                <p:cTn id="55" presetID="10" presetClass="entr" presetSubtype="0" fill="hold" nodeType="clickEffect">
                                  <p:stCondLst>
                                    <p:cond delay="0"/>
                                  </p:stCondLst>
                                  <p:childTnLst>
                                    <p:set>
                                      <p:cBhvr>
                                        <p:cTn id="56" dur="1" fill="hold">
                                          <p:stCondLst>
                                            <p:cond delay="0"/>
                                          </p:stCondLst>
                                        </p:cTn>
                                        <p:tgtEl>
                                          <p:spTgt spid="15"/>
                                        </p:tgtEl>
                                        <p:attrNameLst>
                                          <p:attrName>style.visibility</p:attrName>
                                        </p:attrNameLst>
                                      </p:cBhvr>
                                      <p:to>
                                        <p:strVal val="visible"/>
                                      </p:to>
                                    </p:set>
                                    <p:animEffect transition="in" filter="fade">
                                      <p:cBhvr>
                                        <p:cTn id="57" dur="500"/>
                                        <p:tgtEl>
                                          <p:spTgt spid="15"/>
                                        </p:tgtEl>
                                      </p:cBhvr>
                                    </p:animEffect>
                                  </p:childTnLst>
                                </p:cTn>
                              </p:par>
                              <p:par>
                                <p:cTn id="58" presetID="1" presetClass="mediacall" presetSubtype="0" fill="hold" nodeType="withEffect">
                                  <p:stCondLst>
                                    <p:cond delay="0"/>
                                  </p:stCondLst>
                                  <p:childTnLst>
                                    <p:cmd type="call" cmd="playFrom(0.0)">
                                      <p:cBhvr>
                                        <p:cTn id="59" dur="8158" fill="hold"/>
                                        <p:tgtEl>
                                          <p:spTgt spid="20"/>
                                        </p:tgtEl>
                                      </p:cBhvr>
                                    </p:cmd>
                                  </p:childTnLst>
                                </p:cTn>
                              </p:par>
                            </p:childTnLst>
                          </p:cTn>
                        </p:par>
                      </p:childTnLst>
                    </p:cTn>
                  </p:par>
                </p:childTnLst>
              </p:cTn>
              <p:nextCondLst>
                <p:cond evt="onClick" delay="0">
                  <p:tgtEl>
                    <p:spTgt spid="12"/>
                  </p:tgtEl>
                </p:cond>
              </p:nextCondLst>
            </p:seq>
            <p:seq concurrent="1" nextAc="seek">
              <p:cTn id="60" restart="whenNotActive" fill="hold" evtFilter="cancelBubble" nodeType="interactiveSeq">
                <p:stCondLst>
                  <p:cond evt="onClick" delay="0">
                    <p:tgtEl>
                      <p:spTgt spid="11"/>
                    </p:tgtEl>
                  </p:cond>
                </p:stCondLst>
                <p:endSync evt="end" delay="0">
                  <p:rtn val="all"/>
                </p:endSync>
                <p:childTnLst>
                  <p:par>
                    <p:cTn id="61" fill="hold">
                      <p:stCondLst>
                        <p:cond delay="0"/>
                      </p:stCondLst>
                      <p:childTnLst>
                        <p:par>
                          <p:cTn id="62" fill="hold">
                            <p:stCondLst>
                              <p:cond delay="0"/>
                            </p:stCondLst>
                            <p:childTnLst>
                              <p:par>
                                <p:cTn id="63" presetID="10" presetClass="entr" presetSubtype="0" fill="hold" nodeType="clickEffect">
                                  <p:stCondLst>
                                    <p:cond delay="0"/>
                                  </p:stCondLst>
                                  <p:childTnLst>
                                    <p:set>
                                      <p:cBhvr>
                                        <p:cTn id="64" dur="1" fill="hold">
                                          <p:stCondLst>
                                            <p:cond delay="0"/>
                                          </p:stCondLst>
                                        </p:cTn>
                                        <p:tgtEl>
                                          <p:spTgt spid="14"/>
                                        </p:tgtEl>
                                        <p:attrNameLst>
                                          <p:attrName>style.visibility</p:attrName>
                                        </p:attrNameLst>
                                      </p:cBhvr>
                                      <p:to>
                                        <p:strVal val="visible"/>
                                      </p:to>
                                    </p:set>
                                    <p:animEffect transition="in" filter="fade">
                                      <p:cBhvr>
                                        <p:cTn id="65" dur="500"/>
                                        <p:tgtEl>
                                          <p:spTgt spid="14"/>
                                        </p:tgtEl>
                                      </p:cBhvr>
                                    </p:animEffect>
                                  </p:childTnLst>
                                </p:cTn>
                              </p:par>
                              <p:par>
                                <p:cTn id="66" presetID="1" presetClass="mediacall" presetSubtype="0" fill="hold" nodeType="withEffect">
                                  <p:stCondLst>
                                    <p:cond delay="0"/>
                                  </p:stCondLst>
                                  <p:childTnLst>
                                    <p:cmd type="call" cmd="playFrom(0.0)">
                                      <p:cBhvr>
                                        <p:cTn id="67" dur="8158" fill="hold"/>
                                        <p:tgtEl>
                                          <p:spTgt spid="19"/>
                                        </p:tgtEl>
                                      </p:cBhvr>
                                    </p:cmd>
                                  </p:childTnLst>
                                </p:cTn>
                              </p:par>
                            </p:childTnLst>
                          </p:cTn>
                        </p:par>
                      </p:childTnLst>
                    </p:cTn>
                  </p:par>
                </p:childTnLst>
              </p:cTn>
              <p:nextCondLst>
                <p:cond evt="onClick" delay="0">
                  <p:tgtEl>
                    <p:spTgt spid="11"/>
                  </p:tgtEl>
                </p:cond>
              </p:nextCondLst>
            </p:seq>
            <p:seq concurrent="1" nextAc="seek">
              <p:cTn id="68" restart="whenNotActive" fill="hold" evtFilter="cancelBubble" nodeType="interactiveSeq">
                <p:stCondLst>
                  <p:cond evt="onClick" delay="0">
                    <p:tgtEl>
                      <p:spTgt spid="17"/>
                    </p:tgtEl>
                  </p:cond>
                </p:stCondLst>
                <p:endSync evt="end" delay="0">
                  <p:rtn val="all"/>
                </p:endSync>
                <p:childTnLst>
                  <p:par>
                    <p:cTn id="69" fill="hold">
                      <p:stCondLst>
                        <p:cond delay="0"/>
                      </p:stCondLst>
                      <p:childTnLst>
                        <p:par>
                          <p:cTn id="70" fill="hold">
                            <p:stCondLst>
                              <p:cond delay="0"/>
                            </p:stCondLst>
                            <p:childTnLst>
                              <p:par>
                                <p:cTn id="71" presetID="1" presetClass="exit" presetSubtype="0" fill="hold" nodeType="clickEffect">
                                  <p:stCondLst>
                                    <p:cond delay="0"/>
                                  </p:stCondLst>
                                  <p:childTnLst>
                                    <p:set>
                                      <p:cBhvr>
                                        <p:cTn id="72" dur="1" fill="hold">
                                          <p:stCondLst>
                                            <p:cond delay="0"/>
                                          </p:stCondLst>
                                        </p:cTn>
                                        <p:tgtEl>
                                          <p:spTgt spid="17"/>
                                        </p:tgtEl>
                                        <p:attrNameLst>
                                          <p:attrName>style.visibility</p:attrName>
                                        </p:attrNameLst>
                                      </p:cBhvr>
                                      <p:to>
                                        <p:strVal val="hidden"/>
                                      </p:to>
                                    </p:set>
                                  </p:childTnLst>
                                </p:cTn>
                              </p:par>
                            </p:childTnLst>
                          </p:cTn>
                        </p:par>
                      </p:childTnLst>
                    </p:cTn>
                  </p:par>
                </p:childTnLst>
              </p:cTn>
              <p:nextCondLst>
                <p:cond evt="onClick" delay="0">
                  <p:tgtEl>
                    <p:spTgt spid="17"/>
                  </p:tgtEl>
                </p:cond>
              </p:nextCondLst>
            </p:seq>
            <p:audio>
              <p:cMediaNode vol="80000">
                <p:cTn id="73" fill="hold" display="0">
                  <p:stCondLst>
                    <p:cond delay="indefinite"/>
                  </p:stCondLst>
                  <p:endCondLst>
                    <p:cond evt="onStopAudio" delay="0">
                      <p:tgtEl>
                        <p:sldTgt/>
                      </p:tgtEl>
                    </p:cond>
                  </p:endCondLst>
                </p:cTn>
                <p:tgtEl>
                  <p:spTgt spid="16"/>
                </p:tgtEl>
              </p:cMediaNode>
            </p:audio>
            <p:audio>
              <p:cMediaNode vol="80000">
                <p:cTn id="74" fill="hold" display="0">
                  <p:stCondLst>
                    <p:cond delay="indefinite"/>
                  </p:stCondLst>
                  <p:endCondLst>
                    <p:cond evt="onStopAudio" delay="0">
                      <p:tgtEl>
                        <p:sldTgt/>
                      </p:tgtEl>
                    </p:cond>
                  </p:endCondLst>
                </p:cTn>
                <p:tgtEl>
                  <p:spTgt spid="18"/>
                </p:tgtEl>
              </p:cMediaNode>
            </p:audio>
            <p:audio>
              <p:cMediaNode vol="80000">
                <p:cTn id="75" fill="hold" display="0">
                  <p:stCondLst>
                    <p:cond delay="indefinite"/>
                  </p:stCondLst>
                  <p:endCondLst>
                    <p:cond evt="onStopAudio" delay="0">
                      <p:tgtEl>
                        <p:sldTgt/>
                      </p:tgtEl>
                    </p:cond>
                  </p:endCondLst>
                </p:cTn>
                <p:tgtEl>
                  <p:spTgt spid="19"/>
                </p:tgtEl>
              </p:cMediaNode>
            </p:audio>
            <p:audio>
              <p:cMediaNode vol="80000">
                <p:cTn id="76" fill="hold" display="0">
                  <p:stCondLst>
                    <p:cond delay="indefinite"/>
                  </p:stCondLst>
                  <p:endCondLst>
                    <p:cond evt="onStopAudio" delay="0">
                      <p:tgtEl>
                        <p:sldTgt/>
                      </p:tgtEl>
                    </p:cond>
                  </p:endCondLst>
                </p:cTn>
                <p:tgtEl>
                  <p:spTgt spid="20"/>
                </p:tgtEl>
              </p:cMediaNode>
            </p:audio>
          </p:childTnLst>
        </p:cTn>
      </p:par>
    </p:tnLst>
    <p:bldLst>
      <p:bldP spid="3" grpId="0" animBg="1"/>
      <p:bldP spid="4" grpId="0"/>
      <p:bldP spid="5" grpId="0" animBg="1"/>
      <p:bldP spid="6" grpId="0" animBg="1"/>
      <p:bldP spid="7" grpId="0" animBg="1"/>
      <p:bldP spid="8" grpId="0" animBg="1"/>
      <p:bldP spid="9" grpId="0"/>
      <p:bldP spid="10" grpId="0"/>
      <p:bldP spid="11" grpId="0"/>
      <p:bldP spid="12"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Hình ảnh 1">
            <a:extLst>
              <a:ext uri="{FF2B5EF4-FFF2-40B4-BE49-F238E27FC236}">
                <a16:creationId xmlns:a16="http://schemas.microsoft.com/office/drawing/2014/main" id="{22A7051E-4D34-4945-AD96-209650408CBF}"/>
              </a:ext>
            </a:extLst>
          </p:cNvPr>
          <p:cNvPicPr>
            <a:picLocks noChangeAspect="1"/>
          </p:cNvPicPr>
          <p:nvPr/>
        </p:nvPicPr>
        <p:blipFill rotWithShape="1">
          <a:blip r:embed="rId6"/>
          <a:srcRect t="9419"/>
          <a:stretch/>
        </p:blipFill>
        <p:spPr>
          <a:xfrm>
            <a:off x="-1" y="449179"/>
            <a:ext cx="12192001" cy="6392779"/>
          </a:xfrm>
          <a:prstGeom prst="rect">
            <a:avLst/>
          </a:prstGeom>
        </p:spPr>
      </p:pic>
      <p:sp>
        <p:nvSpPr>
          <p:cNvPr id="3" name="Oval 1">
            <a:extLst>
              <a:ext uri="{FF2B5EF4-FFF2-40B4-BE49-F238E27FC236}">
                <a16:creationId xmlns:a16="http://schemas.microsoft.com/office/drawing/2014/main" id="{C9E5ABA5-2D6A-4096-B5F7-0EA3A066B975}"/>
              </a:ext>
            </a:extLst>
          </p:cNvPr>
          <p:cNvSpPr/>
          <p:nvPr/>
        </p:nvSpPr>
        <p:spPr>
          <a:xfrm>
            <a:off x="2362200" y="304800"/>
            <a:ext cx="6248400" cy="1828800"/>
          </a:xfrm>
          <a:prstGeom prst="ellipse">
            <a:avLst/>
          </a:prstGeom>
        </p:spPr>
        <p:style>
          <a:lnRef idx="1">
            <a:schemeClr val="accent2"/>
          </a:lnRef>
          <a:fillRef idx="2">
            <a:schemeClr val="accent2"/>
          </a:fillRef>
          <a:effectRef idx="1">
            <a:schemeClr val="accent2"/>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mj-lt"/>
              <a:ea typeface="+mn-ea"/>
              <a:cs typeface="+mn-cs"/>
            </a:endParaRPr>
          </a:p>
        </p:txBody>
      </p:sp>
      <p:sp>
        <p:nvSpPr>
          <p:cNvPr id="4" name="TextBox 2">
            <a:extLst>
              <a:ext uri="{FF2B5EF4-FFF2-40B4-BE49-F238E27FC236}">
                <a16:creationId xmlns:a16="http://schemas.microsoft.com/office/drawing/2014/main" id="{E95EBDC4-5F5D-4F4D-ACF5-3C52FC1B7D0D}"/>
              </a:ext>
            </a:extLst>
          </p:cNvPr>
          <p:cNvSpPr txBox="1"/>
          <p:nvPr/>
        </p:nvSpPr>
        <p:spPr>
          <a:xfrm>
            <a:off x="2971800" y="838201"/>
            <a:ext cx="5410200" cy="58477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prstClr val="black"/>
                </a:solidFill>
                <a:effectLst/>
                <a:uLnTx/>
                <a:uFillTx/>
                <a:latin typeface="+mj-lt"/>
                <a:ea typeface="+mn-ea"/>
                <a:cs typeface="Times New Roman" pitchFamily="18" charset="0"/>
              </a:rPr>
              <a:t>14 – 4 = ?</a:t>
            </a:r>
          </a:p>
        </p:txBody>
      </p:sp>
      <p:sp>
        <p:nvSpPr>
          <p:cNvPr id="5" name="Rounded Rectangle 3">
            <a:extLst>
              <a:ext uri="{FF2B5EF4-FFF2-40B4-BE49-F238E27FC236}">
                <a16:creationId xmlns:a16="http://schemas.microsoft.com/office/drawing/2014/main" id="{421A209C-9D4E-4B3A-B961-CF8A11957E39}"/>
              </a:ext>
            </a:extLst>
          </p:cNvPr>
          <p:cNvSpPr/>
          <p:nvPr/>
        </p:nvSpPr>
        <p:spPr>
          <a:xfrm>
            <a:off x="6096000" y="4248089"/>
            <a:ext cx="2133600" cy="838200"/>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mj-lt"/>
              <a:ea typeface="+mn-ea"/>
              <a:cs typeface="+mn-cs"/>
            </a:endParaRPr>
          </a:p>
        </p:txBody>
      </p:sp>
      <p:sp>
        <p:nvSpPr>
          <p:cNvPr id="6" name="Rounded Rectangle 4">
            <a:extLst>
              <a:ext uri="{FF2B5EF4-FFF2-40B4-BE49-F238E27FC236}">
                <a16:creationId xmlns:a16="http://schemas.microsoft.com/office/drawing/2014/main" id="{5B46058F-43CB-401B-B12E-008EEF9B88B8}"/>
              </a:ext>
            </a:extLst>
          </p:cNvPr>
          <p:cNvSpPr/>
          <p:nvPr/>
        </p:nvSpPr>
        <p:spPr>
          <a:xfrm>
            <a:off x="2292927" y="2479964"/>
            <a:ext cx="2133600" cy="838200"/>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mj-lt"/>
              <a:ea typeface="+mn-ea"/>
              <a:cs typeface="+mn-cs"/>
            </a:endParaRPr>
          </a:p>
        </p:txBody>
      </p:sp>
      <p:sp>
        <p:nvSpPr>
          <p:cNvPr id="7" name="Rounded Rectangle 5">
            <a:extLst>
              <a:ext uri="{FF2B5EF4-FFF2-40B4-BE49-F238E27FC236}">
                <a16:creationId xmlns:a16="http://schemas.microsoft.com/office/drawing/2014/main" id="{8DD2F56B-1095-48A6-8B9C-8BD6DA38D4DD}"/>
              </a:ext>
            </a:extLst>
          </p:cNvPr>
          <p:cNvSpPr/>
          <p:nvPr/>
        </p:nvSpPr>
        <p:spPr>
          <a:xfrm>
            <a:off x="2362200" y="4343400"/>
            <a:ext cx="2133600" cy="838200"/>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mj-lt"/>
              <a:ea typeface="+mn-ea"/>
              <a:cs typeface="+mn-cs"/>
            </a:endParaRPr>
          </a:p>
        </p:txBody>
      </p:sp>
      <p:sp>
        <p:nvSpPr>
          <p:cNvPr id="8" name="Rounded Rectangle 6">
            <a:extLst>
              <a:ext uri="{FF2B5EF4-FFF2-40B4-BE49-F238E27FC236}">
                <a16:creationId xmlns:a16="http://schemas.microsoft.com/office/drawing/2014/main" id="{9560E9FA-0041-4684-AAB9-BA5545685433}"/>
              </a:ext>
            </a:extLst>
          </p:cNvPr>
          <p:cNvSpPr/>
          <p:nvPr/>
        </p:nvSpPr>
        <p:spPr>
          <a:xfrm>
            <a:off x="6227618" y="2594264"/>
            <a:ext cx="2133600" cy="838200"/>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mj-lt"/>
              <a:ea typeface="+mn-ea"/>
              <a:cs typeface="+mn-cs"/>
            </a:endParaRPr>
          </a:p>
        </p:txBody>
      </p:sp>
      <p:sp>
        <p:nvSpPr>
          <p:cNvPr id="9" name="TextBox 7">
            <a:extLst>
              <a:ext uri="{FF2B5EF4-FFF2-40B4-BE49-F238E27FC236}">
                <a16:creationId xmlns:a16="http://schemas.microsoft.com/office/drawing/2014/main" id="{11CE2D80-B770-48AE-9067-D126F5DFC222}"/>
              </a:ext>
            </a:extLst>
          </p:cNvPr>
          <p:cNvSpPr txBox="1"/>
          <p:nvPr/>
        </p:nvSpPr>
        <p:spPr>
          <a:xfrm>
            <a:off x="6082146" y="4381569"/>
            <a:ext cx="1704109"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prstClr val="black"/>
                </a:solidFill>
                <a:effectLst/>
                <a:uLnTx/>
                <a:uFillTx/>
                <a:latin typeface="+mj-lt"/>
                <a:ea typeface="+mn-ea"/>
                <a:cs typeface="Times New Roman" pitchFamily="18" charset="0"/>
              </a:rPr>
              <a:t>D: 10</a:t>
            </a:r>
          </a:p>
        </p:txBody>
      </p:sp>
      <p:sp>
        <p:nvSpPr>
          <p:cNvPr id="10" name="TextBox 8">
            <a:extLst>
              <a:ext uri="{FF2B5EF4-FFF2-40B4-BE49-F238E27FC236}">
                <a16:creationId xmlns:a16="http://schemas.microsoft.com/office/drawing/2014/main" id="{8E815E34-6EED-472D-92AA-58BB4C28A1F6}"/>
              </a:ext>
            </a:extLst>
          </p:cNvPr>
          <p:cNvSpPr txBox="1"/>
          <p:nvPr/>
        </p:nvSpPr>
        <p:spPr>
          <a:xfrm>
            <a:off x="6400800" y="2782975"/>
            <a:ext cx="1524000"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prstClr val="black"/>
                </a:solidFill>
                <a:effectLst/>
                <a:uLnTx/>
                <a:uFillTx/>
                <a:latin typeface="+mj-lt"/>
                <a:cs typeface="Times New Roman" pitchFamily="18" charset="0"/>
              </a:rPr>
              <a:t>B: </a:t>
            </a:r>
            <a:r>
              <a:rPr lang="en-US" sz="3200" dirty="0">
                <a:solidFill>
                  <a:prstClr val="black"/>
                </a:solidFill>
                <a:latin typeface="+mj-lt"/>
                <a:cs typeface="Times New Roman" pitchFamily="18" charset="0"/>
              </a:rPr>
              <a:t>14</a:t>
            </a:r>
            <a:endParaRPr kumimoji="0" lang="en-US" sz="3200" b="0" i="0" u="none" strike="noStrike" kern="1200" cap="none" spc="0" normalizeH="0" baseline="0" noProof="0" dirty="0">
              <a:ln>
                <a:noFill/>
              </a:ln>
              <a:solidFill>
                <a:prstClr val="black"/>
              </a:solidFill>
              <a:effectLst/>
              <a:uLnTx/>
              <a:uFillTx/>
              <a:latin typeface="+mj-lt"/>
              <a:cs typeface="Times New Roman" pitchFamily="18" charset="0"/>
            </a:endParaRPr>
          </a:p>
        </p:txBody>
      </p:sp>
      <p:sp>
        <p:nvSpPr>
          <p:cNvPr id="11" name="TextBox 9">
            <a:extLst>
              <a:ext uri="{FF2B5EF4-FFF2-40B4-BE49-F238E27FC236}">
                <a16:creationId xmlns:a16="http://schemas.microsoft.com/office/drawing/2014/main" id="{E27DD4FB-31D7-4448-9D72-C28A4D678D9C}"/>
              </a:ext>
            </a:extLst>
          </p:cNvPr>
          <p:cNvSpPr txBox="1"/>
          <p:nvPr/>
        </p:nvSpPr>
        <p:spPr>
          <a:xfrm>
            <a:off x="2597727" y="2649682"/>
            <a:ext cx="1524000"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prstClr val="black"/>
                </a:solidFill>
                <a:effectLst/>
                <a:uLnTx/>
                <a:uFillTx/>
                <a:latin typeface="+mj-lt"/>
                <a:cs typeface="Times New Roman" pitchFamily="18" charset="0"/>
              </a:rPr>
              <a:t>A: </a:t>
            </a:r>
            <a:r>
              <a:rPr lang="en-US" sz="3200" dirty="0">
                <a:solidFill>
                  <a:prstClr val="black"/>
                </a:solidFill>
                <a:latin typeface="+mj-lt"/>
                <a:cs typeface="Times New Roman" pitchFamily="18" charset="0"/>
              </a:rPr>
              <a:t>18</a:t>
            </a:r>
            <a:endParaRPr kumimoji="0" lang="en-US" sz="3200" b="0" i="0" u="none" strike="noStrike" kern="1200" cap="none" spc="0" normalizeH="0" baseline="0" noProof="0" dirty="0">
              <a:ln>
                <a:noFill/>
              </a:ln>
              <a:solidFill>
                <a:prstClr val="black"/>
              </a:solidFill>
              <a:effectLst/>
              <a:uLnTx/>
              <a:uFillTx/>
              <a:latin typeface="+mj-lt"/>
              <a:cs typeface="Times New Roman" pitchFamily="18" charset="0"/>
            </a:endParaRPr>
          </a:p>
        </p:txBody>
      </p:sp>
      <p:sp>
        <p:nvSpPr>
          <p:cNvPr id="12" name="TextBox 10">
            <a:extLst>
              <a:ext uri="{FF2B5EF4-FFF2-40B4-BE49-F238E27FC236}">
                <a16:creationId xmlns:a16="http://schemas.microsoft.com/office/drawing/2014/main" id="{6EEC2F36-4FFF-4451-A418-B29FF7BA87B0}"/>
              </a:ext>
            </a:extLst>
          </p:cNvPr>
          <p:cNvSpPr txBox="1"/>
          <p:nvPr/>
        </p:nvSpPr>
        <p:spPr>
          <a:xfrm>
            <a:off x="2597727" y="4501515"/>
            <a:ext cx="1524000"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prstClr val="black"/>
                </a:solidFill>
                <a:effectLst/>
                <a:uLnTx/>
                <a:uFillTx/>
                <a:latin typeface="+mj-lt"/>
                <a:cs typeface="Times New Roman" pitchFamily="18" charset="0"/>
              </a:rPr>
              <a:t>C: </a:t>
            </a:r>
            <a:r>
              <a:rPr lang="en-US" sz="3200" dirty="0">
                <a:solidFill>
                  <a:prstClr val="black"/>
                </a:solidFill>
                <a:latin typeface="+mj-lt"/>
                <a:cs typeface="Times New Roman" pitchFamily="18" charset="0"/>
              </a:rPr>
              <a:t>16</a:t>
            </a:r>
            <a:endParaRPr kumimoji="0" lang="en-US" sz="3200" b="0" i="0" u="none" strike="noStrike" kern="1200" cap="none" spc="0" normalizeH="0" baseline="0" noProof="0" dirty="0">
              <a:ln>
                <a:noFill/>
              </a:ln>
              <a:solidFill>
                <a:prstClr val="black"/>
              </a:solidFill>
              <a:effectLst/>
              <a:uLnTx/>
              <a:uFillTx/>
              <a:latin typeface="+mj-lt"/>
              <a:cs typeface="Times New Roman" pitchFamily="18" charset="0"/>
            </a:endParaRPr>
          </a:p>
        </p:txBody>
      </p:sp>
      <p:pic>
        <p:nvPicPr>
          <p:cNvPr id="13" name="Picture 11">
            <a:extLst>
              <a:ext uri="{FF2B5EF4-FFF2-40B4-BE49-F238E27FC236}">
                <a16:creationId xmlns:a16="http://schemas.microsoft.com/office/drawing/2014/main" id="{12E4F8C7-FBF6-4D26-AEF2-C08C107D1F99}"/>
              </a:ext>
            </a:extLst>
          </p:cNvPr>
          <p:cNvPicPr>
            <a:picLocks noChangeAspect="1"/>
          </p:cNvPicPr>
          <p:nvPr/>
        </p:nvPicPr>
        <p:blipFill rotWithShape="1">
          <a:blip r:embed="rId7">
            <a:extLst>
              <a:ext uri="{BEBA8EAE-BF5A-486C-A8C5-ECC9F3942E4B}">
                <a14:imgProps xmlns:a14="http://schemas.microsoft.com/office/drawing/2010/main">
                  <a14:imgLayer r:embed="rId8">
                    <a14:imgEffect>
                      <a14:backgroundRemoval t="9639" b="100000" l="66636" r="100000"/>
                    </a14:imgEffect>
                  </a14:imgLayer>
                </a14:imgProps>
              </a:ext>
              <a:ext uri="{28A0092B-C50C-407E-A947-70E740481C1C}">
                <a14:useLocalDpi xmlns:a14="http://schemas.microsoft.com/office/drawing/2010/main" val="0"/>
              </a:ext>
            </a:extLst>
          </a:blip>
          <a:srcRect l="66818" t="35143" r="5000"/>
          <a:stretch/>
        </p:blipFill>
        <p:spPr>
          <a:xfrm>
            <a:off x="4867564" y="1737622"/>
            <a:ext cx="1891145" cy="2003135"/>
          </a:xfrm>
          <a:prstGeom prst="rect">
            <a:avLst/>
          </a:prstGeom>
        </p:spPr>
      </p:pic>
      <p:pic>
        <p:nvPicPr>
          <p:cNvPr id="14" name="Picture 12">
            <a:extLst>
              <a:ext uri="{FF2B5EF4-FFF2-40B4-BE49-F238E27FC236}">
                <a16:creationId xmlns:a16="http://schemas.microsoft.com/office/drawing/2014/main" id="{3453151E-B134-404A-975A-A1642944E8EB}"/>
              </a:ext>
            </a:extLst>
          </p:cNvPr>
          <p:cNvPicPr>
            <a:picLocks noChangeAspect="1"/>
          </p:cNvPicPr>
          <p:nvPr/>
        </p:nvPicPr>
        <p:blipFill rotWithShape="1">
          <a:blip r:embed="rId7">
            <a:extLst>
              <a:ext uri="{BEBA8EAE-BF5A-486C-A8C5-ECC9F3942E4B}">
                <a14:imgProps xmlns:a14="http://schemas.microsoft.com/office/drawing/2010/main">
                  <a14:imgLayer r:embed="rId8">
                    <a14:imgEffect>
                      <a14:backgroundRemoval t="9639" b="100000" l="66636" r="100000"/>
                    </a14:imgEffect>
                  </a14:imgLayer>
                </a14:imgProps>
              </a:ext>
              <a:ext uri="{28A0092B-C50C-407E-A947-70E740481C1C}">
                <a14:useLocalDpi xmlns:a14="http://schemas.microsoft.com/office/drawing/2010/main" val="0"/>
              </a:ext>
            </a:extLst>
          </a:blip>
          <a:srcRect l="66818" t="35143" r="5000"/>
          <a:stretch/>
        </p:blipFill>
        <p:spPr>
          <a:xfrm>
            <a:off x="1122219" y="1681474"/>
            <a:ext cx="1891145" cy="2003135"/>
          </a:xfrm>
          <a:prstGeom prst="rect">
            <a:avLst/>
          </a:prstGeom>
        </p:spPr>
      </p:pic>
      <p:pic>
        <p:nvPicPr>
          <p:cNvPr id="15" name="Picture 13">
            <a:extLst>
              <a:ext uri="{FF2B5EF4-FFF2-40B4-BE49-F238E27FC236}">
                <a16:creationId xmlns:a16="http://schemas.microsoft.com/office/drawing/2014/main" id="{B351B7BF-DF90-4A7C-8B31-5D3E44E76010}"/>
              </a:ext>
            </a:extLst>
          </p:cNvPr>
          <p:cNvPicPr>
            <a:picLocks noChangeAspect="1"/>
          </p:cNvPicPr>
          <p:nvPr/>
        </p:nvPicPr>
        <p:blipFill rotWithShape="1">
          <a:blip r:embed="rId7">
            <a:extLst>
              <a:ext uri="{BEBA8EAE-BF5A-486C-A8C5-ECC9F3942E4B}">
                <a14:imgProps xmlns:a14="http://schemas.microsoft.com/office/drawing/2010/main">
                  <a14:imgLayer r:embed="rId8">
                    <a14:imgEffect>
                      <a14:backgroundRemoval t="9639" b="100000" l="66636" r="100000"/>
                    </a14:imgEffect>
                  </a14:imgLayer>
                </a14:imgProps>
              </a:ext>
              <a:ext uri="{28A0092B-C50C-407E-A947-70E740481C1C}">
                <a14:useLocalDpi xmlns:a14="http://schemas.microsoft.com/office/drawing/2010/main" val="0"/>
              </a:ext>
            </a:extLst>
          </a:blip>
          <a:srcRect l="66818" t="35143" r="5000"/>
          <a:stretch/>
        </p:blipFill>
        <p:spPr>
          <a:xfrm>
            <a:off x="1174173" y="3462543"/>
            <a:ext cx="1891145" cy="2003135"/>
          </a:xfrm>
          <a:prstGeom prst="rect">
            <a:avLst/>
          </a:prstGeom>
        </p:spPr>
      </p:pic>
      <p:pic>
        <p:nvPicPr>
          <p:cNvPr id="16" name="Am-thanh-tra-loi-dung-www_nhacchuongvui_com.mp3">
            <a:hlinkClick r:id="" action="ppaction://media"/>
            <a:extLst>
              <a:ext uri="{FF2B5EF4-FFF2-40B4-BE49-F238E27FC236}">
                <a16:creationId xmlns:a16="http://schemas.microsoft.com/office/drawing/2014/main" id="{CDE057E6-271D-4518-B9C8-1A8E3B1A2615}"/>
              </a:ext>
            </a:extLst>
          </p:cNvPr>
          <p:cNvPicPr>
            <a:picLocks noChangeAspect="1"/>
          </p:cNvPicPr>
          <p:nvPr>
            <a:audioFile r:link="rId2"/>
            <p:extLst>
              <p:ext uri="{DAA4B4D4-6D71-4841-9C94-3DE7FCFB9230}">
                <p14:media xmlns:p14="http://schemas.microsoft.com/office/powerpoint/2010/main" r:embed="rId1"/>
              </p:ext>
            </p:extLst>
          </p:nvPr>
        </p:nvPicPr>
        <p:blipFill>
          <a:blip r:embed="rId9"/>
          <a:stretch>
            <a:fillRect/>
          </a:stretch>
        </p:blipFill>
        <p:spPr>
          <a:xfrm>
            <a:off x="12344400" y="228600"/>
            <a:ext cx="609600" cy="609600"/>
          </a:xfrm>
          <a:prstGeom prst="rect">
            <a:avLst/>
          </a:prstGeom>
        </p:spPr>
      </p:pic>
      <p:pic>
        <p:nvPicPr>
          <p:cNvPr id="17" name="Dor">
            <a:extLst>
              <a:ext uri="{FF2B5EF4-FFF2-40B4-BE49-F238E27FC236}">
                <a16:creationId xmlns:a16="http://schemas.microsoft.com/office/drawing/2014/main" id="{59FA5E41-C2AC-442D-8E2B-6FFAC4E44057}"/>
              </a:ext>
            </a:extLst>
          </p:cNvPr>
          <p:cNvPicPr>
            <a:picLocks noChangeAspect="1"/>
          </p:cNvPicPr>
          <p:nvPr/>
        </p:nvPicPr>
        <p:blipFill rotWithShape="1">
          <a:blip r:embed="rId10">
            <a:extLst>
              <a:ext uri="{BEBA8EAE-BF5A-486C-A8C5-ECC9F3942E4B}">
                <a14:imgProps xmlns:a14="http://schemas.microsoft.com/office/drawing/2010/main">
                  <a14:imgLayer r:embed="rId11">
                    <a14:imgEffect>
                      <a14:backgroundRemoval t="3859" b="100000" l="0" r="96750">
                        <a14:foregroundMark x1="56875" y1="11093" x2="53250" y2="94373"/>
                        <a14:foregroundMark x1="65500" y1="14148" x2="62750" y2="97588"/>
                        <a14:foregroundMark x1="73500" y1="29743" x2="73125" y2="83280"/>
                        <a14:foregroundMark x1="67500" y1="69132" x2="68500" y2="87138"/>
                        <a14:foregroundMark x1="57125" y1="59646" x2="58375" y2="76367"/>
                        <a14:foregroundMark x1="45125" y1="20900" x2="48875" y2="94051"/>
                        <a14:foregroundMark x1="38000" y1="23955" x2="39125" y2="56913"/>
                        <a14:foregroundMark x1="33125" y1="60450" x2="38375" y2="69453"/>
                      </a14:backgroundRemoval>
                    </a14:imgEffect>
                  </a14:imgLayer>
                </a14:imgProps>
              </a:ext>
              <a:ext uri="{28A0092B-C50C-407E-A947-70E740481C1C}">
                <a14:useLocalDpi xmlns:a14="http://schemas.microsoft.com/office/drawing/2010/main" val="0"/>
              </a:ext>
            </a:extLst>
          </a:blip>
          <a:srcRect l="28500" t="6270" r="10908"/>
          <a:stretch/>
        </p:blipFill>
        <p:spPr>
          <a:xfrm>
            <a:off x="4952999" y="3812947"/>
            <a:ext cx="1313367" cy="1579637"/>
          </a:xfrm>
          <a:prstGeom prst="rect">
            <a:avLst/>
          </a:prstGeom>
        </p:spPr>
      </p:pic>
      <p:pic>
        <p:nvPicPr>
          <p:cNvPr id="18" name="Am-thanh-tra-loi-sai-www_nhacchuongvui_com.mp3">
            <a:hlinkClick r:id="" action="ppaction://media"/>
            <a:extLst>
              <a:ext uri="{FF2B5EF4-FFF2-40B4-BE49-F238E27FC236}">
                <a16:creationId xmlns:a16="http://schemas.microsoft.com/office/drawing/2014/main" id="{A2C11DF9-963F-4933-B21B-D40DEFFCFBF4}"/>
              </a:ext>
            </a:extLst>
          </p:cNvPr>
          <p:cNvPicPr>
            <a:picLocks noChangeAspect="1"/>
          </p:cNvPicPr>
          <p:nvPr>
            <a:audioFile r:link="rId4"/>
            <p:extLst>
              <p:ext uri="{DAA4B4D4-6D71-4841-9C94-3DE7FCFB9230}">
                <p14:media xmlns:p14="http://schemas.microsoft.com/office/powerpoint/2010/main" r:embed="rId3"/>
              </p:ext>
            </p:extLst>
          </p:nvPr>
        </p:nvPicPr>
        <p:blipFill>
          <a:blip r:embed="rId12"/>
          <a:stretch>
            <a:fillRect/>
          </a:stretch>
        </p:blipFill>
        <p:spPr>
          <a:xfrm>
            <a:off x="12399818" y="1360632"/>
            <a:ext cx="609600" cy="609600"/>
          </a:xfrm>
          <a:prstGeom prst="rect">
            <a:avLst/>
          </a:prstGeom>
        </p:spPr>
      </p:pic>
      <p:pic>
        <p:nvPicPr>
          <p:cNvPr id="19" name="Am-thanh-tra-loi-sai-www_nhacchuongvui_com.mp3">
            <a:hlinkClick r:id="" action="ppaction://media"/>
            <a:extLst>
              <a:ext uri="{FF2B5EF4-FFF2-40B4-BE49-F238E27FC236}">
                <a16:creationId xmlns:a16="http://schemas.microsoft.com/office/drawing/2014/main" id="{11B25473-6FCC-4766-B2E1-2FEA366EC0B8}"/>
              </a:ext>
            </a:extLst>
          </p:cNvPr>
          <p:cNvPicPr>
            <a:picLocks noChangeAspect="1"/>
          </p:cNvPicPr>
          <p:nvPr>
            <a:audioFile r:link="rId4"/>
            <p:extLst>
              <p:ext uri="{DAA4B4D4-6D71-4841-9C94-3DE7FCFB9230}">
                <p14:media xmlns:p14="http://schemas.microsoft.com/office/powerpoint/2010/main" r:embed="rId3"/>
              </p:ext>
            </p:extLst>
          </p:nvPr>
        </p:nvPicPr>
        <p:blipFill>
          <a:blip r:embed="rId12"/>
          <a:stretch>
            <a:fillRect/>
          </a:stretch>
        </p:blipFill>
        <p:spPr>
          <a:xfrm>
            <a:off x="12399818" y="3860512"/>
            <a:ext cx="609600" cy="609600"/>
          </a:xfrm>
          <a:prstGeom prst="rect">
            <a:avLst/>
          </a:prstGeom>
        </p:spPr>
      </p:pic>
      <p:pic>
        <p:nvPicPr>
          <p:cNvPr id="20" name="Am-thanh-tra-loi-sai-www_nhacchuongvui_com.mp3">
            <a:hlinkClick r:id="" action="ppaction://media"/>
            <a:extLst>
              <a:ext uri="{FF2B5EF4-FFF2-40B4-BE49-F238E27FC236}">
                <a16:creationId xmlns:a16="http://schemas.microsoft.com/office/drawing/2014/main" id="{32452FB3-5C27-4580-B41E-A44ABCFF1116}"/>
              </a:ext>
            </a:extLst>
          </p:cNvPr>
          <p:cNvPicPr>
            <a:picLocks noChangeAspect="1"/>
          </p:cNvPicPr>
          <p:nvPr>
            <a:audioFile r:link="rId4"/>
            <p:extLst>
              <p:ext uri="{DAA4B4D4-6D71-4841-9C94-3DE7FCFB9230}">
                <p14:media xmlns:p14="http://schemas.microsoft.com/office/powerpoint/2010/main" r:embed="rId3"/>
              </p:ext>
            </p:extLst>
          </p:nvPr>
        </p:nvPicPr>
        <p:blipFill>
          <a:blip r:embed="rId12"/>
          <a:stretch>
            <a:fillRect/>
          </a:stretch>
        </p:blipFill>
        <p:spPr>
          <a:xfrm>
            <a:off x="12344400" y="2594264"/>
            <a:ext cx="609600" cy="609600"/>
          </a:xfrm>
          <a:prstGeom prst="rect">
            <a:avLst/>
          </a:prstGeom>
        </p:spPr>
      </p:pic>
      <p:pic>
        <p:nvPicPr>
          <p:cNvPr id="21" name="Picture 19">
            <a:hlinkClick r:id="" action="ppaction://noaction"/>
            <a:extLst>
              <a:ext uri="{FF2B5EF4-FFF2-40B4-BE49-F238E27FC236}">
                <a16:creationId xmlns:a16="http://schemas.microsoft.com/office/drawing/2014/main" id="{FF8ACB7B-FFC2-434B-B64F-D90F7496E3E7}"/>
              </a:ext>
            </a:extLst>
          </p:cNvPr>
          <p:cNvPicPr>
            <a:picLocks noChangeAspect="1"/>
          </p:cNvPicPr>
          <p:nvPr/>
        </p:nvPicPr>
        <p:blipFill>
          <a:blip r:embed="rId13">
            <a:extLst>
              <a:ext uri="{BEBA8EAE-BF5A-486C-A8C5-ECC9F3942E4B}">
                <a14:imgProps xmlns:a14="http://schemas.microsoft.com/office/drawing/2010/main">
                  <a14:imgLayer r:embed="rId14">
                    <a14:imgEffect>
                      <a14:backgroundRemoval t="0" b="100000" l="0" r="98985">
                        <a14:foregroundMark x1="31472" y1="4000" x2="40102" y2="16000"/>
                        <a14:foregroundMark x1="55838" y1="6400" x2="24873" y2="18400"/>
                        <a14:foregroundMark x1="28934" y1="12800" x2="60406" y2="11600"/>
                        <a14:foregroundMark x1="28934" y1="9200" x2="51269" y2="5600"/>
                        <a14:foregroundMark x1="30457" y1="7600" x2="60406" y2="4400"/>
                        <a14:foregroundMark x1="57360" y1="4000" x2="57868" y2="36000"/>
                        <a14:foregroundMark x1="67513" y1="18000" x2="42640" y2="42400"/>
                        <a14:foregroundMark x1="27919" y1="23600" x2="62437" y2="33200"/>
                        <a14:foregroundMark x1="63959" y1="20400" x2="23858" y2="39600"/>
                        <a14:foregroundMark x1="28426" y1="20400" x2="26904" y2="42400"/>
                        <a14:foregroundMark x1="48223" y1="18000" x2="32995" y2="47600"/>
                        <a14:foregroundMark x1="36041" y1="20800" x2="29949" y2="46800"/>
                        <a14:foregroundMark x1="15736" y1="19200" x2="16751" y2="48800"/>
                        <a14:foregroundMark x1="18782" y1="20400" x2="18274" y2="64000"/>
                        <a14:foregroundMark x1="20812" y1="27200" x2="26396" y2="64400"/>
                        <a14:foregroundMark x1="47716" y1="10800" x2="28934" y2="66000"/>
                        <a14:foregroundMark x1="58883" y1="13200" x2="54822" y2="56800"/>
                        <a14:foregroundMark x1="67513" y1="17200" x2="61421" y2="54000"/>
                        <a14:foregroundMark x1="82234" y1="22000" x2="30457" y2="50000"/>
                        <a14:foregroundMark x1="62944" y1="13200" x2="83756" y2="22000"/>
                        <a14:foregroundMark x1="80711" y1="22000" x2="70558" y2="41600"/>
                        <a14:foregroundMark x1="65482" y1="15600" x2="44670" y2="42400"/>
                        <a14:foregroundMark x1="80203" y1="32000" x2="60914" y2="60400"/>
                        <a14:foregroundMark x1="72589" y1="51200" x2="49746" y2="72000"/>
                        <a14:foregroundMark x1="33503" y1="52400" x2="54315" y2="80800"/>
                        <a14:foregroundMark x1="46193" y1="55600" x2="49746" y2="82400"/>
                        <a14:foregroundMark x1="41624" y1="50400" x2="47716" y2="80800"/>
                        <a14:foregroundMark x1="41117" y1="67200" x2="45178" y2="89600"/>
                        <a14:foregroundMark x1="54315" y1="65200" x2="54315" y2="90000"/>
                        <a14:foregroundMark x1="61421" y1="68000" x2="61421" y2="91200"/>
                        <a14:foregroundMark x1="67005" y1="64000" x2="65990" y2="87600"/>
                        <a14:foregroundMark x1="69543" y1="66000" x2="65482" y2="90000"/>
                        <a14:foregroundMark x1="54315" y1="94000" x2="63959" y2="92800"/>
                        <a14:foregroundMark x1="49746" y1="96400" x2="73604" y2="90000"/>
                        <a14:foregroundMark x1="60914" y1="96400" x2="67513" y2="95200"/>
                        <a14:foregroundMark x1="91878" y1="43600" x2="69543" y2="78000"/>
                        <a14:foregroundMark x1="85279" y1="47600" x2="75127" y2="73200"/>
                        <a14:foregroundMark x1="83249" y1="47600" x2="74112" y2="63200"/>
                        <a14:foregroundMark x1="91878" y1="50400" x2="77157" y2="64400"/>
                        <a14:foregroundMark x1="85787" y1="60800" x2="95431" y2="52400"/>
                        <a14:foregroundMark x1="65990" y1="57600" x2="80203" y2="50400"/>
                        <a14:foregroundMark x1="77665" y1="18400" x2="83756" y2="20800"/>
                        <a14:foregroundMark x1="82234" y1="30800" x2="83249" y2="21200"/>
                        <a14:foregroundMark x1="83249" y1="90800" x2="81726" y2="80800"/>
                      </a14:backgroundRemoval>
                    </a14:imgEffect>
                  </a14:imgLayer>
                </a14:imgProps>
              </a:ext>
              <a:ext uri="{28A0092B-C50C-407E-A947-70E740481C1C}">
                <a14:useLocalDpi xmlns:a14="http://schemas.microsoft.com/office/drawing/2010/main" val="0"/>
              </a:ext>
            </a:extLst>
          </a:blip>
          <a:stretch>
            <a:fillRect/>
          </a:stretch>
        </p:blipFill>
        <p:spPr>
          <a:xfrm>
            <a:off x="9989129" y="617621"/>
            <a:ext cx="1371600" cy="1740609"/>
          </a:xfrm>
          <a:prstGeom prst="rect">
            <a:avLst/>
          </a:prstGeom>
        </p:spPr>
      </p:pic>
    </p:spTree>
    <p:extLst>
      <p:ext uri="{BB962C8B-B14F-4D97-AF65-F5344CB8AC3E}">
        <p14:creationId xmlns:p14="http://schemas.microsoft.com/office/powerpoint/2010/main" val="25534539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wipe(down)">
                                      <p:cBhvr>
                                        <p:cTn id="10" dur="500"/>
                                        <p:tgtEl>
                                          <p:spTgt spid="4"/>
                                        </p:tgtEl>
                                      </p:cBhvr>
                                    </p:animEffect>
                                  </p:childTnLst>
                                </p:cTn>
                              </p:par>
                            </p:childTnLst>
                          </p:cTn>
                        </p:par>
                        <p:par>
                          <p:cTn id="11" fill="hold">
                            <p:stCondLst>
                              <p:cond delay="500"/>
                            </p:stCondLst>
                            <p:childTnLst>
                              <p:par>
                                <p:cTn id="12" presetID="6" presetClass="entr" presetSubtype="16" fill="hold" grpId="0" nodeType="after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circle(in)">
                                      <p:cBhvr>
                                        <p:cTn id="14" dur="500"/>
                                        <p:tgtEl>
                                          <p:spTgt spid="6"/>
                                        </p:tgtEl>
                                      </p:cBhvr>
                                    </p:animEffect>
                                  </p:childTnLst>
                                </p:cTn>
                              </p:par>
                              <p:par>
                                <p:cTn id="15" presetID="6" presetClass="entr" presetSubtype="16" fill="hold" grpId="0" nodeType="with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circle(in)">
                                      <p:cBhvr>
                                        <p:cTn id="17" dur="500"/>
                                        <p:tgtEl>
                                          <p:spTgt spid="11"/>
                                        </p:tgtEl>
                                      </p:cBhvr>
                                    </p:animEffect>
                                  </p:childTnLst>
                                </p:cTn>
                              </p:par>
                              <p:par>
                                <p:cTn id="18" presetID="6" presetClass="entr" presetSubtype="16" fill="hold" grpId="0" nodeType="with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circle(in)">
                                      <p:cBhvr>
                                        <p:cTn id="20" dur="500"/>
                                        <p:tgtEl>
                                          <p:spTgt spid="8"/>
                                        </p:tgtEl>
                                      </p:cBhvr>
                                    </p:animEffect>
                                  </p:childTnLst>
                                </p:cTn>
                              </p:par>
                              <p:par>
                                <p:cTn id="21" presetID="6" presetClass="entr" presetSubtype="16" fill="hold" grpId="0" nodeType="with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circle(in)">
                                      <p:cBhvr>
                                        <p:cTn id="23" dur="500"/>
                                        <p:tgtEl>
                                          <p:spTgt spid="10"/>
                                        </p:tgtEl>
                                      </p:cBhvr>
                                    </p:animEffect>
                                  </p:childTnLst>
                                </p:cTn>
                              </p:par>
                              <p:par>
                                <p:cTn id="24" presetID="6" presetClass="entr" presetSubtype="16" fill="hold" grpId="0" nodeType="withEffect">
                                  <p:stCondLst>
                                    <p:cond delay="0"/>
                                  </p:stCondLst>
                                  <p:childTnLst>
                                    <p:set>
                                      <p:cBhvr>
                                        <p:cTn id="25" dur="1" fill="hold">
                                          <p:stCondLst>
                                            <p:cond delay="0"/>
                                          </p:stCondLst>
                                        </p:cTn>
                                        <p:tgtEl>
                                          <p:spTgt spid="12"/>
                                        </p:tgtEl>
                                        <p:attrNameLst>
                                          <p:attrName>style.visibility</p:attrName>
                                        </p:attrNameLst>
                                      </p:cBhvr>
                                      <p:to>
                                        <p:strVal val="visible"/>
                                      </p:to>
                                    </p:set>
                                    <p:animEffect transition="in" filter="circle(in)">
                                      <p:cBhvr>
                                        <p:cTn id="26" dur="500"/>
                                        <p:tgtEl>
                                          <p:spTgt spid="12"/>
                                        </p:tgtEl>
                                      </p:cBhvr>
                                    </p:animEffect>
                                  </p:childTnLst>
                                </p:cTn>
                              </p:par>
                              <p:par>
                                <p:cTn id="27" presetID="6" presetClass="entr" presetSubtype="16" fill="hold" grpId="0" nodeType="withEffect">
                                  <p:stCondLst>
                                    <p:cond delay="0"/>
                                  </p:stCondLst>
                                  <p:childTnLst>
                                    <p:set>
                                      <p:cBhvr>
                                        <p:cTn id="28" dur="1" fill="hold">
                                          <p:stCondLst>
                                            <p:cond delay="0"/>
                                          </p:stCondLst>
                                        </p:cTn>
                                        <p:tgtEl>
                                          <p:spTgt spid="7"/>
                                        </p:tgtEl>
                                        <p:attrNameLst>
                                          <p:attrName>style.visibility</p:attrName>
                                        </p:attrNameLst>
                                      </p:cBhvr>
                                      <p:to>
                                        <p:strVal val="visible"/>
                                      </p:to>
                                    </p:set>
                                    <p:animEffect transition="in" filter="circle(in)">
                                      <p:cBhvr>
                                        <p:cTn id="29" dur="500"/>
                                        <p:tgtEl>
                                          <p:spTgt spid="7"/>
                                        </p:tgtEl>
                                      </p:cBhvr>
                                    </p:animEffect>
                                  </p:childTnLst>
                                </p:cTn>
                              </p:par>
                              <p:par>
                                <p:cTn id="30" presetID="6" presetClass="entr" presetSubtype="16" fill="hold" grpId="0" nodeType="withEffect">
                                  <p:stCondLst>
                                    <p:cond delay="0"/>
                                  </p:stCondLst>
                                  <p:childTnLst>
                                    <p:set>
                                      <p:cBhvr>
                                        <p:cTn id="31" dur="1" fill="hold">
                                          <p:stCondLst>
                                            <p:cond delay="0"/>
                                          </p:stCondLst>
                                        </p:cTn>
                                        <p:tgtEl>
                                          <p:spTgt spid="5"/>
                                        </p:tgtEl>
                                        <p:attrNameLst>
                                          <p:attrName>style.visibility</p:attrName>
                                        </p:attrNameLst>
                                      </p:cBhvr>
                                      <p:to>
                                        <p:strVal val="visible"/>
                                      </p:to>
                                    </p:set>
                                    <p:animEffect transition="in" filter="circle(in)">
                                      <p:cBhvr>
                                        <p:cTn id="32" dur="500"/>
                                        <p:tgtEl>
                                          <p:spTgt spid="5"/>
                                        </p:tgtEl>
                                      </p:cBhvr>
                                    </p:animEffect>
                                  </p:childTnLst>
                                </p:cTn>
                              </p:par>
                              <p:par>
                                <p:cTn id="33" presetID="6" presetClass="entr" presetSubtype="16" fill="hold" grpId="0" nodeType="withEffect">
                                  <p:stCondLst>
                                    <p:cond delay="0"/>
                                  </p:stCondLst>
                                  <p:childTnLst>
                                    <p:set>
                                      <p:cBhvr>
                                        <p:cTn id="34" dur="1" fill="hold">
                                          <p:stCondLst>
                                            <p:cond delay="0"/>
                                          </p:stCondLst>
                                        </p:cTn>
                                        <p:tgtEl>
                                          <p:spTgt spid="9"/>
                                        </p:tgtEl>
                                        <p:attrNameLst>
                                          <p:attrName>style.visibility</p:attrName>
                                        </p:attrNameLst>
                                      </p:cBhvr>
                                      <p:to>
                                        <p:strVal val="visible"/>
                                      </p:to>
                                    </p:set>
                                    <p:animEffect transition="in" filter="circle(in)">
                                      <p:cBhvr>
                                        <p:cTn id="35"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36" restart="whenNotActive" fill="hold" evtFilter="cancelBubble" nodeType="interactiveSeq">
                <p:stCondLst>
                  <p:cond evt="onClick" delay="0">
                    <p:tgtEl>
                      <p:spTgt spid="9"/>
                    </p:tgtEl>
                  </p:cond>
                </p:stCondLst>
                <p:endSync evt="end" delay="0">
                  <p:rtn val="all"/>
                </p:endSync>
                <p:childTnLst>
                  <p:par>
                    <p:cTn id="37" fill="hold">
                      <p:stCondLst>
                        <p:cond delay="0"/>
                      </p:stCondLst>
                      <p:childTnLst>
                        <p:par>
                          <p:cTn id="38" fill="hold">
                            <p:stCondLst>
                              <p:cond delay="0"/>
                            </p:stCondLst>
                            <p:childTnLst>
                              <p:par>
                                <p:cTn id="39" presetID="10" presetClass="entr" presetSubtype="0" fill="hold" nodeType="clickEffect">
                                  <p:stCondLst>
                                    <p:cond delay="0"/>
                                  </p:stCondLst>
                                  <p:childTnLst>
                                    <p:set>
                                      <p:cBhvr>
                                        <p:cTn id="40" dur="1" fill="hold">
                                          <p:stCondLst>
                                            <p:cond delay="0"/>
                                          </p:stCondLst>
                                        </p:cTn>
                                        <p:tgtEl>
                                          <p:spTgt spid="17"/>
                                        </p:tgtEl>
                                        <p:attrNameLst>
                                          <p:attrName>style.visibility</p:attrName>
                                        </p:attrNameLst>
                                      </p:cBhvr>
                                      <p:to>
                                        <p:strVal val="visible"/>
                                      </p:to>
                                    </p:set>
                                    <p:animEffect transition="in" filter="fade">
                                      <p:cBhvr>
                                        <p:cTn id="41" dur="500"/>
                                        <p:tgtEl>
                                          <p:spTgt spid="17"/>
                                        </p:tgtEl>
                                      </p:cBhvr>
                                    </p:animEffect>
                                  </p:childTnLst>
                                </p:cTn>
                              </p:par>
                              <p:par>
                                <p:cTn id="42" presetID="1" presetClass="mediacall" presetSubtype="0" fill="hold" nodeType="withEffect">
                                  <p:stCondLst>
                                    <p:cond delay="0"/>
                                  </p:stCondLst>
                                  <p:childTnLst>
                                    <p:cmd type="call" cmd="playFrom(0.0)">
                                      <p:cBhvr>
                                        <p:cTn id="43" dur="8091" fill="hold"/>
                                        <p:tgtEl>
                                          <p:spTgt spid="16"/>
                                        </p:tgtEl>
                                      </p:cBhvr>
                                    </p:cmd>
                                  </p:childTnLst>
                                </p:cTn>
                              </p:par>
                            </p:childTnLst>
                          </p:cTn>
                        </p:par>
                      </p:childTnLst>
                    </p:cTn>
                  </p:par>
                </p:childTnLst>
              </p:cTn>
              <p:nextCondLst>
                <p:cond evt="onClick" delay="0">
                  <p:tgtEl>
                    <p:spTgt spid="9"/>
                  </p:tgtEl>
                </p:cond>
              </p:nextCondLst>
            </p:seq>
            <p:seq concurrent="1" nextAc="seek">
              <p:cTn id="44" restart="whenNotActive" fill="hold" evtFilter="cancelBubble" nodeType="interactiveSeq">
                <p:stCondLst>
                  <p:cond evt="onClick" delay="0">
                    <p:tgtEl>
                      <p:spTgt spid="10"/>
                    </p:tgtEl>
                  </p:cond>
                </p:stCondLst>
                <p:endSync evt="end" delay="0">
                  <p:rtn val="all"/>
                </p:endSync>
                <p:childTnLst>
                  <p:par>
                    <p:cTn id="45" fill="hold">
                      <p:stCondLst>
                        <p:cond delay="0"/>
                      </p:stCondLst>
                      <p:childTnLst>
                        <p:par>
                          <p:cTn id="46" fill="hold">
                            <p:stCondLst>
                              <p:cond delay="0"/>
                            </p:stCondLst>
                            <p:childTnLst>
                              <p:par>
                                <p:cTn id="47" presetID="10" presetClass="entr" presetSubtype="0" fill="hold" nodeType="clickEffect">
                                  <p:stCondLst>
                                    <p:cond delay="0"/>
                                  </p:stCondLst>
                                  <p:childTnLst>
                                    <p:set>
                                      <p:cBhvr>
                                        <p:cTn id="48" dur="1" fill="hold">
                                          <p:stCondLst>
                                            <p:cond delay="0"/>
                                          </p:stCondLst>
                                        </p:cTn>
                                        <p:tgtEl>
                                          <p:spTgt spid="13"/>
                                        </p:tgtEl>
                                        <p:attrNameLst>
                                          <p:attrName>style.visibility</p:attrName>
                                        </p:attrNameLst>
                                      </p:cBhvr>
                                      <p:to>
                                        <p:strVal val="visible"/>
                                      </p:to>
                                    </p:set>
                                    <p:animEffect transition="in" filter="fade">
                                      <p:cBhvr>
                                        <p:cTn id="49" dur="500"/>
                                        <p:tgtEl>
                                          <p:spTgt spid="13"/>
                                        </p:tgtEl>
                                      </p:cBhvr>
                                    </p:animEffect>
                                  </p:childTnLst>
                                </p:cTn>
                              </p:par>
                              <p:par>
                                <p:cTn id="50" presetID="1" presetClass="mediacall" presetSubtype="0" fill="hold" nodeType="withEffect">
                                  <p:stCondLst>
                                    <p:cond delay="0"/>
                                  </p:stCondLst>
                                  <p:childTnLst>
                                    <p:cmd type="call" cmd="playFrom(0.0)">
                                      <p:cBhvr>
                                        <p:cTn id="51" dur="8150" fill="hold"/>
                                        <p:tgtEl>
                                          <p:spTgt spid="18"/>
                                        </p:tgtEl>
                                      </p:cBhvr>
                                    </p:cmd>
                                  </p:childTnLst>
                                </p:cTn>
                              </p:par>
                            </p:childTnLst>
                          </p:cTn>
                        </p:par>
                      </p:childTnLst>
                    </p:cTn>
                  </p:par>
                </p:childTnLst>
              </p:cTn>
              <p:nextCondLst>
                <p:cond evt="onClick" delay="0">
                  <p:tgtEl>
                    <p:spTgt spid="10"/>
                  </p:tgtEl>
                </p:cond>
              </p:nextCondLst>
            </p:seq>
            <p:seq concurrent="1" nextAc="seek">
              <p:cTn id="52" restart="whenNotActive" fill="hold" evtFilter="cancelBubble" nodeType="interactiveSeq">
                <p:stCondLst>
                  <p:cond evt="onClick" delay="0">
                    <p:tgtEl>
                      <p:spTgt spid="12"/>
                    </p:tgtEl>
                  </p:cond>
                </p:stCondLst>
                <p:endSync evt="end" delay="0">
                  <p:rtn val="all"/>
                </p:endSync>
                <p:childTnLst>
                  <p:par>
                    <p:cTn id="53" fill="hold">
                      <p:stCondLst>
                        <p:cond delay="0"/>
                      </p:stCondLst>
                      <p:childTnLst>
                        <p:par>
                          <p:cTn id="54" fill="hold">
                            <p:stCondLst>
                              <p:cond delay="0"/>
                            </p:stCondLst>
                            <p:childTnLst>
                              <p:par>
                                <p:cTn id="55" presetID="10" presetClass="entr" presetSubtype="0" fill="hold" nodeType="clickEffect">
                                  <p:stCondLst>
                                    <p:cond delay="0"/>
                                  </p:stCondLst>
                                  <p:childTnLst>
                                    <p:set>
                                      <p:cBhvr>
                                        <p:cTn id="56" dur="1" fill="hold">
                                          <p:stCondLst>
                                            <p:cond delay="0"/>
                                          </p:stCondLst>
                                        </p:cTn>
                                        <p:tgtEl>
                                          <p:spTgt spid="15"/>
                                        </p:tgtEl>
                                        <p:attrNameLst>
                                          <p:attrName>style.visibility</p:attrName>
                                        </p:attrNameLst>
                                      </p:cBhvr>
                                      <p:to>
                                        <p:strVal val="visible"/>
                                      </p:to>
                                    </p:set>
                                    <p:animEffect transition="in" filter="fade">
                                      <p:cBhvr>
                                        <p:cTn id="57" dur="500"/>
                                        <p:tgtEl>
                                          <p:spTgt spid="15"/>
                                        </p:tgtEl>
                                      </p:cBhvr>
                                    </p:animEffect>
                                  </p:childTnLst>
                                </p:cTn>
                              </p:par>
                              <p:par>
                                <p:cTn id="58" presetID="1" presetClass="mediacall" presetSubtype="0" fill="hold" nodeType="withEffect">
                                  <p:stCondLst>
                                    <p:cond delay="0"/>
                                  </p:stCondLst>
                                  <p:childTnLst>
                                    <p:cmd type="call" cmd="playFrom(0.0)">
                                      <p:cBhvr>
                                        <p:cTn id="59" dur="8158" fill="hold"/>
                                        <p:tgtEl>
                                          <p:spTgt spid="20"/>
                                        </p:tgtEl>
                                      </p:cBhvr>
                                    </p:cmd>
                                  </p:childTnLst>
                                </p:cTn>
                              </p:par>
                            </p:childTnLst>
                          </p:cTn>
                        </p:par>
                      </p:childTnLst>
                    </p:cTn>
                  </p:par>
                </p:childTnLst>
              </p:cTn>
              <p:nextCondLst>
                <p:cond evt="onClick" delay="0">
                  <p:tgtEl>
                    <p:spTgt spid="12"/>
                  </p:tgtEl>
                </p:cond>
              </p:nextCondLst>
            </p:seq>
            <p:seq concurrent="1" nextAc="seek">
              <p:cTn id="60" restart="whenNotActive" fill="hold" evtFilter="cancelBubble" nodeType="interactiveSeq">
                <p:stCondLst>
                  <p:cond evt="onClick" delay="0">
                    <p:tgtEl>
                      <p:spTgt spid="11"/>
                    </p:tgtEl>
                  </p:cond>
                </p:stCondLst>
                <p:endSync evt="end" delay="0">
                  <p:rtn val="all"/>
                </p:endSync>
                <p:childTnLst>
                  <p:par>
                    <p:cTn id="61" fill="hold">
                      <p:stCondLst>
                        <p:cond delay="0"/>
                      </p:stCondLst>
                      <p:childTnLst>
                        <p:par>
                          <p:cTn id="62" fill="hold">
                            <p:stCondLst>
                              <p:cond delay="0"/>
                            </p:stCondLst>
                            <p:childTnLst>
                              <p:par>
                                <p:cTn id="63" presetID="10" presetClass="entr" presetSubtype="0" fill="hold" nodeType="clickEffect">
                                  <p:stCondLst>
                                    <p:cond delay="0"/>
                                  </p:stCondLst>
                                  <p:childTnLst>
                                    <p:set>
                                      <p:cBhvr>
                                        <p:cTn id="64" dur="1" fill="hold">
                                          <p:stCondLst>
                                            <p:cond delay="0"/>
                                          </p:stCondLst>
                                        </p:cTn>
                                        <p:tgtEl>
                                          <p:spTgt spid="14"/>
                                        </p:tgtEl>
                                        <p:attrNameLst>
                                          <p:attrName>style.visibility</p:attrName>
                                        </p:attrNameLst>
                                      </p:cBhvr>
                                      <p:to>
                                        <p:strVal val="visible"/>
                                      </p:to>
                                    </p:set>
                                    <p:animEffect transition="in" filter="fade">
                                      <p:cBhvr>
                                        <p:cTn id="65" dur="500"/>
                                        <p:tgtEl>
                                          <p:spTgt spid="14"/>
                                        </p:tgtEl>
                                      </p:cBhvr>
                                    </p:animEffect>
                                  </p:childTnLst>
                                </p:cTn>
                              </p:par>
                              <p:par>
                                <p:cTn id="66" presetID="1" presetClass="mediacall" presetSubtype="0" fill="hold" nodeType="withEffect">
                                  <p:stCondLst>
                                    <p:cond delay="0"/>
                                  </p:stCondLst>
                                  <p:childTnLst>
                                    <p:cmd type="call" cmd="playFrom(0.0)">
                                      <p:cBhvr>
                                        <p:cTn id="67" dur="8158" fill="hold"/>
                                        <p:tgtEl>
                                          <p:spTgt spid="19"/>
                                        </p:tgtEl>
                                      </p:cBhvr>
                                    </p:cmd>
                                  </p:childTnLst>
                                </p:cTn>
                              </p:par>
                            </p:childTnLst>
                          </p:cTn>
                        </p:par>
                      </p:childTnLst>
                    </p:cTn>
                  </p:par>
                </p:childTnLst>
              </p:cTn>
              <p:nextCondLst>
                <p:cond evt="onClick" delay="0">
                  <p:tgtEl>
                    <p:spTgt spid="11"/>
                  </p:tgtEl>
                </p:cond>
              </p:nextCondLst>
            </p:seq>
            <p:seq concurrent="1" nextAc="seek">
              <p:cTn id="68" restart="whenNotActive" fill="hold" evtFilter="cancelBubble" nodeType="interactiveSeq">
                <p:stCondLst>
                  <p:cond evt="onClick" delay="0">
                    <p:tgtEl>
                      <p:spTgt spid="17"/>
                    </p:tgtEl>
                  </p:cond>
                </p:stCondLst>
                <p:endSync evt="end" delay="0">
                  <p:rtn val="all"/>
                </p:endSync>
                <p:childTnLst>
                  <p:par>
                    <p:cTn id="69" fill="hold">
                      <p:stCondLst>
                        <p:cond delay="0"/>
                      </p:stCondLst>
                      <p:childTnLst>
                        <p:par>
                          <p:cTn id="70" fill="hold">
                            <p:stCondLst>
                              <p:cond delay="0"/>
                            </p:stCondLst>
                            <p:childTnLst>
                              <p:par>
                                <p:cTn id="71" presetID="1" presetClass="exit" presetSubtype="0" fill="hold" nodeType="clickEffect">
                                  <p:stCondLst>
                                    <p:cond delay="0"/>
                                  </p:stCondLst>
                                  <p:childTnLst>
                                    <p:set>
                                      <p:cBhvr>
                                        <p:cTn id="72" dur="1" fill="hold">
                                          <p:stCondLst>
                                            <p:cond delay="0"/>
                                          </p:stCondLst>
                                        </p:cTn>
                                        <p:tgtEl>
                                          <p:spTgt spid="17"/>
                                        </p:tgtEl>
                                        <p:attrNameLst>
                                          <p:attrName>style.visibility</p:attrName>
                                        </p:attrNameLst>
                                      </p:cBhvr>
                                      <p:to>
                                        <p:strVal val="hidden"/>
                                      </p:to>
                                    </p:set>
                                  </p:childTnLst>
                                </p:cTn>
                              </p:par>
                            </p:childTnLst>
                          </p:cTn>
                        </p:par>
                      </p:childTnLst>
                    </p:cTn>
                  </p:par>
                </p:childTnLst>
              </p:cTn>
              <p:nextCondLst>
                <p:cond evt="onClick" delay="0">
                  <p:tgtEl>
                    <p:spTgt spid="17"/>
                  </p:tgtEl>
                </p:cond>
              </p:nextCondLst>
            </p:seq>
            <p:audio>
              <p:cMediaNode vol="80000">
                <p:cTn id="73" fill="hold" display="0">
                  <p:stCondLst>
                    <p:cond delay="indefinite"/>
                  </p:stCondLst>
                  <p:endCondLst>
                    <p:cond evt="onStopAudio" delay="0">
                      <p:tgtEl>
                        <p:sldTgt/>
                      </p:tgtEl>
                    </p:cond>
                  </p:endCondLst>
                </p:cTn>
                <p:tgtEl>
                  <p:spTgt spid="16"/>
                </p:tgtEl>
              </p:cMediaNode>
            </p:audio>
            <p:audio>
              <p:cMediaNode vol="80000">
                <p:cTn id="74" fill="hold" display="0">
                  <p:stCondLst>
                    <p:cond delay="indefinite"/>
                  </p:stCondLst>
                  <p:endCondLst>
                    <p:cond evt="onStopAudio" delay="0">
                      <p:tgtEl>
                        <p:sldTgt/>
                      </p:tgtEl>
                    </p:cond>
                  </p:endCondLst>
                </p:cTn>
                <p:tgtEl>
                  <p:spTgt spid="18"/>
                </p:tgtEl>
              </p:cMediaNode>
            </p:audio>
            <p:audio>
              <p:cMediaNode vol="80000">
                <p:cTn id="75" fill="hold" display="0">
                  <p:stCondLst>
                    <p:cond delay="indefinite"/>
                  </p:stCondLst>
                  <p:endCondLst>
                    <p:cond evt="onStopAudio" delay="0">
                      <p:tgtEl>
                        <p:sldTgt/>
                      </p:tgtEl>
                    </p:cond>
                  </p:endCondLst>
                </p:cTn>
                <p:tgtEl>
                  <p:spTgt spid="19"/>
                </p:tgtEl>
              </p:cMediaNode>
            </p:audio>
            <p:audio>
              <p:cMediaNode vol="80000">
                <p:cTn id="76" fill="hold" display="0">
                  <p:stCondLst>
                    <p:cond delay="indefinite"/>
                  </p:stCondLst>
                  <p:endCondLst>
                    <p:cond evt="onStopAudio" delay="0">
                      <p:tgtEl>
                        <p:sldTgt/>
                      </p:tgtEl>
                    </p:cond>
                  </p:endCondLst>
                </p:cTn>
                <p:tgtEl>
                  <p:spTgt spid="20"/>
                </p:tgtEl>
              </p:cMediaNode>
            </p:audio>
          </p:childTnLst>
        </p:cTn>
      </p:par>
    </p:tnLst>
    <p:bldLst>
      <p:bldP spid="3" grpId="0" animBg="1"/>
      <p:bldP spid="4" grpId="0"/>
      <p:bldP spid="5" grpId="0" animBg="1"/>
      <p:bldP spid="6" grpId="0" animBg="1"/>
      <p:bldP spid="7" grpId="0" animBg="1"/>
      <p:bldP spid="8" grpId="0" animBg="1"/>
      <p:bldP spid="9" grpId="0"/>
      <p:bldP spid="10" grpId="0"/>
      <p:bldP spid="11" grpId="0"/>
      <p:bldP spid="12"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81010175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8" descr="觅元素58b0fbac4bf92">
            <a:extLst>
              <a:ext uri="{FF2B5EF4-FFF2-40B4-BE49-F238E27FC236}">
                <a16:creationId xmlns:a16="http://schemas.microsoft.com/office/drawing/2014/main" id="{C22E3A18-205D-4D1F-B21A-03F65BD5D174}"/>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280409" y="5842504"/>
            <a:ext cx="5212715" cy="740410"/>
          </a:xfrm>
          <a:prstGeom prst="rect">
            <a:avLst/>
          </a:prstGeom>
        </p:spPr>
      </p:pic>
      <p:pic>
        <p:nvPicPr>
          <p:cNvPr id="5" name="图片 1" descr="31f7217a017c2d9a8a7bcbd9844c1629">
            <a:extLst>
              <a:ext uri="{FF2B5EF4-FFF2-40B4-BE49-F238E27FC236}">
                <a16:creationId xmlns:a16="http://schemas.microsoft.com/office/drawing/2014/main" id="{24001A5E-16FE-4ED8-9C53-AE1DBD17A8B1}"/>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995807" y="1616109"/>
            <a:ext cx="5994717" cy="4726940"/>
          </a:xfrm>
          <a:prstGeom prst="rect">
            <a:avLst/>
          </a:prstGeom>
        </p:spPr>
      </p:pic>
      <p:pic>
        <p:nvPicPr>
          <p:cNvPr id="6" name="图片 15" descr="a05684f714522ad77246dba9447411ba">
            <a:extLst>
              <a:ext uri="{FF2B5EF4-FFF2-40B4-BE49-F238E27FC236}">
                <a16:creationId xmlns:a16="http://schemas.microsoft.com/office/drawing/2014/main" id="{DD902496-329C-4F8A-A33F-D0A3E3E6D587}"/>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flipH="1">
            <a:off x="24346" y="3260594"/>
            <a:ext cx="4174490" cy="2952115"/>
          </a:xfrm>
          <a:prstGeom prst="rect">
            <a:avLst/>
          </a:prstGeom>
        </p:spPr>
      </p:pic>
      <p:pic>
        <p:nvPicPr>
          <p:cNvPr id="7" name="图片 2" descr="觅元素584a989cd6c5a">
            <a:extLst>
              <a:ext uri="{FF2B5EF4-FFF2-40B4-BE49-F238E27FC236}">
                <a16:creationId xmlns:a16="http://schemas.microsoft.com/office/drawing/2014/main" id="{0A074B34-B2D6-4FE9-B81F-9D3CEA808291}"/>
              </a:ext>
            </a:extLst>
          </p:cNvPr>
          <p:cNvPicPr>
            <a:picLocks noChangeAspect="1"/>
          </p:cNvPicPr>
          <p:nvPr/>
        </p:nvPicPr>
        <p:blipFill>
          <a:blip r:embed="rId5"/>
          <a:stretch>
            <a:fillRect/>
          </a:stretch>
        </p:blipFill>
        <p:spPr>
          <a:xfrm>
            <a:off x="4603345" y="425262"/>
            <a:ext cx="6506845" cy="1394460"/>
          </a:xfrm>
          <a:prstGeom prst="rect">
            <a:avLst/>
          </a:prstGeom>
        </p:spPr>
      </p:pic>
      <p:sp>
        <p:nvSpPr>
          <p:cNvPr id="8" name="文本框 11">
            <a:extLst>
              <a:ext uri="{FF2B5EF4-FFF2-40B4-BE49-F238E27FC236}">
                <a16:creationId xmlns:a16="http://schemas.microsoft.com/office/drawing/2014/main" id="{FB0EC179-A0D1-42C8-A196-0C99C2CECEF8}"/>
              </a:ext>
            </a:extLst>
          </p:cNvPr>
          <p:cNvSpPr txBox="1"/>
          <p:nvPr/>
        </p:nvSpPr>
        <p:spPr>
          <a:xfrm>
            <a:off x="4995807" y="3010569"/>
            <a:ext cx="6234053" cy="1015663"/>
          </a:xfrm>
          <a:prstGeom prst="rect">
            <a:avLst/>
          </a:prstGeom>
          <a:noFill/>
          <a:ln w="9525">
            <a:noFill/>
            <a:miter/>
          </a:ln>
        </p:spPr>
        <p:txBody>
          <a:bodyPr wrap="square" anchor="t">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6000" b="1" i="0" u="none" strike="noStrike" kern="1200" cap="none" spc="0" normalizeH="0" baseline="0" noProof="0" dirty="0">
                <a:ln>
                  <a:noFill/>
                </a:ln>
                <a:solidFill>
                  <a:srgbClr val="FFFF00"/>
                </a:solidFill>
                <a:effectLst/>
                <a:uLnTx/>
                <a:uFillTx/>
                <a:latin typeface="UTM Avo"/>
                <a:ea typeface="+mn-ea"/>
                <a:cs typeface="Times New Roman" panose="02020603050405020304" pitchFamily="18" charset="0"/>
                <a:sym typeface="+mn-ea"/>
              </a:rPr>
              <a:t>KHỞI ĐỘNG</a:t>
            </a:r>
          </a:p>
        </p:txBody>
      </p:sp>
      <p:pic>
        <p:nvPicPr>
          <p:cNvPr id="9" name="图片 7" descr="572005ec0a0c4">
            <a:extLst>
              <a:ext uri="{FF2B5EF4-FFF2-40B4-BE49-F238E27FC236}">
                <a16:creationId xmlns:a16="http://schemas.microsoft.com/office/drawing/2014/main" id="{466BA7A6-BE5C-4EE6-B5C0-F0D48CF430C2}"/>
              </a:ext>
            </a:extLst>
          </p:cNvPr>
          <p:cNvPicPr>
            <a:picLocks noChangeAspect="1"/>
          </p:cNvPicPr>
          <p:nvPr/>
        </p:nvPicPr>
        <p:blipFill rotWithShape="1">
          <a:blip r:embed="rId6"/>
          <a:srcRect r="38224" b="26546"/>
          <a:stretch/>
        </p:blipFill>
        <p:spPr>
          <a:xfrm>
            <a:off x="744527" y="488673"/>
            <a:ext cx="2142240" cy="1439401"/>
          </a:xfrm>
          <a:prstGeom prst="rect">
            <a:avLst/>
          </a:prstGeom>
        </p:spPr>
      </p:pic>
    </p:spTree>
    <p:extLst>
      <p:ext uri="{BB962C8B-B14F-4D97-AF65-F5344CB8AC3E}">
        <p14:creationId xmlns:p14="http://schemas.microsoft.com/office/powerpoint/2010/main" val="926653292"/>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8" descr="觅元素58b0fbac4bf92">
            <a:extLst>
              <a:ext uri="{FF2B5EF4-FFF2-40B4-BE49-F238E27FC236}">
                <a16:creationId xmlns:a16="http://schemas.microsoft.com/office/drawing/2014/main" id="{C22E3A18-205D-4D1F-B21A-03F65BD5D174}"/>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280409" y="5842504"/>
            <a:ext cx="5212715" cy="740410"/>
          </a:xfrm>
          <a:prstGeom prst="rect">
            <a:avLst/>
          </a:prstGeom>
        </p:spPr>
      </p:pic>
      <p:pic>
        <p:nvPicPr>
          <p:cNvPr id="5" name="图片 1" descr="31f7217a017c2d9a8a7bcbd9844c1629">
            <a:extLst>
              <a:ext uri="{FF2B5EF4-FFF2-40B4-BE49-F238E27FC236}">
                <a16:creationId xmlns:a16="http://schemas.microsoft.com/office/drawing/2014/main" id="{24001A5E-16FE-4ED8-9C53-AE1DBD17A8B1}"/>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995807" y="1616109"/>
            <a:ext cx="5994717" cy="4726940"/>
          </a:xfrm>
          <a:prstGeom prst="rect">
            <a:avLst/>
          </a:prstGeom>
        </p:spPr>
      </p:pic>
      <p:pic>
        <p:nvPicPr>
          <p:cNvPr id="6" name="图片 15" descr="a05684f714522ad77246dba9447411ba">
            <a:extLst>
              <a:ext uri="{FF2B5EF4-FFF2-40B4-BE49-F238E27FC236}">
                <a16:creationId xmlns:a16="http://schemas.microsoft.com/office/drawing/2014/main" id="{DD902496-329C-4F8A-A33F-D0A3E3E6D587}"/>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flipH="1">
            <a:off x="24346" y="3260594"/>
            <a:ext cx="4174490" cy="2952115"/>
          </a:xfrm>
          <a:prstGeom prst="rect">
            <a:avLst/>
          </a:prstGeom>
        </p:spPr>
      </p:pic>
      <p:pic>
        <p:nvPicPr>
          <p:cNvPr id="7" name="图片 2" descr="觅元素584a989cd6c5a">
            <a:extLst>
              <a:ext uri="{FF2B5EF4-FFF2-40B4-BE49-F238E27FC236}">
                <a16:creationId xmlns:a16="http://schemas.microsoft.com/office/drawing/2014/main" id="{0A074B34-B2D6-4FE9-B81F-9D3CEA808291}"/>
              </a:ext>
            </a:extLst>
          </p:cNvPr>
          <p:cNvPicPr>
            <a:picLocks noChangeAspect="1"/>
          </p:cNvPicPr>
          <p:nvPr/>
        </p:nvPicPr>
        <p:blipFill>
          <a:blip r:embed="rId5"/>
          <a:stretch>
            <a:fillRect/>
          </a:stretch>
        </p:blipFill>
        <p:spPr>
          <a:xfrm>
            <a:off x="4603345" y="425262"/>
            <a:ext cx="6506845" cy="1394460"/>
          </a:xfrm>
          <a:prstGeom prst="rect">
            <a:avLst/>
          </a:prstGeom>
        </p:spPr>
      </p:pic>
      <p:sp>
        <p:nvSpPr>
          <p:cNvPr id="8" name="文本框 11">
            <a:extLst>
              <a:ext uri="{FF2B5EF4-FFF2-40B4-BE49-F238E27FC236}">
                <a16:creationId xmlns:a16="http://schemas.microsoft.com/office/drawing/2014/main" id="{FB0EC179-A0D1-42C8-A196-0C99C2CECEF8}"/>
              </a:ext>
            </a:extLst>
          </p:cNvPr>
          <p:cNvSpPr txBox="1"/>
          <p:nvPr/>
        </p:nvSpPr>
        <p:spPr>
          <a:xfrm>
            <a:off x="4876138" y="2088682"/>
            <a:ext cx="6234053" cy="2682529"/>
          </a:xfrm>
          <a:prstGeom prst="rect">
            <a:avLst/>
          </a:prstGeom>
          <a:noFill/>
          <a:ln w="9525">
            <a:noFill/>
            <a:miter/>
          </a:ln>
        </p:spPr>
        <p:txBody>
          <a:bodyPr wrap="square" anchor="t">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50000"/>
              </a:lnSpc>
              <a:spcBef>
                <a:spcPts val="0"/>
              </a:spcBef>
              <a:spcAft>
                <a:spcPts val="0"/>
              </a:spcAft>
              <a:buClrTx/>
              <a:buSzTx/>
              <a:buFontTx/>
              <a:buNone/>
              <a:tabLst/>
              <a:defRPr/>
            </a:pPr>
            <a:r>
              <a:rPr kumimoji="0" lang="en-US" altLang="zh-CN" sz="6000" b="1" i="0" u="none" strike="noStrike" kern="1200" cap="none" spc="0" normalizeH="0" baseline="0" noProof="0" dirty="0">
                <a:ln>
                  <a:noFill/>
                </a:ln>
                <a:solidFill>
                  <a:srgbClr val="FFFF00"/>
                </a:solidFill>
                <a:effectLst/>
                <a:uLnTx/>
                <a:uFillTx/>
                <a:latin typeface="UTM Avo"/>
                <a:ea typeface="+mn-ea"/>
                <a:cs typeface="Times New Roman" panose="02020603050405020304" pitchFamily="18" charset="0"/>
                <a:sym typeface="+mn-ea"/>
              </a:rPr>
              <a:t>HÌNH THÀNH</a:t>
            </a:r>
          </a:p>
          <a:p>
            <a:pPr marL="0" marR="0" lvl="0" indent="0" algn="ctr" defTabSz="914400" rtl="0" eaLnBrk="1" fontAlgn="auto" latinLnBrk="0" hangingPunct="1">
              <a:lnSpc>
                <a:spcPct val="150000"/>
              </a:lnSpc>
              <a:spcBef>
                <a:spcPts val="0"/>
              </a:spcBef>
              <a:spcAft>
                <a:spcPts val="0"/>
              </a:spcAft>
              <a:buClrTx/>
              <a:buSzTx/>
              <a:buFontTx/>
              <a:buNone/>
              <a:tabLst/>
              <a:defRPr/>
            </a:pPr>
            <a:r>
              <a:rPr kumimoji="0" lang="en-US" altLang="zh-CN" sz="6000" b="1" i="0" u="none" strike="noStrike" kern="1200" cap="none" spc="0" normalizeH="0" baseline="0" noProof="0" dirty="0">
                <a:ln>
                  <a:noFill/>
                </a:ln>
                <a:solidFill>
                  <a:srgbClr val="FFFF00"/>
                </a:solidFill>
                <a:effectLst/>
                <a:uLnTx/>
                <a:uFillTx/>
                <a:latin typeface="UTM Avo"/>
                <a:ea typeface="+mn-ea"/>
                <a:cs typeface="Times New Roman" panose="02020603050405020304" pitchFamily="18" charset="0"/>
                <a:sym typeface="+mn-ea"/>
              </a:rPr>
              <a:t> KIẾN THỨC</a:t>
            </a:r>
          </a:p>
        </p:txBody>
      </p:sp>
      <p:pic>
        <p:nvPicPr>
          <p:cNvPr id="9" name="图片 7" descr="572005ec0a0c4">
            <a:extLst>
              <a:ext uri="{FF2B5EF4-FFF2-40B4-BE49-F238E27FC236}">
                <a16:creationId xmlns:a16="http://schemas.microsoft.com/office/drawing/2014/main" id="{466BA7A6-BE5C-4EE6-B5C0-F0D48CF430C2}"/>
              </a:ext>
            </a:extLst>
          </p:cNvPr>
          <p:cNvPicPr>
            <a:picLocks noChangeAspect="1"/>
          </p:cNvPicPr>
          <p:nvPr/>
        </p:nvPicPr>
        <p:blipFill rotWithShape="1">
          <a:blip r:embed="rId6"/>
          <a:srcRect r="38224" b="26546"/>
          <a:stretch/>
        </p:blipFill>
        <p:spPr>
          <a:xfrm>
            <a:off x="744527" y="488673"/>
            <a:ext cx="2142240" cy="1439401"/>
          </a:xfrm>
          <a:prstGeom prst="rect">
            <a:avLst/>
          </a:prstGeom>
        </p:spPr>
      </p:pic>
    </p:spTree>
    <p:extLst>
      <p:ext uri="{BB962C8B-B14F-4D97-AF65-F5344CB8AC3E}">
        <p14:creationId xmlns:p14="http://schemas.microsoft.com/office/powerpoint/2010/main" val="498924627"/>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Hình ảnh 1">
            <a:extLst>
              <a:ext uri="{FF2B5EF4-FFF2-40B4-BE49-F238E27FC236}">
                <a16:creationId xmlns:a16="http://schemas.microsoft.com/office/drawing/2014/main" id="{560515AE-8126-49C3-AA95-6B6FC74F3070}"/>
              </a:ext>
            </a:extLst>
          </p:cNvPr>
          <p:cNvPicPr>
            <a:picLocks noChangeAspect="1"/>
          </p:cNvPicPr>
          <p:nvPr/>
        </p:nvPicPr>
        <p:blipFill>
          <a:blip r:embed="rId2"/>
          <a:stretch>
            <a:fillRect/>
          </a:stretch>
        </p:blipFill>
        <p:spPr>
          <a:xfrm>
            <a:off x="-1" y="401782"/>
            <a:ext cx="12192001" cy="6456218"/>
          </a:xfrm>
          <a:prstGeom prst="rect">
            <a:avLst/>
          </a:prstGeom>
        </p:spPr>
      </p:pic>
      <p:sp>
        <p:nvSpPr>
          <p:cNvPr id="3" name="Rectangle: Rounded Corners 1">
            <a:extLst>
              <a:ext uri="{FF2B5EF4-FFF2-40B4-BE49-F238E27FC236}">
                <a16:creationId xmlns:a16="http://schemas.microsoft.com/office/drawing/2014/main" id="{F06B89C4-D5CF-4FC5-831B-290AD4FCAB5B}"/>
              </a:ext>
            </a:extLst>
          </p:cNvPr>
          <p:cNvSpPr/>
          <p:nvPr/>
        </p:nvSpPr>
        <p:spPr>
          <a:xfrm>
            <a:off x="2467079" y="1925465"/>
            <a:ext cx="7753564" cy="2082767"/>
          </a:xfrm>
          <a:prstGeom prst="roundRect">
            <a:avLst/>
          </a:prstGeom>
          <a:solidFill>
            <a:schemeClr val="accent4">
              <a:lumMod val="40000"/>
              <a:lumOff val="60000"/>
            </a:schemeClr>
          </a:solidFill>
          <a:ln w="12700" cap="flat" cmpd="sng" algn="ctr">
            <a:solidFill>
              <a:srgbClr val="4472C4">
                <a:shade val="50000"/>
              </a:srgbClr>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grpSp>
        <p:nvGrpSpPr>
          <p:cNvPr id="4" name="Nhóm 3">
            <a:extLst>
              <a:ext uri="{FF2B5EF4-FFF2-40B4-BE49-F238E27FC236}">
                <a16:creationId xmlns:a16="http://schemas.microsoft.com/office/drawing/2014/main" id="{3F010470-2F15-4671-A92A-3527BD76E8C9}"/>
              </a:ext>
            </a:extLst>
          </p:cNvPr>
          <p:cNvGrpSpPr/>
          <p:nvPr/>
        </p:nvGrpSpPr>
        <p:grpSpPr>
          <a:xfrm>
            <a:off x="2925955" y="2288195"/>
            <a:ext cx="3439595" cy="526254"/>
            <a:chOff x="914156" y="1009304"/>
            <a:chExt cx="4086340" cy="640080"/>
          </a:xfrm>
        </p:grpSpPr>
        <p:sp>
          <p:nvSpPr>
            <p:cNvPr id="5" name="Oval 20">
              <a:extLst>
                <a:ext uri="{FF2B5EF4-FFF2-40B4-BE49-F238E27FC236}">
                  <a16:creationId xmlns:a16="http://schemas.microsoft.com/office/drawing/2014/main" id="{B5EA4E19-9086-4116-8B6B-30922F65A8D8}"/>
                </a:ext>
              </a:extLst>
            </p:cNvPr>
            <p:cNvSpPr/>
            <p:nvPr/>
          </p:nvSpPr>
          <p:spPr>
            <a:xfrm>
              <a:off x="3486611" y="1009304"/>
              <a:ext cx="640080" cy="640080"/>
            </a:xfrm>
            <a:prstGeom prst="ellipse">
              <a:avLst/>
            </a:prstGeom>
            <a:solidFill>
              <a:srgbClr val="FF0000"/>
            </a:solidFill>
            <a:ln w="12700" cap="flat" cmpd="sng" algn="ctr">
              <a:noFill/>
              <a:prstDash val="solid"/>
              <a:miter lim="800000"/>
            </a:ln>
            <a:effectLst>
              <a:innerShdw blurRad="63500" dist="50800">
                <a:prstClr val="black">
                  <a:alpha val="50000"/>
                </a:prstClr>
              </a:innerShdw>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6" name="Oval 21">
              <a:extLst>
                <a:ext uri="{FF2B5EF4-FFF2-40B4-BE49-F238E27FC236}">
                  <a16:creationId xmlns:a16="http://schemas.microsoft.com/office/drawing/2014/main" id="{518BDC65-1811-4F66-A810-85B3A7BFF14D}"/>
                </a:ext>
              </a:extLst>
            </p:cNvPr>
            <p:cNvSpPr/>
            <p:nvPr/>
          </p:nvSpPr>
          <p:spPr>
            <a:xfrm>
              <a:off x="1739001" y="1009304"/>
              <a:ext cx="640080" cy="640080"/>
            </a:xfrm>
            <a:prstGeom prst="ellipse">
              <a:avLst/>
            </a:prstGeom>
            <a:solidFill>
              <a:srgbClr val="FF0000"/>
            </a:solidFill>
            <a:ln w="12700" cap="flat" cmpd="sng" algn="ctr">
              <a:noFill/>
              <a:prstDash val="solid"/>
              <a:miter lim="800000"/>
            </a:ln>
            <a:effectLst>
              <a:innerShdw blurRad="63500" dist="50800">
                <a:prstClr val="black">
                  <a:alpha val="50000"/>
                </a:prstClr>
              </a:innerShdw>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7" name="Oval 22">
              <a:extLst>
                <a:ext uri="{FF2B5EF4-FFF2-40B4-BE49-F238E27FC236}">
                  <a16:creationId xmlns:a16="http://schemas.microsoft.com/office/drawing/2014/main" id="{835D8075-D8AA-4AA3-9D9B-61C09C3CC3D4}"/>
                </a:ext>
              </a:extLst>
            </p:cNvPr>
            <p:cNvSpPr/>
            <p:nvPr/>
          </p:nvSpPr>
          <p:spPr>
            <a:xfrm>
              <a:off x="2612806" y="1009304"/>
              <a:ext cx="640080" cy="640080"/>
            </a:xfrm>
            <a:prstGeom prst="ellipse">
              <a:avLst/>
            </a:prstGeom>
            <a:solidFill>
              <a:srgbClr val="FF0000"/>
            </a:solidFill>
            <a:ln w="12700" cap="flat" cmpd="sng" algn="ctr">
              <a:noFill/>
              <a:prstDash val="solid"/>
              <a:miter lim="800000"/>
            </a:ln>
            <a:effectLst>
              <a:innerShdw blurRad="63500" dist="50800">
                <a:prstClr val="black">
                  <a:alpha val="50000"/>
                </a:prstClr>
              </a:innerShdw>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9" name="Oval 22">
              <a:extLst>
                <a:ext uri="{FF2B5EF4-FFF2-40B4-BE49-F238E27FC236}">
                  <a16:creationId xmlns:a16="http://schemas.microsoft.com/office/drawing/2014/main" id="{E0512125-C2D6-4B96-84F6-629E864EA03F}"/>
                </a:ext>
              </a:extLst>
            </p:cNvPr>
            <p:cNvSpPr/>
            <p:nvPr/>
          </p:nvSpPr>
          <p:spPr>
            <a:xfrm>
              <a:off x="4360416" y="1009304"/>
              <a:ext cx="640080" cy="640080"/>
            </a:xfrm>
            <a:prstGeom prst="ellipse">
              <a:avLst/>
            </a:prstGeom>
            <a:solidFill>
              <a:srgbClr val="FF0000"/>
            </a:solidFill>
            <a:ln w="12700" cap="flat" cmpd="sng" algn="ctr">
              <a:noFill/>
              <a:prstDash val="solid"/>
              <a:miter lim="800000"/>
            </a:ln>
            <a:effectLst>
              <a:innerShdw blurRad="63500" dist="50800">
                <a:prstClr val="black">
                  <a:alpha val="50000"/>
                </a:prstClr>
              </a:innerShdw>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10" name="Oval 21">
              <a:extLst>
                <a:ext uri="{FF2B5EF4-FFF2-40B4-BE49-F238E27FC236}">
                  <a16:creationId xmlns:a16="http://schemas.microsoft.com/office/drawing/2014/main" id="{71A188E4-F5C2-4934-8754-EDB88B3A1438}"/>
                </a:ext>
              </a:extLst>
            </p:cNvPr>
            <p:cNvSpPr/>
            <p:nvPr/>
          </p:nvSpPr>
          <p:spPr>
            <a:xfrm>
              <a:off x="914156" y="1009304"/>
              <a:ext cx="640080" cy="640080"/>
            </a:xfrm>
            <a:prstGeom prst="ellipse">
              <a:avLst/>
            </a:prstGeom>
            <a:solidFill>
              <a:srgbClr val="FF0000"/>
            </a:solidFill>
            <a:ln w="12700" cap="flat" cmpd="sng" algn="ctr">
              <a:noFill/>
              <a:prstDash val="solid"/>
              <a:miter lim="800000"/>
            </a:ln>
            <a:effectLst>
              <a:innerShdw blurRad="63500" dist="50800">
                <a:prstClr val="black">
                  <a:alpha val="50000"/>
                </a:prstClr>
              </a:innerShdw>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grpSp>
      <p:grpSp>
        <p:nvGrpSpPr>
          <p:cNvPr id="11" name="Nhóm 10">
            <a:extLst>
              <a:ext uri="{FF2B5EF4-FFF2-40B4-BE49-F238E27FC236}">
                <a16:creationId xmlns:a16="http://schemas.microsoft.com/office/drawing/2014/main" id="{D7C3C1E7-1A81-4F72-9069-94CFFAF527B5}"/>
              </a:ext>
            </a:extLst>
          </p:cNvPr>
          <p:cNvGrpSpPr/>
          <p:nvPr/>
        </p:nvGrpSpPr>
        <p:grpSpPr>
          <a:xfrm>
            <a:off x="6545996" y="2290613"/>
            <a:ext cx="3439595" cy="526254"/>
            <a:chOff x="914156" y="1009304"/>
            <a:chExt cx="4086340" cy="640080"/>
          </a:xfrm>
        </p:grpSpPr>
        <p:sp>
          <p:nvSpPr>
            <p:cNvPr id="12" name="Oval 20">
              <a:extLst>
                <a:ext uri="{FF2B5EF4-FFF2-40B4-BE49-F238E27FC236}">
                  <a16:creationId xmlns:a16="http://schemas.microsoft.com/office/drawing/2014/main" id="{93328A46-14A1-445B-96A0-8FEBC12520EF}"/>
                </a:ext>
              </a:extLst>
            </p:cNvPr>
            <p:cNvSpPr/>
            <p:nvPr/>
          </p:nvSpPr>
          <p:spPr>
            <a:xfrm>
              <a:off x="3486611" y="1009304"/>
              <a:ext cx="640080" cy="640080"/>
            </a:xfrm>
            <a:prstGeom prst="ellipse">
              <a:avLst/>
            </a:prstGeom>
            <a:solidFill>
              <a:srgbClr val="FF0000"/>
            </a:solidFill>
            <a:ln w="12700" cap="flat" cmpd="sng" algn="ctr">
              <a:noFill/>
              <a:prstDash val="solid"/>
              <a:miter lim="800000"/>
            </a:ln>
            <a:effectLst>
              <a:innerShdw blurRad="63500" dist="50800">
                <a:prstClr val="black">
                  <a:alpha val="50000"/>
                </a:prstClr>
              </a:innerShdw>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13" name="Oval 21">
              <a:extLst>
                <a:ext uri="{FF2B5EF4-FFF2-40B4-BE49-F238E27FC236}">
                  <a16:creationId xmlns:a16="http://schemas.microsoft.com/office/drawing/2014/main" id="{019015CC-4A85-45A4-A864-0ED45B4EA573}"/>
                </a:ext>
              </a:extLst>
            </p:cNvPr>
            <p:cNvSpPr/>
            <p:nvPr/>
          </p:nvSpPr>
          <p:spPr>
            <a:xfrm>
              <a:off x="1739001" y="1009304"/>
              <a:ext cx="640080" cy="640080"/>
            </a:xfrm>
            <a:prstGeom prst="ellipse">
              <a:avLst/>
            </a:prstGeom>
            <a:solidFill>
              <a:srgbClr val="FF0000"/>
            </a:solidFill>
            <a:ln w="12700" cap="flat" cmpd="sng" algn="ctr">
              <a:noFill/>
              <a:prstDash val="solid"/>
              <a:miter lim="800000"/>
            </a:ln>
            <a:effectLst>
              <a:innerShdw blurRad="63500" dist="50800">
                <a:prstClr val="black">
                  <a:alpha val="50000"/>
                </a:prstClr>
              </a:innerShdw>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14" name="Oval 22">
              <a:extLst>
                <a:ext uri="{FF2B5EF4-FFF2-40B4-BE49-F238E27FC236}">
                  <a16:creationId xmlns:a16="http://schemas.microsoft.com/office/drawing/2014/main" id="{96A292B5-3CB6-4BCB-ACFE-9FA4A594FC82}"/>
                </a:ext>
              </a:extLst>
            </p:cNvPr>
            <p:cNvSpPr/>
            <p:nvPr/>
          </p:nvSpPr>
          <p:spPr>
            <a:xfrm>
              <a:off x="2612806" y="1009304"/>
              <a:ext cx="640080" cy="640080"/>
            </a:xfrm>
            <a:prstGeom prst="ellipse">
              <a:avLst/>
            </a:prstGeom>
            <a:solidFill>
              <a:srgbClr val="FF0000"/>
            </a:solidFill>
            <a:ln w="12700" cap="flat" cmpd="sng" algn="ctr">
              <a:noFill/>
              <a:prstDash val="solid"/>
              <a:miter lim="800000"/>
            </a:ln>
            <a:effectLst>
              <a:innerShdw blurRad="63500" dist="50800">
                <a:prstClr val="black">
                  <a:alpha val="50000"/>
                </a:prstClr>
              </a:innerShdw>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16" name="Oval 22">
              <a:extLst>
                <a:ext uri="{FF2B5EF4-FFF2-40B4-BE49-F238E27FC236}">
                  <a16:creationId xmlns:a16="http://schemas.microsoft.com/office/drawing/2014/main" id="{CAC75D5E-84D0-4407-A235-0394C1D6DA36}"/>
                </a:ext>
              </a:extLst>
            </p:cNvPr>
            <p:cNvSpPr/>
            <p:nvPr/>
          </p:nvSpPr>
          <p:spPr>
            <a:xfrm>
              <a:off x="4360416" y="1009304"/>
              <a:ext cx="640080" cy="640080"/>
            </a:xfrm>
            <a:prstGeom prst="ellipse">
              <a:avLst/>
            </a:prstGeom>
            <a:solidFill>
              <a:srgbClr val="FF0000"/>
            </a:solidFill>
            <a:ln w="12700" cap="flat" cmpd="sng" algn="ctr">
              <a:noFill/>
              <a:prstDash val="solid"/>
              <a:miter lim="800000"/>
            </a:ln>
            <a:effectLst>
              <a:innerShdw blurRad="63500" dist="50800">
                <a:prstClr val="black">
                  <a:alpha val="50000"/>
                </a:prstClr>
              </a:innerShdw>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17" name="Oval 21">
              <a:extLst>
                <a:ext uri="{FF2B5EF4-FFF2-40B4-BE49-F238E27FC236}">
                  <a16:creationId xmlns:a16="http://schemas.microsoft.com/office/drawing/2014/main" id="{293A2779-3ECD-4B12-B8AA-F7F69F710D41}"/>
                </a:ext>
              </a:extLst>
            </p:cNvPr>
            <p:cNvSpPr/>
            <p:nvPr/>
          </p:nvSpPr>
          <p:spPr>
            <a:xfrm>
              <a:off x="914156" y="1009304"/>
              <a:ext cx="640080" cy="640080"/>
            </a:xfrm>
            <a:prstGeom prst="ellipse">
              <a:avLst/>
            </a:prstGeom>
            <a:solidFill>
              <a:srgbClr val="FF0000"/>
            </a:solidFill>
            <a:ln w="12700" cap="flat" cmpd="sng" algn="ctr">
              <a:noFill/>
              <a:prstDash val="solid"/>
              <a:miter lim="800000"/>
            </a:ln>
            <a:effectLst>
              <a:innerShdw blurRad="63500" dist="50800">
                <a:prstClr val="black">
                  <a:alpha val="50000"/>
                </a:prstClr>
              </a:innerShdw>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grpSp>
      <p:grpSp>
        <p:nvGrpSpPr>
          <p:cNvPr id="18" name="Nhóm 17">
            <a:extLst>
              <a:ext uri="{FF2B5EF4-FFF2-40B4-BE49-F238E27FC236}">
                <a16:creationId xmlns:a16="http://schemas.microsoft.com/office/drawing/2014/main" id="{E7A6E125-C12D-411B-9422-857EE5BBEC03}"/>
              </a:ext>
            </a:extLst>
          </p:cNvPr>
          <p:cNvGrpSpPr/>
          <p:nvPr/>
        </p:nvGrpSpPr>
        <p:grpSpPr>
          <a:xfrm>
            <a:off x="2925956" y="3211754"/>
            <a:ext cx="2704087" cy="526254"/>
            <a:chOff x="914156" y="1009304"/>
            <a:chExt cx="3212535" cy="640080"/>
          </a:xfrm>
        </p:grpSpPr>
        <p:sp>
          <p:nvSpPr>
            <p:cNvPr id="19" name="Oval 20">
              <a:extLst>
                <a:ext uri="{FF2B5EF4-FFF2-40B4-BE49-F238E27FC236}">
                  <a16:creationId xmlns:a16="http://schemas.microsoft.com/office/drawing/2014/main" id="{D0C2FE71-0EAC-492D-9443-6591ADE01EBF}"/>
                </a:ext>
              </a:extLst>
            </p:cNvPr>
            <p:cNvSpPr/>
            <p:nvPr/>
          </p:nvSpPr>
          <p:spPr>
            <a:xfrm>
              <a:off x="3486611" y="1009304"/>
              <a:ext cx="640080" cy="640080"/>
            </a:xfrm>
            <a:prstGeom prst="ellipse">
              <a:avLst/>
            </a:prstGeom>
            <a:solidFill>
              <a:srgbClr val="FF0000"/>
            </a:solidFill>
            <a:ln w="12700" cap="flat" cmpd="sng" algn="ctr">
              <a:noFill/>
              <a:prstDash val="solid"/>
              <a:miter lim="800000"/>
            </a:ln>
            <a:effectLst>
              <a:innerShdw blurRad="63500" dist="50800">
                <a:prstClr val="black">
                  <a:alpha val="50000"/>
                </a:prstClr>
              </a:innerShdw>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20" name="Oval 21">
              <a:extLst>
                <a:ext uri="{FF2B5EF4-FFF2-40B4-BE49-F238E27FC236}">
                  <a16:creationId xmlns:a16="http://schemas.microsoft.com/office/drawing/2014/main" id="{89065823-D25B-485F-9250-24F3AA9BA551}"/>
                </a:ext>
              </a:extLst>
            </p:cNvPr>
            <p:cNvSpPr/>
            <p:nvPr/>
          </p:nvSpPr>
          <p:spPr>
            <a:xfrm>
              <a:off x="1739001" y="1009304"/>
              <a:ext cx="640080" cy="640080"/>
            </a:xfrm>
            <a:prstGeom prst="ellipse">
              <a:avLst/>
            </a:prstGeom>
            <a:solidFill>
              <a:srgbClr val="FF0000"/>
            </a:solidFill>
            <a:ln w="12700" cap="flat" cmpd="sng" algn="ctr">
              <a:noFill/>
              <a:prstDash val="solid"/>
              <a:miter lim="800000"/>
            </a:ln>
            <a:effectLst>
              <a:innerShdw blurRad="63500" dist="50800">
                <a:prstClr val="black">
                  <a:alpha val="50000"/>
                </a:prstClr>
              </a:innerShdw>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21" name="Oval 22">
              <a:extLst>
                <a:ext uri="{FF2B5EF4-FFF2-40B4-BE49-F238E27FC236}">
                  <a16:creationId xmlns:a16="http://schemas.microsoft.com/office/drawing/2014/main" id="{8CEB9C3E-8559-4457-BD68-97D233084EEF}"/>
                </a:ext>
              </a:extLst>
            </p:cNvPr>
            <p:cNvSpPr/>
            <p:nvPr/>
          </p:nvSpPr>
          <p:spPr>
            <a:xfrm>
              <a:off x="2612806" y="1009304"/>
              <a:ext cx="640080" cy="640080"/>
            </a:xfrm>
            <a:prstGeom prst="ellipse">
              <a:avLst/>
            </a:prstGeom>
            <a:solidFill>
              <a:srgbClr val="FF0000"/>
            </a:solidFill>
            <a:ln w="12700" cap="flat" cmpd="sng" algn="ctr">
              <a:noFill/>
              <a:prstDash val="solid"/>
              <a:miter lim="800000"/>
            </a:ln>
            <a:effectLst>
              <a:innerShdw blurRad="63500" dist="50800">
                <a:prstClr val="black">
                  <a:alpha val="50000"/>
                </a:prstClr>
              </a:innerShdw>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24" name="Oval 21">
              <a:extLst>
                <a:ext uri="{FF2B5EF4-FFF2-40B4-BE49-F238E27FC236}">
                  <a16:creationId xmlns:a16="http://schemas.microsoft.com/office/drawing/2014/main" id="{5D265877-CCA8-4D31-ABED-5E7F674B2848}"/>
                </a:ext>
              </a:extLst>
            </p:cNvPr>
            <p:cNvSpPr/>
            <p:nvPr/>
          </p:nvSpPr>
          <p:spPr>
            <a:xfrm>
              <a:off x="914156" y="1009304"/>
              <a:ext cx="640080" cy="640080"/>
            </a:xfrm>
            <a:prstGeom prst="ellipse">
              <a:avLst/>
            </a:prstGeom>
            <a:solidFill>
              <a:srgbClr val="FF0000"/>
            </a:solidFill>
            <a:ln w="12700" cap="flat" cmpd="sng" algn="ctr">
              <a:noFill/>
              <a:prstDash val="solid"/>
              <a:miter lim="800000"/>
            </a:ln>
            <a:effectLst>
              <a:innerShdw blurRad="63500" dist="50800">
                <a:prstClr val="black">
                  <a:alpha val="50000"/>
                </a:prstClr>
              </a:innerShdw>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grpSp>
      <p:grpSp>
        <p:nvGrpSpPr>
          <p:cNvPr id="25" name="Nhóm 24">
            <a:extLst>
              <a:ext uri="{FF2B5EF4-FFF2-40B4-BE49-F238E27FC236}">
                <a16:creationId xmlns:a16="http://schemas.microsoft.com/office/drawing/2014/main" id="{CB641199-B8AD-4563-AC81-62FE0CA0F08F}"/>
              </a:ext>
            </a:extLst>
          </p:cNvPr>
          <p:cNvGrpSpPr/>
          <p:nvPr/>
        </p:nvGrpSpPr>
        <p:grpSpPr>
          <a:xfrm>
            <a:off x="5831093" y="3211754"/>
            <a:ext cx="1968579" cy="526254"/>
            <a:chOff x="914156" y="1009304"/>
            <a:chExt cx="2338730" cy="640080"/>
          </a:xfrm>
          <a:solidFill>
            <a:srgbClr val="FF0000"/>
          </a:solidFill>
        </p:grpSpPr>
        <p:sp>
          <p:nvSpPr>
            <p:cNvPr id="27" name="Oval 21">
              <a:extLst>
                <a:ext uri="{FF2B5EF4-FFF2-40B4-BE49-F238E27FC236}">
                  <a16:creationId xmlns:a16="http://schemas.microsoft.com/office/drawing/2014/main" id="{9BCAD651-C99C-4E01-B589-2DF430F90252}"/>
                </a:ext>
              </a:extLst>
            </p:cNvPr>
            <p:cNvSpPr/>
            <p:nvPr/>
          </p:nvSpPr>
          <p:spPr>
            <a:xfrm>
              <a:off x="1739001" y="1009304"/>
              <a:ext cx="640080" cy="640080"/>
            </a:xfrm>
            <a:prstGeom prst="ellipse">
              <a:avLst/>
            </a:prstGeom>
            <a:grpFill/>
            <a:ln w="12700" cap="flat" cmpd="sng" algn="ctr">
              <a:noFill/>
              <a:prstDash val="solid"/>
              <a:miter lim="800000"/>
            </a:ln>
            <a:effectLst>
              <a:innerShdw blurRad="63500" dist="50800">
                <a:prstClr val="black">
                  <a:alpha val="50000"/>
                </a:prstClr>
              </a:innerShdw>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28" name="Oval 22">
              <a:extLst>
                <a:ext uri="{FF2B5EF4-FFF2-40B4-BE49-F238E27FC236}">
                  <a16:creationId xmlns:a16="http://schemas.microsoft.com/office/drawing/2014/main" id="{6A62256F-DB17-4B39-8C14-CD3D6B5CB5F3}"/>
                </a:ext>
              </a:extLst>
            </p:cNvPr>
            <p:cNvSpPr/>
            <p:nvPr/>
          </p:nvSpPr>
          <p:spPr>
            <a:xfrm>
              <a:off x="2612806" y="1009304"/>
              <a:ext cx="640080" cy="640080"/>
            </a:xfrm>
            <a:prstGeom prst="ellipse">
              <a:avLst/>
            </a:prstGeom>
            <a:grpFill/>
            <a:ln w="12700" cap="flat" cmpd="sng" algn="ctr">
              <a:noFill/>
              <a:prstDash val="solid"/>
              <a:miter lim="800000"/>
            </a:ln>
            <a:effectLst>
              <a:innerShdw blurRad="63500" dist="50800">
                <a:prstClr val="black">
                  <a:alpha val="50000"/>
                </a:prstClr>
              </a:innerShdw>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31" name="Oval 21">
              <a:extLst>
                <a:ext uri="{FF2B5EF4-FFF2-40B4-BE49-F238E27FC236}">
                  <a16:creationId xmlns:a16="http://schemas.microsoft.com/office/drawing/2014/main" id="{8E2530E5-E7EC-4A56-890F-9EFC93B94B74}"/>
                </a:ext>
              </a:extLst>
            </p:cNvPr>
            <p:cNvSpPr/>
            <p:nvPr/>
          </p:nvSpPr>
          <p:spPr>
            <a:xfrm>
              <a:off x="914156" y="1009304"/>
              <a:ext cx="640080" cy="640080"/>
            </a:xfrm>
            <a:prstGeom prst="ellipse">
              <a:avLst/>
            </a:prstGeom>
            <a:grpFill/>
            <a:ln w="12700" cap="flat" cmpd="sng" algn="ctr">
              <a:noFill/>
              <a:prstDash val="solid"/>
              <a:miter lim="800000"/>
            </a:ln>
            <a:effectLst>
              <a:innerShdw blurRad="63500" dist="50800">
                <a:prstClr val="black">
                  <a:alpha val="50000"/>
                </a:prstClr>
              </a:innerShdw>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grpSp>
      <p:sp>
        <p:nvSpPr>
          <p:cNvPr id="38" name="Rectangle: Rounded Corners 1">
            <a:extLst>
              <a:ext uri="{FF2B5EF4-FFF2-40B4-BE49-F238E27FC236}">
                <a16:creationId xmlns:a16="http://schemas.microsoft.com/office/drawing/2014/main" id="{0F8005B0-9D61-405E-AEE3-64F0805A2198}"/>
              </a:ext>
            </a:extLst>
          </p:cNvPr>
          <p:cNvSpPr/>
          <p:nvPr/>
        </p:nvSpPr>
        <p:spPr>
          <a:xfrm>
            <a:off x="4852165" y="4914531"/>
            <a:ext cx="3040071" cy="759980"/>
          </a:xfrm>
          <a:prstGeom prst="roundRect">
            <a:avLst/>
          </a:prstGeom>
          <a:solidFill>
            <a:schemeClr val="accent2">
              <a:lumMod val="40000"/>
              <a:lumOff val="60000"/>
            </a:schemeClr>
          </a:soli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grpSp>
        <p:nvGrpSpPr>
          <p:cNvPr id="32" name="Nhóm 31">
            <a:extLst>
              <a:ext uri="{FF2B5EF4-FFF2-40B4-BE49-F238E27FC236}">
                <a16:creationId xmlns:a16="http://schemas.microsoft.com/office/drawing/2014/main" id="{56DCBC90-D547-4F96-B8CC-76BD30A948AD}"/>
              </a:ext>
            </a:extLst>
          </p:cNvPr>
          <p:cNvGrpSpPr/>
          <p:nvPr/>
        </p:nvGrpSpPr>
        <p:grpSpPr>
          <a:xfrm>
            <a:off x="4922448" y="4952683"/>
            <a:ext cx="2877224" cy="759980"/>
            <a:chOff x="1937210" y="3783474"/>
            <a:chExt cx="2877224" cy="759980"/>
          </a:xfrm>
        </p:grpSpPr>
        <p:sp>
          <p:nvSpPr>
            <p:cNvPr id="33" name="TextBox 7">
              <a:extLst>
                <a:ext uri="{FF2B5EF4-FFF2-40B4-BE49-F238E27FC236}">
                  <a16:creationId xmlns:a16="http://schemas.microsoft.com/office/drawing/2014/main" id="{3A80AC96-B87C-449B-B483-363DA2464B0C}"/>
                </a:ext>
              </a:extLst>
            </p:cNvPr>
            <p:cNvSpPr txBox="1"/>
            <p:nvPr/>
          </p:nvSpPr>
          <p:spPr>
            <a:xfrm>
              <a:off x="1937210" y="3821626"/>
              <a:ext cx="697627" cy="707886"/>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prstClr val="black"/>
                  </a:solidFill>
                  <a:effectLst/>
                  <a:uLnTx/>
                  <a:uFillTx/>
                  <a:latin typeface="+mj-lt"/>
                  <a:ea typeface="+mn-ea"/>
                  <a:cs typeface="Times New Roman" panose="02020603050405020304" pitchFamily="18" charset="0"/>
                </a:rPr>
                <a:t>17</a:t>
              </a:r>
            </a:p>
          </p:txBody>
        </p:sp>
        <p:sp>
          <p:nvSpPr>
            <p:cNvPr id="34" name="TextBox 8">
              <a:extLst>
                <a:ext uri="{FF2B5EF4-FFF2-40B4-BE49-F238E27FC236}">
                  <a16:creationId xmlns:a16="http://schemas.microsoft.com/office/drawing/2014/main" id="{893DD0A2-F1E5-4027-8D6F-6029F671B2B0}"/>
                </a:ext>
              </a:extLst>
            </p:cNvPr>
            <p:cNvSpPr txBox="1"/>
            <p:nvPr/>
          </p:nvSpPr>
          <p:spPr>
            <a:xfrm>
              <a:off x="3089491" y="3796801"/>
              <a:ext cx="441146" cy="707886"/>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prstClr val="black"/>
                  </a:solidFill>
                  <a:effectLst/>
                  <a:uLnTx/>
                  <a:uFillTx/>
                  <a:latin typeface="+mj-lt"/>
                  <a:ea typeface="+mn-ea"/>
                  <a:cs typeface="Times New Roman" panose="02020603050405020304" pitchFamily="18" charset="0"/>
                </a:rPr>
                <a:t>2</a:t>
              </a:r>
            </a:p>
          </p:txBody>
        </p:sp>
        <p:sp>
          <p:nvSpPr>
            <p:cNvPr id="35" name="TextBox 12">
              <a:extLst>
                <a:ext uri="{FF2B5EF4-FFF2-40B4-BE49-F238E27FC236}">
                  <a16:creationId xmlns:a16="http://schemas.microsoft.com/office/drawing/2014/main" id="{4BAC8657-FDCA-4765-AE78-54DBC836BA2E}"/>
                </a:ext>
              </a:extLst>
            </p:cNvPr>
            <p:cNvSpPr txBox="1"/>
            <p:nvPr/>
          </p:nvSpPr>
          <p:spPr>
            <a:xfrm>
              <a:off x="4116807" y="3796801"/>
              <a:ext cx="697627" cy="707886"/>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prstClr val="black"/>
                  </a:solidFill>
                  <a:effectLst/>
                  <a:uLnTx/>
                  <a:uFillTx/>
                  <a:latin typeface="+mj-lt"/>
                  <a:ea typeface="+mn-ea"/>
                  <a:cs typeface="Times New Roman" panose="02020603050405020304" pitchFamily="18" charset="0"/>
                </a:rPr>
                <a:t>15</a:t>
              </a:r>
            </a:p>
          </p:txBody>
        </p:sp>
        <p:sp>
          <p:nvSpPr>
            <p:cNvPr id="36" name="TextBox 9">
              <a:extLst>
                <a:ext uri="{FF2B5EF4-FFF2-40B4-BE49-F238E27FC236}">
                  <a16:creationId xmlns:a16="http://schemas.microsoft.com/office/drawing/2014/main" id="{8A1208FD-E286-4FE2-8CAC-173F912CE63F}"/>
                </a:ext>
              </a:extLst>
            </p:cNvPr>
            <p:cNvSpPr txBox="1"/>
            <p:nvPr/>
          </p:nvSpPr>
          <p:spPr>
            <a:xfrm>
              <a:off x="2511719" y="3783474"/>
              <a:ext cx="457176" cy="707886"/>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prstClr val="black"/>
                  </a:solidFill>
                  <a:effectLst/>
                  <a:uLnTx/>
                  <a:uFillTx/>
                  <a:latin typeface="+mj-lt"/>
                  <a:ea typeface="+mn-ea"/>
                  <a:cs typeface="Times New Roman" panose="02020603050405020304" pitchFamily="18" charset="0"/>
                </a:rPr>
                <a:t> -</a:t>
              </a:r>
            </a:p>
          </p:txBody>
        </p:sp>
        <p:sp>
          <p:nvSpPr>
            <p:cNvPr id="37" name="TextBox 11">
              <a:extLst>
                <a:ext uri="{FF2B5EF4-FFF2-40B4-BE49-F238E27FC236}">
                  <a16:creationId xmlns:a16="http://schemas.microsoft.com/office/drawing/2014/main" id="{07A44BA3-E54F-4CEA-A883-2FB61D671668}"/>
                </a:ext>
              </a:extLst>
            </p:cNvPr>
            <p:cNvSpPr txBox="1"/>
            <p:nvPr/>
          </p:nvSpPr>
          <p:spPr>
            <a:xfrm>
              <a:off x="3547049" y="3835568"/>
              <a:ext cx="439544" cy="707886"/>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prstClr val="black"/>
                  </a:solidFill>
                  <a:effectLst/>
                  <a:uLnTx/>
                  <a:uFillTx/>
                  <a:latin typeface="+mj-lt"/>
                  <a:ea typeface="+mn-ea"/>
                  <a:cs typeface="Times New Roman" panose="02020603050405020304" pitchFamily="18" charset="0"/>
                </a:rPr>
                <a:t>=</a:t>
              </a:r>
            </a:p>
          </p:txBody>
        </p:sp>
      </p:grpSp>
      <p:pic>
        <p:nvPicPr>
          <p:cNvPr id="39" name="图片 7" descr="572005ec0a0c4">
            <a:extLst>
              <a:ext uri="{FF2B5EF4-FFF2-40B4-BE49-F238E27FC236}">
                <a16:creationId xmlns:a16="http://schemas.microsoft.com/office/drawing/2014/main" id="{5CF7B128-8E0A-4B93-B67F-CD657184DC47}"/>
              </a:ext>
            </a:extLst>
          </p:cNvPr>
          <p:cNvPicPr>
            <a:picLocks noChangeAspect="1"/>
          </p:cNvPicPr>
          <p:nvPr/>
        </p:nvPicPr>
        <p:blipFill rotWithShape="1">
          <a:blip r:embed="rId3"/>
          <a:srcRect r="38224" b="26546"/>
          <a:stretch/>
        </p:blipFill>
        <p:spPr>
          <a:xfrm>
            <a:off x="9836951" y="681713"/>
            <a:ext cx="1851059" cy="1243752"/>
          </a:xfrm>
          <a:prstGeom prst="rect">
            <a:avLst/>
          </a:prstGeom>
        </p:spPr>
      </p:pic>
      <p:cxnSp>
        <p:nvCxnSpPr>
          <p:cNvPr id="15" name="Đường nối Thẳng 14">
            <a:extLst>
              <a:ext uri="{FF2B5EF4-FFF2-40B4-BE49-F238E27FC236}">
                <a16:creationId xmlns:a16="http://schemas.microsoft.com/office/drawing/2014/main" id="{5E834C91-ADD6-4EB3-870F-E4EE66847E23}"/>
              </a:ext>
            </a:extLst>
          </p:cNvPr>
          <p:cNvCxnSpPr/>
          <p:nvPr/>
        </p:nvCxnSpPr>
        <p:spPr>
          <a:xfrm>
            <a:off x="6488164" y="3182015"/>
            <a:ext cx="576000" cy="57600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0" name="Đường nối Thẳng 39">
            <a:extLst>
              <a:ext uri="{FF2B5EF4-FFF2-40B4-BE49-F238E27FC236}">
                <a16:creationId xmlns:a16="http://schemas.microsoft.com/office/drawing/2014/main" id="{A0521457-03F4-4CB7-95BB-CC60148A9D25}"/>
              </a:ext>
            </a:extLst>
          </p:cNvPr>
          <p:cNvCxnSpPr/>
          <p:nvPr/>
        </p:nvCxnSpPr>
        <p:spPr>
          <a:xfrm>
            <a:off x="7203068" y="3170883"/>
            <a:ext cx="576000" cy="57600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824060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heel(1)">
                                      <p:cBhvr>
                                        <p:cTn id="7" dur="20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ipe(left)">
                                      <p:cBhvr>
                                        <p:cTn id="12" dur="500"/>
                                        <p:tgtEl>
                                          <p:spTgt spid="4"/>
                                        </p:tgtEl>
                                      </p:cBhvr>
                                    </p:animEffect>
                                  </p:childTnLst>
                                </p:cTn>
                              </p:par>
                              <p:par>
                                <p:cTn id="13" presetID="22" presetClass="entr" presetSubtype="8" fill="hold" nodeType="with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wipe(left)">
                                      <p:cBhvr>
                                        <p:cTn id="15" dur="500"/>
                                        <p:tgtEl>
                                          <p:spTgt spid="11"/>
                                        </p:tgtEl>
                                      </p:cBhvr>
                                    </p:animEffect>
                                  </p:childTnLst>
                                </p:cTn>
                              </p:par>
                              <p:par>
                                <p:cTn id="16" presetID="22" presetClass="entr" presetSubtype="8" fill="hold" nodeType="withEffect">
                                  <p:stCondLst>
                                    <p:cond delay="0"/>
                                  </p:stCondLst>
                                  <p:childTnLst>
                                    <p:set>
                                      <p:cBhvr>
                                        <p:cTn id="17" dur="1" fill="hold">
                                          <p:stCondLst>
                                            <p:cond delay="0"/>
                                          </p:stCondLst>
                                        </p:cTn>
                                        <p:tgtEl>
                                          <p:spTgt spid="18"/>
                                        </p:tgtEl>
                                        <p:attrNameLst>
                                          <p:attrName>style.visibility</p:attrName>
                                        </p:attrNameLst>
                                      </p:cBhvr>
                                      <p:to>
                                        <p:strVal val="visible"/>
                                      </p:to>
                                    </p:set>
                                    <p:animEffect transition="in" filter="wipe(left)">
                                      <p:cBhvr>
                                        <p:cTn id="18" dur="500"/>
                                        <p:tgtEl>
                                          <p:spTgt spid="18"/>
                                        </p:tgtEl>
                                      </p:cBhvr>
                                    </p:animEffect>
                                  </p:childTnLst>
                                </p:cTn>
                              </p:par>
                              <p:par>
                                <p:cTn id="19" presetID="22" presetClass="entr" presetSubtype="8" fill="hold" nodeType="withEffect">
                                  <p:stCondLst>
                                    <p:cond delay="0"/>
                                  </p:stCondLst>
                                  <p:childTnLst>
                                    <p:set>
                                      <p:cBhvr>
                                        <p:cTn id="20" dur="1" fill="hold">
                                          <p:stCondLst>
                                            <p:cond delay="0"/>
                                          </p:stCondLst>
                                        </p:cTn>
                                        <p:tgtEl>
                                          <p:spTgt spid="25"/>
                                        </p:tgtEl>
                                        <p:attrNameLst>
                                          <p:attrName>style.visibility</p:attrName>
                                        </p:attrNameLst>
                                      </p:cBhvr>
                                      <p:to>
                                        <p:strVal val="visible"/>
                                      </p:to>
                                    </p:set>
                                    <p:animEffect transition="in" filter="wipe(left)">
                                      <p:cBhvr>
                                        <p:cTn id="21" dur="500"/>
                                        <p:tgtEl>
                                          <p:spTgt spid="25"/>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1" fill="hold" nodeType="clickEffect">
                                  <p:stCondLst>
                                    <p:cond delay="0"/>
                                  </p:stCondLst>
                                  <p:childTnLst>
                                    <p:set>
                                      <p:cBhvr>
                                        <p:cTn id="25" dur="1" fill="hold">
                                          <p:stCondLst>
                                            <p:cond delay="0"/>
                                          </p:stCondLst>
                                        </p:cTn>
                                        <p:tgtEl>
                                          <p:spTgt spid="40"/>
                                        </p:tgtEl>
                                        <p:attrNameLst>
                                          <p:attrName>style.visibility</p:attrName>
                                        </p:attrNameLst>
                                      </p:cBhvr>
                                      <p:to>
                                        <p:strVal val="visible"/>
                                      </p:to>
                                    </p:set>
                                    <p:animEffect transition="in" filter="wipe(up)">
                                      <p:cBhvr>
                                        <p:cTn id="26" dur="500"/>
                                        <p:tgtEl>
                                          <p:spTgt spid="40"/>
                                        </p:tgtEl>
                                      </p:cBhvr>
                                    </p:animEffect>
                                  </p:childTnLst>
                                </p:cTn>
                              </p:par>
                              <p:par>
                                <p:cTn id="27" presetID="22" presetClass="entr" presetSubtype="1" fill="hold" nodeType="withEffect">
                                  <p:stCondLst>
                                    <p:cond delay="0"/>
                                  </p:stCondLst>
                                  <p:childTnLst>
                                    <p:set>
                                      <p:cBhvr>
                                        <p:cTn id="28" dur="1" fill="hold">
                                          <p:stCondLst>
                                            <p:cond delay="0"/>
                                          </p:stCondLst>
                                        </p:cTn>
                                        <p:tgtEl>
                                          <p:spTgt spid="15"/>
                                        </p:tgtEl>
                                        <p:attrNameLst>
                                          <p:attrName>style.visibility</p:attrName>
                                        </p:attrNameLst>
                                      </p:cBhvr>
                                      <p:to>
                                        <p:strVal val="visible"/>
                                      </p:to>
                                    </p:set>
                                    <p:animEffect transition="in" filter="wipe(up)">
                                      <p:cBhvr>
                                        <p:cTn id="29" dur="500"/>
                                        <p:tgtEl>
                                          <p:spTgt spid="15"/>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8" fill="hold" nodeType="clickEffect">
                                  <p:stCondLst>
                                    <p:cond delay="0"/>
                                  </p:stCondLst>
                                  <p:childTnLst>
                                    <p:set>
                                      <p:cBhvr>
                                        <p:cTn id="33" dur="1" fill="hold">
                                          <p:stCondLst>
                                            <p:cond delay="0"/>
                                          </p:stCondLst>
                                        </p:cTn>
                                        <p:tgtEl>
                                          <p:spTgt spid="32"/>
                                        </p:tgtEl>
                                        <p:attrNameLst>
                                          <p:attrName>style.visibility</p:attrName>
                                        </p:attrNameLst>
                                      </p:cBhvr>
                                      <p:to>
                                        <p:strVal val="visible"/>
                                      </p:to>
                                    </p:set>
                                    <p:animEffect transition="in" filter="wipe(left)">
                                      <p:cBhvr>
                                        <p:cTn id="34" dur="500"/>
                                        <p:tgtEl>
                                          <p:spTgt spid="32"/>
                                        </p:tgtEl>
                                      </p:cBhvr>
                                    </p:animEffect>
                                  </p:childTnLst>
                                </p:cTn>
                              </p:par>
                              <p:par>
                                <p:cTn id="35" presetID="21" presetClass="entr" presetSubtype="1" fill="hold" grpId="0" nodeType="withEffect">
                                  <p:stCondLst>
                                    <p:cond delay="0"/>
                                  </p:stCondLst>
                                  <p:childTnLst>
                                    <p:set>
                                      <p:cBhvr>
                                        <p:cTn id="36" dur="1" fill="hold">
                                          <p:stCondLst>
                                            <p:cond delay="0"/>
                                          </p:stCondLst>
                                        </p:cTn>
                                        <p:tgtEl>
                                          <p:spTgt spid="38"/>
                                        </p:tgtEl>
                                        <p:attrNameLst>
                                          <p:attrName>style.visibility</p:attrName>
                                        </p:attrNameLst>
                                      </p:cBhvr>
                                      <p:to>
                                        <p:strVal val="visible"/>
                                      </p:to>
                                    </p:set>
                                    <p:animEffect transition="in" filter="wheel(1)">
                                      <p:cBhvr>
                                        <p:cTn id="37" dur="20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38"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8" descr="觅元素58b0fbac4bf92">
            <a:extLst>
              <a:ext uri="{FF2B5EF4-FFF2-40B4-BE49-F238E27FC236}">
                <a16:creationId xmlns:a16="http://schemas.microsoft.com/office/drawing/2014/main" id="{C22E3A18-205D-4D1F-B21A-03F65BD5D174}"/>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280409" y="5842504"/>
            <a:ext cx="5212715" cy="740410"/>
          </a:xfrm>
          <a:prstGeom prst="rect">
            <a:avLst/>
          </a:prstGeom>
        </p:spPr>
      </p:pic>
      <p:pic>
        <p:nvPicPr>
          <p:cNvPr id="5" name="图片 1" descr="31f7217a017c2d9a8a7bcbd9844c1629">
            <a:extLst>
              <a:ext uri="{FF2B5EF4-FFF2-40B4-BE49-F238E27FC236}">
                <a16:creationId xmlns:a16="http://schemas.microsoft.com/office/drawing/2014/main" id="{24001A5E-16FE-4ED8-9C53-AE1DBD17A8B1}"/>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995807" y="1616109"/>
            <a:ext cx="5994717" cy="4726940"/>
          </a:xfrm>
          <a:prstGeom prst="rect">
            <a:avLst/>
          </a:prstGeom>
        </p:spPr>
      </p:pic>
      <p:pic>
        <p:nvPicPr>
          <p:cNvPr id="6" name="图片 15" descr="a05684f714522ad77246dba9447411ba">
            <a:extLst>
              <a:ext uri="{FF2B5EF4-FFF2-40B4-BE49-F238E27FC236}">
                <a16:creationId xmlns:a16="http://schemas.microsoft.com/office/drawing/2014/main" id="{DD902496-329C-4F8A-A33F-D0A3E3E6D587}"/>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flipH="1">
            <a:off x="24346" y="3260594"/>
            <a:ext cx="4174490" cy="2952115"/>
          </a:xfrm>
          <a:prstGeom prst="rect">
            <a:avLst/>
          </a:prstGeom>
        </p:spPr>
      </p:pic>
      <p:pic>
        <p:nvPicPr>
          <p:cNvPr id="7" name="图片 2" descr="觅元素584a989cd6c5a">
            <a:extLst>
              <a:ext uri="{FF2B5EF4-FFF2-40B4-BE49-F238E27FC236}">
                <a16:creationId xmlns:a16="http://schemas.microsoft.com/office/drawing/2014/main" id="{0A074B34-B2D6-4FE9-B81F-9D3CEA808291}"/>
              </a:ext>
            </a:extLst>
          </p:cNvPr>
          <p:cNvPicPr>
            <a:picLocks noChangeAspect="1"/>
          </p:cNvPicPr>
          <p:nvPr/>
        </p:nvPicPr>
        <p:blipFill>
          <a:blip r:embed="rId5"/>
          <a:stretch>
            <a:fillRect/>
          </a:stretch>
        </p:blipFill>
        <p:spPr>
          <a:xfrm>
            <a:off x="4603345" y="425262"/>
            <a:ext cx="6506845" cy="1394460"/>
          </a:xfrm>
          <a:prstGeom prst="rect">
            <a:avLst/>
          </a:prstGeom>
        </p:spPr>
      </p:pic>
      <p:sp>
        <p:nvSpPr>
          <p:cNvPr id="8" name="文本框 11">
            <a:extLst>
              <a:ext uri="{FF2B5EF4-FFF2-40B4-BE49-F238E27FC236}">
                <a16:creationId xmlns:a16="http://schemas.microsoft.com/office/drawing/2014/main" id="{FB0EC179-A0D1-42C8-A196-0C99C2CECEF8}"/>
              </a:ext>
            </a:extLst>
          </p:cNvPr>
          <p:cNvSpPr txBox="1"/>
          <p:nvPr/>
        </p:nvSpPr>
        <p:spPr>
          <a:xfrm>
            <a:off x="4876138" y="2828835"/>
            <a:ext cx="6234053" cy="1200329"/>
          </a:xfrm>
          <a:prstGeom prst="rect">
            <a:avLst/>
          </a:prstGeom>
          <a:noFill/>
          <a:ln w="9525">
            <a:noFill/>
            <a:miter/>
          </a:ln>
        </p:spPr>
        <p:txBody>
          <a:bodyPr wrap="square" anchor="t">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7200" b="1" i="0" u="none" strike="noStrike" kern="1200" cap="none" spc="0" normalizeH="0" baseline="0" noProof="0" dirty="0">
                <a:ln>
                  <a:noFill/>
                </a:ln>
                <a:solidFill>
                  <a:srgbClr val="FFFF00"/>
                </a:solidFill>
                <a:effectLst/>
                <a:uLnTx/>
                <a:uFillTx/>
                <a:latin typeface="UTM Avo"/>
                <a:ea typeface="inpin heiti" charset="-122"/>
                <a:cs typeface="Times New Roman" panose="02020603050405020304" pitchFamily="18" charset="0"/>
                <a:sym typeface="+mn-ea"/>
              </a:rPr>
              <a:t>LUYỆN TẬP</a:t>
            </a:r>
          </a:p>
        </p:txBody>
      </p:sp>
      <p:pic>
        <p:nvPicPr>
          <p:cNvPr id="9" name="图片 7" descr="572005ec0a0c4">
            <a:extLst>
              <a:ext uri="{FF2B5EF4-FFF2-40B4-BE49-F238E27FC236}">
                <a16:creationId xmlns:a16="http://schemas.microsoft.com/office/drawing/2014/main" id="{466BA7A6-BE5C-4EE6-B5C0-F0D48CF430C2}"/>
              </a:ext>
            </a:extLst>
          </p:cNvPr>
          <p:cNvPicPr>
            <a:picLocks noChangeAspect="1"/>
          </p:cNvPicPr>
          <p:nvPr/>
        </p:nvPicPr>
        <p:blipFill rotWithShape="1">
          <a:blip r:embed="rId6"/>
          <a:srcRect r="38224" b="26546"/>
          <a:stretch/>
        </p:blipFill>
        <p:spPr>
          <a:xfrm>
            <a:off x="744527" y="488673"/>
            <a:ext cx="2142240" cy="1439401"/>
          </a:xfrm>
          <a:prstGeom prst="rect">
            <a:avLst/>
          </a:prstGeom>
        </p:spPr>
      </p:pic>
    </p:spTree>
    <p:extLst>
      <p:ext uri="{BB962C8B-B14F-4D97-AF65-F5344CB8AC3E}">
        <p14:creationId xmlns:p14="http://schemas.microsoft.com/office/powerpoint/2010/main" val="649956796"/>
      </p:ext>
    </p:extLst>
  </p:cSld>
  <p:clrMapOvr>
    <a:masterClrMapping/>
  </p:clrMapOvr>
  <p:transition spd="slow">
    <p:push dir="u"/>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Hình ảnh 1">
            <a:extLst>
              <a:ext uri="{FF2B5EF4-FFF2-40B4-BE49-F238E27FC236}">
                <a16:creationId xmlns:a16="http://schemas.microsoft.com/office/drawing/2014/main" id="{560515AE-8126-49C3-AA95-6B6FC74F3070}"/>
              </a:ext>
            </a:extLst>
          </p:cNvPr>
          <p:cNvPicPr>
            <a:picLocks noChangeAspect="1"/>
          </p:cNvPicPr>
          <p:nvPr/>
        </p:nvPicPr>
        <p:blipFill>
          <a:blip r:embed="rId2"/>
          <a:stretch>
            <a:fillRect/>
          </a:stretch>
        </p:blipFill>
        <p:spPr>
          <a:xfrm>
            <a:off x="-1" y="431799"/>
            <a:ext cx="12192001" cy="6456218"/>
          </a:xfrm>
          <a:prstGeom prst="rect">
            <a:avLst/>
          </a:prstGeom>
        </p:spPr>
      </p:pic>
      <p:sp>
        <p:nvSpPr>
          <p:cNvPr id="3" name="Rectangle: Rounded Corners 1">
            <a:extLst>
              <a:ext uri="{FF2B5EF4-FFF2-40B4-BE49-F238E27FC236}">
                <a16:creationId xmlns:a16="http://schemas.microsoft.com/office/drawing/2014/main" id="{87436596-4144-41C6-B6CB-8E4ECA081749}"/>
              </a:ext>
            </a:extLst>
          </p:cNvPr>
          <p:cNvSpPr/>
          <p:nvPr/>
        </p:nvSpPr>
        <p:spPr>
          <a:xfrm>
            <a:off x="1281825" y="1919738"/>
            <a:ext cx="4412393" cy="856640"/>
          </a:xfrm>
          <a:prstGeom prst="roundRect">
            <a:avLst/>
          </a:prstGeom>
          <a:solidFill>
            <a:schemeClr val="accent4">
              <a:lumMod val="40000"/>
              <a:lumOff val="60000"/>
            </a:schemeClr>
          </a:solidFill>
          <a:ln w="12700" cap="flat" cmpd="sng" algn="ctr">
            <a:solidFill>
              <a:srgbClr val="4472C4">
                <a:shade val="50000"/>
              </a:srgbClr>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grpSp>
        <p:nvGrpSpPr>
          <p:cNvPr id="29" name="Nhóm 28">
            <a:extLst>
              <a:ext uri="{FF2B5EF4-FFF2-40B4-BE49-F238E27FC236}">
                <a16:creationId xmlns:a16="http://schemas.microsoft.com/office/drawing/2014/main" id="{93757FF1-F0A4-49B3-8C69-AD2A70CADF16}"/>
              </a:ext>
            </a:extLst>
          </p:cNvPr>
          <p:cNvGrpSpPr/>
          <p:nvPr/>
        </p:nvGrpSpPr>
        <p:grpSpPr>
          <a:xfrm>
            <a:off x="1565343" y="2042795"/>
            <a:ext cx="1757868" cy="252000"/>
            <a:chOff x="2867670" y="3429000"/>
            <a:chExt cx="1757868" cy="252000"/>
          </a:xfrm>
        </p:grpSpPr>
        <p:sp>
          <p:nvSpPr>
            <p:cNvPr id="11" name="Oval 20">
              <a:extLst>
                <a:ext uri="{FF2B5EF4-FFF2-40B4-BE49-F238E27FC236}">
                  <a16:creationId xmlns:a16="http://schemas.microsoft.com/office/drawing/2014/main" id="{116F77FD-ED5E-47D0-A652-B57D50DBCAAB}"/>
                </a:ext>
              </a:extLst>
            </p:cNvPr>
            <p:cNvSpPr/>
            <p:nvPr/>
          </p:nvSpPr>
          <p:spPr>
            <a:xfrm>
              <a:off x="3991723" y="3429000"/>
              <a:ext cx="252000" cy="252000"/>
            </a:xfrm>
            <a:prstGeom prst="ellipse">
              <a:avLst/>
            </a:prstGeom>
            <a:solidFill>
              <a:srgbClr val="FF0000"/>
            </a:solidFill>
            <a:ln w="12700" cap="flat" cmpd="sng" algn="ctr">
              <a:noFill/>
              <a:prstDash val="solid"/>
              <a:miter lim="800000"/>
            </a:ln>
            <a:effectLst>
              <a:innerShdw blurRad="63500" dist="50800">
                <a:prstClr val="black">
                  <a:alpha val="50000"/>
                </a:prstClr>
              </a:innerShdw>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12" name="Oval 21">
              <a:extLst>
                <a:ext uri="{FF2B5EF4-FFF2-40B4-BE49-F238E27FC236}">
                  <a16:creationId xmlns:a16="http://schemas.microsoft.com/office/drawing/2014/main" id="{6D7DE7AE-9E1A-4D6C-91CC-B7B790F4F398}"/>
                </a:ext>
              </a:extLst>
            </p:cNvPr>
            <p:cNvSpPr/>
            <p:nvPr/>
          </p:nvSpPr>
          <p:spPr>
            <a:xfrm>
              <a:off x="3228092" y="3429000"/>
              <a:ext cx="252000" cy="252000"/>
            </a:xfrm>
            <a:prstGeom prst="ellipse">
              <a:avLst/>
            </a:prstGeom>
            <a:solidFill>
              <a:srgbClr val="FF0000"/>
            </a:solidFill>
            <a:ln w="12700" cap="flat" cmpd="sng" algn="ctr">
              <a:noFill/>
              <a:prstDash val="solid"/>
              <a:miter lim="800000"/>
            </a:ln>
            <a:effectLst>
              <a:innerShdw blurRad="63500" dist="50800">
                <a:prstClr val="black">
                  <a:alpha val="50000"/>
                </a:prstClr>
              </a:innerShdw>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13" name="Oval 22">
              <a:extLst>
                <a:ext uri="{FF2B5EF4-FFF2-40B4-BE49-F238E27FC236}">
                  <a16:creationId xmlns:a16="http://schemas.microsoft.com/office/drawing/2014/main" id="{DFC342A9-0B62-469C-9E8B-B70273E62666}"/>
                </a:ext>
              </a:extLst>
            </p:cNvPr>
            <p:cNvSpPr/>
            <p:nvPr/>
          </p:nvSpPr>
          <p:spPr>
            <a:xfrm>
              <a:off x="3609907" y="3429000"/>
              <a:ext cx="252000" cy="252000"/>
            </a:xfrm>
            <a:prstGeom prst="ellipse">
              <a:avLst/>
            </a:prstGeom>
            <a:solidFill>
              <a:srgbClr val="FF0000"/>
            </a:solidFill>
            <a:ln w="12700" cap="flat" cmpd="sng" algn="ctr">
              <a:noFill/>
              <a:prstDash val="solid"/>
              <a:miter lim="800000"/>
            </a:ln>
            <a:effectLst>
              <a:innerShdw blurRad="63500" dist="50800">
                <a:prstClr val="black">
                  <a:alpha val="50000"/>
                </a:prstClr>
              </a:innerShdw>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14" name="Oval 22">
              <a:extLst>
                <a:ext uri="{FF2B5EF4-FFF2-40B4-BE49-F238E27FC236}">
                  <a16:creationId xmlns:a16="http://schemas.microsoft.com/office/drawing/2014/main" id="{515CAEB3-42B1-46E9-A5ED-A1789A8343F5}"/>
                </a:ext>
              </a:extLst>
            </p:cNvPr>
            <p:cNvSpPr/>
            <p:nvPr/>
          </p:nvSpPr>
          <p:spPr>
            <a:xfrm>
              <a:off x="4373538" y="3429000"/>
              <a:ext cx="252000" cy="252000"/>
            </a:xfrm>
            <a:prstGeom prst="ellipse">
              <a:avLst/>
            </a:prstGeom>
            <a:solidFill>
              <a:srgbClr val="FF0000"/>
            </a:solidFill>
            <a:ln w="12700" cap="flat" cmpd="sng" algn="ctr">
              <a:noFill/>
              <a:prstDash val="solid"/>
              <a:miter lim="800000"/>
            </a:ln>
            <a:effectLst>
              <a:innerShdw blurRad="63500" dist="50800">
                <a:prstClr val="black">
                  <a:alpha val="50000"/>
                </a:prstClr>
              </a:innerShdw>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15" name="Oval 21">
              <a:extLst>
                <a:ext uri="{FF2B5EF4-FFF2-40B4-BE49-F238E27FC236}">
                  <a16:creationId xmlns:a16="http://schemas.microsoft.com/office/drawing/2014/main" id="{7C63C9EC-6C31-4374-A621-8543FD9B238C}"/>
                </a:ext>
              </a:extLst>
            </p:cNvPr>
            <p:cNvSpPr/>
            <p:nvPr/>
          </p:nvSpPr>
          <p:spPr>
            <a:xfrm>
              <a:off x="2867670" y="3429000"/>
              <a:ext cx="252000" cy="252000"/>
            </a:xfrm>
            <a:prstGeom prst="ellipse">
              <a:avLst/>
            </a:prstGeom>
            <a:solidFill>
              <a:srgbClr val="FF0000"/>
            </a:solidFill>
            <a:ln w="12700" cap="flat" cmpd="sng" algn="ctr">
              <a:noFill/>
              <a:prstDash val="solid"/>
              <a:miter lim="800000"/>
            </a:ln>
            <a:effectLst>
              <a:innerShdw blurRad="63500" dist="50800">
                <a:prstClr val="black">
                  <a:alpha val="50000"/>
                </a:prstClr>
              </a:innerShdw>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grpSp>
      <p:grpSp>
        <p:nvGrpSpPr>
          <p:cNvPr id="25" name="Group 4">
            <a:extLst>
              <a:ext uri="{FF2B5EF4-FFF2-40B4-BE49-F238E27FC236}">
                <a16:creationId xmlns:a16="http://schemas.microsoft.com/office/drawing/2014/main" id="{8BD52290-FF14-48EC-9B65-9A01541BE779}"/>
              </a:ext>
            </a:extLst>
          </p:cNvPr>
          <p:cNvGrpSpPr/>
          <p:nvPr/>
        </p:nvGrpSpPr>
        <p:grpSpPr>
          <a:xfrm>
            <a:off x="798320" y="724627"/>
            <a:ext cx="1124196" cy="937052"/>
            <a:chOff x="732449" y="604864"/>
            <a:chExt cx="1382838" cy="1100380"/>
          </a:xfrm>
        </p:grpSpPr>
        <p:sp>
          <p:nvSpPr>
            <p:cNvPr id="26" name="Sun 5">
              <a:extLst>
                <a:ext uri="{FF2B5EF4-FFF2-40B4-BE49-F238E27FC236}">
                  <a16:creationId xmlns:a16="http://schemas.microsoft.com/office/drawing/2014/main" id="{FCD69F84-5199-4AD5-B3EA-06E59A35CE4E}"/>
                </a:ext>
              </a:extLst>
            </p:cNvPr>
            <p:cNvSpPr/>
            <p:nvPr/>
          </p:nvSpPr>
          <p:spPr>
            <a:xfrm>
              <a:off x="999409" y="604864"/>
              <a:ext cx="1115878" cy="1100380"/>
            </a:xfrm>
            <a:prstGeom prst="sun">
              <a:avLst/>
            </a:prstGeom>
            <a:solidFill>
              <a:srgbClr val="FF7707"/>
            </a:solidFill>
            <a:ln w="12700" cap="flat" cmpd="sng" algn="ctr">
              <a:solidFill>
                <a:srgbClr val="5B9BD5">
                  <a:shade val="50000"/>
                </a:srgbClr>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UTM Avo"/>
                <a:ea typeface="+mn-ea"/>
                <a:cs typeface="+mn-cs"/>
              </a:endParaRPr>
            </a:p>
          </p:txBody>
        </p:sp>
        <p:sp>
          <p:nvSpPr>
            <p:cNvPr id="27" name="Rounded Rectangle 5">
              <a:extLst>
                <a:ext uri="{FF2B5EF4-FFF2-40B4-BE49-F238E27FC236}">
                  <a16:creationId xmlns:a16="http://schemas.microsoft.com/office/drawing/2014/main" id="{48300D2B-79CB-49D0-9FB4-B17C469D6042}"/>
                </a:ext>
              </a:extLst>
            </p:cNvPr>
            <p:cNvSpPr/>
            <p:nvPr/>
          </p:nvSpPr>
          <p:spPr>
            <a:xfrm>
              <a:off x="732449" y="821253"/>
              <a:ext cx="1357514" cy="614362"/>
            </a:xfrm>
            <a:prstGeom prst="roundRect">
              <a:avLst/>
            </a:prstGeom>
            <a:noFill/>
            <a:ln w="28575" cap="flat" cmpd="sng" algn="ctr">
              <a:noFill/>
              <a:prstDash val="lgDashDot"/>
              <a:miter lim="800000"/>
            </a:ln>
            <a:effectLst/>
          </p:spPr>
          <p:txBody>
            <a:bodyPr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3200" b="1" i="0" u="none" strike="noStrike" kern="0" cap="none" spc="0" normalizeH="0" baseline="0" noProof="0" dirty="0">
                  <a:ln>
                    <a:noFill/>
                  </a:ln>
                  <a:solidFill>
                    <a:prstClr val="white"/>
                  </a:solidFill>
                  <a:effectLst/>
                  <a:uLnTx/>
                  <a:uFillTx/>
                  <a:latin typeface="UTM Avo"/>
                  <a:ea typeface="+mn-ea"/>
                  <a:cs typeface="Times New Roman" panose="02020603050405020304" pitchFamily="18" charset="0"/>
                </a:rPr>
                <a:t>     </a:t>
              </a:r>
              <a:r>
                <a:rPr kumimoji="0" lang="en-US" sz="3200" b="1" i="0" u="none" strike="noStrike" kern="0" cap="none" spc="0" normalizeH="0" baseline="0" noProof="0" dirty="0">
                  <a:ln>
                    <a:noFill/>
                  </a:ln>
                  <a:solidFill>
                    <a:prstClr val="white"/>
                  </a:solidFill>
                  <a:effectLst/>
                  <a:uLnTx/>
                  <a:uFillTx/>
                  <a:latin typeface="UTM Avo"/>
                  <a:ea typeface="+mn-ea"/>
                  <a:cs typeface="Times New Roman" panose="02020603050405020304" pitchFamily="18" charset="0"/>
                </a:rPr>
                <a:t>1 </a:t>
              </a:r>
            </a:p>
          </p:txBody>
        </p:sp>
      </p:grpSp>
      <p:sp>
        <p:nvSpPr>
          <p:cNvPr id="28" name="Rounded Rectangle 5">
            <a:extLst>
              <a:ext uri="{FF2B5EF4-FFF2-40B4-BE49-F238E27FC236}">
                <a16:creationId xmlns:a16="http://schemas.microsoft.com/office/drawing/2014/main" id="{4D127EAE-457A-4A1B-A0D9-6184E5073BCC}"/>
              </a:ext>
            </a:extLst>
          </p:cNvPr>
          <p:cNvSpPr/>
          <p:nvPr/>
        </p:nvSpPr>
        <p:spPr>
          <a:xfrm>
            <a:off x="1922516" y="853579"/>
            <a:ext cx="7997339" cy="614362"/>
          </a:xfrm>
          <a:prstGeom prst="roundRect">
            <a:avLst/>
          </a:prstGeom>
          <a:noFill/>
          <a:ln w="28575">
            <a:noFill/>
            <a:prstDash val="lgDashDot"/>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a:ln>
                  <a:noFill/>
                </a:ln>
                <a:solidFill>
                  <a:srgbClr val="002060"/>
                </a:solidFill>
                <a:effectLst/>
                <a:uLnTx/>
                <a:uFillTx/>
                <a:latin typeface="UTM Avo"/>
                <a:ea typeface="+mn-ea"/>
                <a:cs typeface="Times New Roman" panose="02020603050405020304" pitchFamily="18" charset="0"/>
              </a:rPr>
              <a:t>Tính:</a:t>
            </a:r>
            <a:endParaRPr kumimoji="0" lang="en-US" sz="2800" b="1" i="0" u="none" strike="noStrike" kern="1200" cap="none" spc="0" normalizeH="0" baseline="0" noProof="0" dirty="0">
              <a:ln>
                <a:noFill/>
              </a:ln>
              <a:solidFill>
                <a:srgbClr val="002060"/>
              </a:solidFill>
              <a:effectLst/>
              <a:uLnTx/>
              <a:uFillTx/>
              <a:latin typeface="UTM Avo"/>
              <a:ea typeface="+mn-ea"/>
              <a:cs typeface="Times New Roman" panose="02020603050405020304" pitchFamily="18" charset="0"/>
            </a:endParaRPr>
          </a:p>
        </p:txBody>
      </p:sp>
      <p:grpSp>
        <p:nvGrpSpPr>
          <p:cNvPr id="30" name="Nhóm 29">
            <a:extLst>
              <a:ext uri="{FF2B5EF4-FFF2-40B4-BE49-F238E27FC236}">
                <a16:creationId xmlns:a16="http://schemas.microsoft.com/office/drawing/2014/main" id="{5DAA5575-3605-40B1-A292-64980C61F1E8}"/>
              </a:ext>
            </a:extLst>
          </p:cNvPr>
          <p:cNvGrpSpPr/>
          <p:nvPr/>
        </p:nvGrpSpPr>
        <p:grpSpPr>
          <a:xfrm>
            <a:off x="3453026" y="2042795"/>
            <a:ext cx="1757868" cy="252000"/>
            <a:chOff x="2867670" y="3429000"/>
            <a:chExt cx="1757868" cy="252000"/>
          </a:xfrm>
        </p:grpSpPr>
        <p:sp>
          <p:nvSpPr>
            <p:cNvPr id="31" name="Oval 20">
              <a:extLst>
                <a:ext uri="{FF2B5EF4-FFF2-40B4-BE49-F238E27FC236}">
                  <a16:creationId xmlns:a16="http://schemas.microsoft.com/office/drawing/2014/main" id="{FBD36DB0-25DC-4847-9FD7-6D212BD3B18F}"/>
                </a:ext>
              </a:extLst>
            </p:cNvPr>
            <p:cNvSpPr/>
            <p:nvPr/>
          </p:nvSpPr>
          <p:spPr>
            <a:xfrm>
              <a:off x="3991723" y="3429000"/>
              <a:ext cx="252000" cy="252000"/>
            </a:xfrm>
            <a:prstGeom prst="ellipse">
              <a:avLst/>
            </a:prstGeom>
            <a:solidFill>
              <a:srgbClr val="FF0000"/>
            </a:solidFill>
            <a:ln w="12700" cap="flat" cmpd="sng" algn="ctr">
              <a:noFill/>
              <a:prstDash val="solid"/>
              <a:miter lim="800000"/>
            </a:ln>
            <a:effectLst>
              <a:innerShdw blurRad="63500" dist="50800">
                <a:prstClr val="black">
                  <a:alpha val="50000"/>
                </a:prstClr>
              </a:innerShdw>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32" name="Oval 21">
              <a:extLst>
                <a:ext uri="{FF2B5EF4-FFF2-40B4-BE49-F238E27FC236}">
                  <a16:creationId xmlns:a16="http://schemas.microsoft.com/office/drawing/2014/main" id="{934F96AE-7805-4DCF-AB81-93088B005EB1}"/>
                </a:ext>
              </a:extLst>
            </p:cNvPr>
            <p:cNvSpPr/>
            <p:nvPr/>
          </p:nvSpPr>
          <p:spPr>
            <a:xfrm>
              <a:off x="3228092" y="3429000"/>
              <a:ext cx="252000" cy="252000"/>
            </a:xfrm>
            <a:prstGeom prst="ellipse">
              <a:avLst/>
            </a:prstGeom>
            <a:solidFill>
              <a:srgbClr val="FF0000"/>
            </a:solidFill>
            <a:ln w="12700" cap="flat" cmpd="sng" algn="ctr">
              <a:noFill/>
              <a:prstDash val="solid"/>
              <a:miter lim="800000"/>
            </a:ln>
            <a:effectLst>
              <a:innerShdw blurRad="63500" dist="50800">
                <a:prstClr val="black">
                  <a:alpha val="50000"/>
                </a:prstClr>
              </a:innerShdw>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33" name="Oval 22">
              <a:extLst>
                <a:ext uri="{FF2B5EF4-FFF2-40B4-BE49-F238E27FC236}">
                  <a16:creationId xmlns:a16="http://schemas.microsoft.com/office/drawing/2014/main" id="{5A08D7CF-7500-4C48-A911-79948C084DEF}"/>
                </a:ext>
              </a:extLst>
            </p:cNvPr>
            <p:cNvSpPr/>
            <p:nvPr/>
          </p:nvSpPr>
          <p:spPr>
            <a:xfrm>
              <a:off x="3609907" y="3429000"/>
              <a:ext cx="252000" cy="252000"/>
            </a:xfrm>
            <a:prstGeom prst="ellipse">
              <a:avLst/>
            </a:prstGeom>
            <a:solidFill>
              <a:srgbClr val="FF0000"/>
            </a:solidFill>
            <a:ln w="12700" cap="flat" cmpd="sng" algn="ctr">
              <a:noFill/>
              <a:prstDash val="solid"/>
              <a:miter lim="800000"/>
            </a:ln>
            <a:effectLst>
              <a:innerShdw blurRad="63500" dist="50800">
                <a:prstClr val="black">
                  <a:alpha val="50000"/>
                </a:prstClr>
              </a:innerShdw>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34" name="Oval 22">
              <a:extLst>
                <a:ext uri="{FF2B5EF4-FFF2-40B4-BE49-F238E27FC236}">
                  <a16:creationId xmlns:a16="http://schemas.microsoft.com/office/drawing/2014/main" id="{03890813-27F6-423C-9C0E-1B79FEB2EBEE}"/>
                </a:ext>
              </a:extLst>
            </p:cNvPr>
            <p:cNvSpPr/>
            <p:nvPr/>
          </p:nvSpPr>
          <p:spPr>
            <a:xfrm>
              <a:off x="4373538" y="3429000"/>
              <a:ext cx="252000" cy="252000"/>
            </a:xfrm>
            <a:prstGeom prst="ellipse">
              <a:avLst/>
            </a:prstGeom>
            <a:solidFill>
              <a:srgbClr val="FF0000"/>
            </a:solidFill>
            <a:ln w="12700" cap="flat" cmpd="sng" algn="ctr">
              <a:noFill/>
              <a:prstDash val="solid"/>
              <a:miter lim="800000"/>
            </a:ln>
            <a:effectLst>
              <a:innerShdw blurRad="63500" dist="50800">
                <a:prstClr val="black">
                  <a:alpha val="50000"/>
                </a:prstClr>
              </a:innerShdw>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35" name="Oval 21">
              <a:extLst>
                <a:ext uri="{FF2B5EF4-FFF2-40B4-BE49-F238E27FC236}">
                  <a16:creationId xmlns:a16="http://schemas.microsoft.com/office/drawing/2014/main" id="{C99D3CB9-75EE-4A72-8F30-98E8A659360F}"/>
                </a:ext>
              </a:extLst>
            </p:cNvPr>
            <p:cNvSpPr/>
            <p:nvPr/>
          </p:nvSpPr>
          <p:spPr>
            <a:xfrm>
              <a:off x="2867670" y="3429000"/>
              <a:ext cx="252000" cy="252000"/>
            </a:xfrm>
            <a:prstGeom prst="ellipse">
              <a:avLst/>
            </a:prstGeom>
            <a:solidFill>
              <a:srgbClr val="FF0000"/>
            </a:solidFill>
            <a:ln w="12700" cap="flat" cmpd="sng" algn="ctr">
              <a:noFill/>
              <a:prstDash val="solid"/>
              <a:miter lim="800000"/>
            </a:ln>
            <a:effectLst>
              <a:innerShdw blurRad="63500" dist="50800">
                <a:prstClr val="black">
                  <a:alpha val="50000"/>
                </a:prstClr>
              </a:innerShdw>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grpSp>
      <p:grpSp>
        <p:nvGrpSpPr>
          <p:cNvPr id="36" name="Nhóm 35">
            <a:extLst>
              <a:ext uri="{FF2B5EF4-FFF2-40B4-BE49-F238E27FC236}">
                <a16:creationId xmlns:a16="http://schemas.microsoft.com/office/drawing/2014/main" id="{CE09E898-3983-4347-A254-4C66315EACD0}"/>
              </a:ext>
            </a:extLst>
          </p:cNvPr>
          <p:cNvGrpSpPr/>
          <p:nvPr/>
        </p:nvGrpSpPr>
        <p:grpSpPr>
          <a:xfrm>
            <a:off x="1599118" y="2453393"/>
            <a:ext cx="1376053" cy="252000"/>
            <a:chOff x="2867670" y="3429000"/>
            <a:chExt cx="1376053" cy="252000"/>
          </a:xfrm>
        </p:grpSpPr>
        <p:sp>
          <p:nvSpPr>
            <p:cNvPr id="37" name="Oval 20">
              <a:extLst>
                <a:ext uri="{FF2B5EF4-FFF2-40B4-BE49-F238E27FC236}">
                  <a16:creationId xmlns:a16="http://schemas.microsoft.com/office/drawing/2014/main" id="{AA724B16-2D15-4153-B889-D8AFDB73ACFF}"/>
                </a:ext>
              </a:extLst>
            </p:cNvPr>
            <p:cNvSpPr/>
            <p:nvPr/>
          </p:nvSpPr>
          <p:spPr>
            <a:xfrm>
              <a:off x="3991723" y="3429000"/>
              <a:ext cx="252000" cy="252000"/>
            </a:xfrm>
            <a:prstGeom prst="ellipse">
              <a:avLst/>
            </a:prstGeom>
            <a:solidFill>
              <a:srgbClr val="FF0000"/>
            </a:solidFill>
            <a:ln w="12700" cap="flat" cmpd="sng" algn="ctr">
              <a:noFill/>
              <a:prstDash val="solid"/>
              <a:miter lim="800000"/>
            </a:ln>
            <a:effectLst>
              <a:innerShdw blurRad="63500" dist="50800">
                <a:prstClr val="black">
                  <a:alpha val="50000"/>
                </a:prstClr>
              </a:innerShdw>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38" name="Oval 21">
              <a:extLst>
                <a:ext uri="{FF2B5EF4-FFF2-40B4-BE49-F238E27FC236}">
                  <a16:creationId xmlns:a16="http://schemas.microsoft.com/office/drawing/2014/main" id="{56EA07A8-6C92-4FEA-BE2A-811B7951E74C}"/>
                </a:ext>
              </a:extLst>
            </p:cNvPr>
            <p:cNvSpPr/>
            <p:nvPr/>
          </p:nvSpPr>
          <p:spPr>
            <a:xfrm>
              <a:off x="3228092" y="3429000"/>
              <a:ext cx="252000" cy="252000"/>
            </a:xfrm>
            <a:prstGeom prst="ellipse">
              <a:avLst/>
            </a:prstGeom>
            <a:solidFill>
              <a:srgbClr val="FF0000"/>
            </a:solidFill>
            <a:ln w="12700" cap="flat" cmpd="sng" algn="ctr">
              <a:noFill/>
              <a:prstDash val="solid"/>
              <a:miter lim="800000"/>
            </a:ln>
            <a:effectLst>
              <a:innerShdw blurRad="63500" dist="50800">
                <a:prstClr val="black">
                  <a:alpha val="50000"/>
                </a:prstClr>
              </a:innerShdw>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39" name="Oval 22">
              <a:extLst>
                <a:ext uri="{FF2B5EF4-FFF2-40B4-BE49-F238E27FC236}">
                  <a16:creationId xmlns:a16="http://schemas.microsoft.com/office/drawing/2014/main" id="{46256616-A3C1-4AF9-8A9F-73E717AF6B5F}"/>
                </a:ext>
              </a:extLst>
            </p:cNvPr>
            <p:cNvSpPr/>
            <p:nvPr/>
          </p:nvSpPr>
          <p:spPr>
            <a:xfrm>
              <a:off x="3609907" y="3429000"/>
              <a:ext cx="252000" cy="252000"/>
            </a:xfrm>
            <a:prstGeom prst="ellipse">
              <a:avLst/>
            </a:prstGeom>
            <a:solidFill>
              <a:srgbClr val="FF0000"/>
            </a:solidFill>
            <a:ln w="12700" cap="flat" cmpd="sng" algn="ctr">
              <a:noFill/>
              <a:prstDash val="solid"/>
              <a:miter lim="800000"/>
            </a:ln>
            <a:effectLst>
              <a:innerShdw blurRad="63500" dist="50800">
                <a:prstClr val="black">
                  <a:alpha val="50000"/>
                </a:prstClr>
              </a:innerShdw>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41" name="Oval 21">
              <a:extLst>
                <a:ext uri="{FF2B5EF4-FFF2-40B4-BE49-F238E27FC236}">
                  <a16:creationId xmlns:a16="http://schemas.microsoft.com/office/drawing/2014/main" id="{52BA8EEF-AA6D-4D31-8DCD-D0286DB9BABE}"/>
                </a:ext>
              </a:extLst>
            </p:cNvPr>
            <p:cNvSpPr/>
            <p:nvPr/>
          </p:nvSpPr>
          <p:spPr>
            <a:xfrm>
              <a:off x="2867670" y="3429000"/>
              <a:ext cx="252000" cy="252000"/>
            </a:xfrm>
            <a:prstGeom prst="ellipse">
              <a:avLst/>
            </a:prstGeom>
            <a:solidFill>
              <a:srgbClr val="FF0000"/>
            </a:solidFill>
            <a:ln w="12700" cap="flat" cmpd="sng" algn="ctr">
              <a:noFill/>
              <a:prstDash val="solid"/>
              <a:miter lim="800000"/>
            </a:ln>
            <a:effectLst>
              <a:innerShdw blurRad="63500" dist="50800">
                <a:prstClr val="black">
                  <a:alpha val="50000"/>
                </a:prstClr>
              </a:innerShdw>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grpSp>
      <p:sp>
        <p:nvSpPr>
          <p:cNvPr id="48" name="Rectangle: Rounded Corners 1">
            <a:extLst>
              <a:ext uri="{FF2B5EF4-FFF2-40B4-BE49-F238E27FC236}">
                <a16:creationId xmlns:a16="http://schemas.microsoft.com/office/drawing/2014/main" id="{1DDA938F-D3C4-4E75-BDDC-5BCB38157983}"/>
              </a:ext>
            </a:extLst>
          </p:cNvPr>
          <p:cNvSpPr/>
          <p:nvPr/>
        </p:nvSpPr>
        <p:spPr>
          <a:xfrm>
            <a:off x="6736914" y="1919738"/>
            <a:ext cx="4412394" cy="856640"/>
          </a:xfrm>
          <a:prstGeom prst="roundRect">
            <a:avLst/>
          </a:prstGeom>
          <a:solidFill>
            <a:schemeClr val="accent4">
              <a:lumMod val="40000"/>
              <a:lumOff val="60000"/>
            </a:schemeClr>
          </a:solidFill>
          <a:ln w="12700" cap="flat" cmpd="sng" algn="ctr">
            <a:solidFill>
              <a:srgbClr val="4472C4">
                <a:shade val="50000"/>
              </a:srgbClr>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grpSp>
        <p:nvGrpSpPr>
          <p:cNvPr id="49" name="Nhóm 48">
            <a:extLst>
              <a:ext uri="{FF2B5EF4-FFF2-40B4-BE49-F238E27FC236}">
                <a16:creationId xmlns:a16="http://schemas.microsoft.com/office/drawing/2014/main" id="{904054ED-86C6-441F-A2EB-4F9CC65B98A5}"/>
              </a:ext>
            </a:extLst>
          </p:cNvPr>
          <p:cNvGrpSpPr/>
          <p:nvPr/>
        </p:nvGrpSpPr>
        <p:grpSpPr>
          <a:xfrm>
            <a:off x="7020431" y="2042795"/>
            <a:ext cx="1757868" cy="252000"/>
            <a:chOff x="2867670" y="3429000"/>
            <a:chExt cx="1757868" cy="252000"/>
          </a:xfrm>
        </p:grpSpPr>
        <p:sp>
          <p:nvSpPr>
            <p:cNvPr id="50" name="Oval 20">
              <a:extLst>
                <a:ext uri="{FF2B5EF4-FFF2-40B4-BE49-F238E27FC236}">
                  <a16:creationId xmlns:a16="http://schemas.microsoft.com/office/drawing/2014/main" id="{2D1AFFD9-A86A-4C4C-A6BE-121662993873}"/>
                </a:ext>
              </a:extLst>
            </p:cNvPr>
            <p:cNvSpPr/>
            <p:nvPr/>
          </p:nvSpPr>
          <p:spPr>
            <a:xfrm>
              <a:off x="3991723" y="3429000"/>
              <a:ext cx="252000" cy="252000"/>
            </a:xfrm>
            <a:prstGeom prst="ellipse">
              <a:avLst/>
            </a:prstGeom>
            <a:solidFill>
              <a:srgbClr val="FF0000"/>
            </a:solidFill>
            <a:ln w="12700" cap="flat" cmpd="sng" algn="ctr">
              <a:noFill/>
              <a:prstDash val="solid"/>
              <a:miter lim="800000"/>
            </a:ln>
            <a:effectLst>
              <a:innerShdw blurRad="63500" dist="50800">
                <a:prstClr val="black">
                  <a:alpha val="50000"/>
                </a:prstClr>
              </a:innerShdw>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51" name="Oval 21">
              <a:extLst>
                <a:ext uri="{FF2B5EF4-FFF2-40B4-BE49-F238E27FC236}">
                  <a16:creationId xmlns:a16="http://schemas.microsoft.com/office/drawing/2014/main" id="{9595BFCD-BAF0-449C-BAEE-EEB49896323A}"/>
                </a:ext>
              </a:extLst>
            </p:cNvPr>
            <p:cNvSpPr/>
            <p:nvPr/>
          </p:nvSpPr>
          <p:spPr>
            <a:xfrm>
              <a:off x="3228092" y="3429000"/>
              <a:ext cx="252000" cy="252000"/>
            </a:xfrm>
            <a:prstGeom prst="ellipse">
              <a:avLst/>
            </a:prstGeom>
            <a:solidFill>
              <a:srgbClr val="FF0000"/>
            </a:solidFill>
            <a:ln w="12700" cap="flat" cmpd="sng" algn="ctr">
              <a:noFill/>
              <a:prstDash val="solid"/>
              <a:miter lim="800000"/>
            </a:ln>
            <a:effectLst>
              <a:innerShdw blurRad="63500" dist="50800">
                <a:prstClr val="black">
                  <a:alpha val="50000"/>
                </a:prstClr>
              </a:innerShdw>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52" name="Oval 22">
              <a:extLst>
                <a:ext uri="{FF2B5EF4-FFF2-40B4-BE49-F238E27FC236}">
                  <a16:creationId xmlns:a16="http://schemas.microsoft.com/office/drawing/2014/main" id="{885700FA-D150-43A3-BE4E-BED2A0854F77}"/>
                </a:ext>
              </a:extLst>
            </p:cNvPr>
            <p:cNvSpPr/>
            <p:nvPr/>
          </p:nvSpPr>
          <p:spPr>
            <a:xfrm>
              <a:off x="3609907" y="3429000"/>
              <a:ext cx="252000" cy="252000"/>
            </a:xfrm>
            <a:prstGeom prst="ellipse">
              <a:avLst/>
            </a:prstGeom>
            <a:solidFill>
              <a:srgbClr val="FF0000"/>
            </a:solidFill>
            <a:ln w="12700" cap="flat" cmpd="sng" algn="ctr">
              <a:noFill/>
              <a:prstDash val="solid"/>
              <a:miter lim="800000"/>
            </a:ln>
            <a:effectLst>
              <a:innerShdw blurRad="63500" dist="50800">
                <a:prstClr val="black">
                  <a:alpha val="50000"/>
                </a:prstClr>
              </a:innerShdw>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53" name="Oval 22">
              <a:extLst>
                <a:ext uri="{FF2B5EF4-FFF2-40B4-BE49-F238E27FC236}">
                  <a16:creationId xmlns:a16="http://schemas.microsoft.com/office/drawing/2014/main" id="{13A4EF55-A7EB-48BC-A20B-6726A8E57675}"/>
                </a:ext>
              </a:extLst>
            </p:cNvPr>
            <p:cNvSpPr/>
            <p:nvPr/>
          </p:nvSpPr>
          <p:spPr>
            <a:xfrm>
              <a:off x="4373538" y="3429000"/>
              <a:ext cx="252000" cy="252000"/>
            </a:xfrm>
            <a:prstGeom prst="ellipse">
              <a:avLst/>
            </a:prstGeom>
            <a:solidFill>
              <a:srgbClr val="FF0000"/>
            </a:solidFill>
            <a:ln w="12700" cap="flat" cmpd="sng" algn="ctr">
              <a:noFill/>
              <a:prstDash val="solid"/>
              <a:miter lim="800000"/>
            </a:ln>
            <a:effectLst>
              <a:innerShdw blurRad="63500" dist="50800">
                <a:prstClr val="black">
                  <a:alpha val="50000"/>
                </a:prstClr>
              </a:innerShdw>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54" name="Oval 21">
              <a:extLst>
                <a:ext uri="{FF2B5EF4-FFF2-40B4-BE49-F238E27FC236}">
                  <a16:creationId xmlns:a16="http://schemas.microsoft.com/office/drawing/2014/main" id="{0CA713ED-73A2-4CF4-8BFD-AB5B01FA71D4}"/>
                </a:ext>
              </a:extLst>
            </p:cNvPr>
            <p:cNvSpPr/>
            <p:nvPr/>
          </p:nvSpPr>
          <p:spPr>
            <a:xfrm>
              <a:off x="2867670" y="3429000"/>
              <a:ext cx="252000" cy="252000"/>
            </a:xfrm>
            <a:prstGeom prst="ellipse">
              <a:avLst/>
            </a:prstGeom>
            <a:solidFill>
              <a:srgbClr val="FF0000"/>
            </a:solidFill>
            <a:ln w="12700" cap="flat" cmpd="sng" algn="ctr">
              <a:noFill/>
              <a:prstDash val="solid"/>
              <a:miter lim="800000"/>
            </a:ln>
            <a:effectLst>
              <a:innerShdw blurRad="63500" dist="50800">
                <a:prstClr val="black">
                  <a:alpha val="50000"/>
                </a:prstClr>
              </a:innerShdw>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grpSp>
      <p:grpSp>
        <p:nvGrpSpPr>
          <p:cNvPr id="55" name="Nhóm 54">
            <a:extLst>
              <a:ext uri="{FF2B5EF4-FFF2-40B4-BE49-F238E27FC236}">
                <a16:creationId xmlns:a16="http://schemas.microsoft.com/office/drawing/2014/main" id="{058DF1D8-76B0-4DAF-B5EF-42A17642AB83}"/>
              </a:ext>
            </a:extLst>
          </p:cNvPr>
          <p:cNvGrpSpPr/>
          <p:nvPr/>
        </p:nvGrpSpPr>
        <p:grpSpPr>
          <a:xfrm>
            <a:off x="8908114" y="2042795"/>
            <a:ext cx="1757868" cy="252000"/>
            <a:chOff x="2867670" y="3429000"/>
            <a:chExt cx="1757868" cy="252000"/>
          </a:xfrm>
        </p:grpSpPr>
        <p:sp>
          <p:nvSpPr>
            <p:cNvPr id="56" name="Oval 20">
              <a:extLst>
                <a:ext uri="{FF2B5EF4-FFF2-40B4-BE49-F238E27FC236}">
                  <a16:creationId xmlns:a16="http://schemas.microsoft.com/office/drawing/2014/main" id="{1361F6BB-0F7D-48C5-AAD2-9105357125FB}"/>
                </a:ext>
              </a:extLst>
            </p:cNvPr>
            <p:cNvSpPr/>
            <p:nvPr/>
          </p:nvSpPr>
          <p:spPr>
            <a:xfrm>
              <a:off x="3991723" y="3429000"/>
              <a:ext cx="252000" cy="252000"/>
            </a:xfrm>
            <a:prstGeom prst="ellipse">
              <a:avLst/>
            </a:prstGeom>
            <a:solidFill>
              <a:srgbClr val="FF0000"/>
            </a:solidFill>
            <a:ln w="12700" cap="flat" cmpd="sng" algn="ctr">
              <a:noFill/>
              <a:prstDash val="solid"/>
              <a:miter lim="800000"/>
            </a:ln>
            <a:effectLst>
              <a:innerShdw blurRad="63500" dist="50800">
                <a:prstClr val="black">
                  <a:alpha val="50000"/>
                </a:prstClr>
              </a:innerShdw>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57" name="Oval 21">
              <a:extLst>
                <a:ext uri="{FF2B5EF4-FFF2-40B4-BE49-F238E27FC236}">
                  <a16:creationId xmlns:a16="http://schemas.microsoft.com/office/drawing/2014/main" id="{AA84D99C-1FE0-4FA0-AA23-51F8B6C119FC}"/>
                </a:ext>
              </a:extLst>
            </p:cNvPr>
            <p:cNvSpPr/>
            <p:nvPr/>
          </p:nvSpPr>
          <p:spPr>
            <a:xfrm>
              <a:off x="3228092" y="3429000"/>
              <a:ext cx="252000" cy="252000"/>
            </a:xfrm>
            <a:prstGeom prst="ellipse">
              <a:avLst/>
            </a:prstGeom>
            <a:solidFill>
              <a:srgbClr val="FF0000"/>
            </a:solidFill>
            <a:ln w="12700" cap="flat" cmpd="sng" algn="ctr">
              <a:noFill/>
              <a:prstDash val="solid"/>
              <a:miter lim="800000"/>
            </a:ln>
            <a:effectLst>
              <a:innerShdw blurRad="63500" dist="50800">
                <a:prstClr val="black">
                  <a:alpha val="50000"/>
                </a:prstClr>
              </a:innerShdw>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58" name="Oval 22">
              <a:extLst>
                <a:ext uri="{FF2B5EF4-FFF2-40B4-BE49-F238E27FC236}">
                  <a16:creationId xmlns:a16="http://schemas.microsoft.com/office/drawing/2014/main" id="{FFE6BB63-FF1D-41FA-AB54-D4E433064F95}"/>
                </a:ext>
              </a:extLst>
            </p:cNvPr>
            <p:cNvSpPr/>
            <p:nvPr/>
          </p:nvSpPr>
          <p:spPr>
            <a:xfrm>
              <a:off x="3609907" y="3429000"/>
              <a:ext cx="252000" cy="252000"/>
            </a:xfrm>
            <a:prstGeom prst="ellipse">
              <a:avLst/>
            </a:prstGeom>
            <a:solidFill>
              <a:srgbClr val="FF0000"/>
            </a:solidFill>
            <a:ln w="12700" cap="flat" cmpd="sng" algn="ctr">
              <a:noFill/>
              <a:prstDash val="solid"/>
              <a:miter lim="800000"/>
            </a:ln>
            <a:effectLst>
              <a:innerShdw blurRad="63500" dist="50800">
                <a:prstClr val="black">
                  <a:alpha val="50000"/>
                </a:prstClr>
              </a:innerShdw>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59" name="Oval 22">
              <a:extLst>
                <a:ext uri="{FF2B5EF4-FFF2-40B4-BE49-F238E27FC236}">
                  <a16:creationId xmlns:a16="http://schemas.microsoft.com/office/drawing/2014/main" id="{E52E0510-16A3-402E-9778-A42BABD0076D}"/>
                </a:ext>
              </a:extLst>
            </p:cNvPr>
            <p:cNvSpPr/>
            <p:nvPr/>
          </p:nvSpPr>
          <p:spPr>
            <a:xfrm>
              <a:off x="4373538" y="3429000"/>
              <a:ext cx="252000" cy="252000"/>
            </a:xfrm>
            <a:prstGeom prst="ellipse">
              <a:avLst/>
            </a:prstGeom>
            <a:solidFill>
              <a:srgbClr val="FF0000"/>
            </a:solidFill>
            <a:ln w="12700" cap="flat" cmpd="sng" algn="ctr">
              <a:noFill/>
              <a:prstDash val="solid"/>
              <a:miter lim="800000"/>
            </a:ln>
            <a:effectLst>
              <a:innerShdw blurRad="63500" dist="50800">
                <a:prstClr val="black">
                  <a:alpha val="50000"/>
                </a:prstClr>
              </a:innerShdw>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60" name="Oval 21">
              <a:extLst>
                <a:ext uri="{FF2B5EF4-FFF2-40B4-BE49-F238E27FC236}">
                  <a16:creationId xmlns:a16="http://schemas.microsoft.com/office/drawing/2014/main" id="{176F47A5-E113-4A5F-A024-89A2B3E4FC46}"/>
                </a:ext>
              </a:extLst>
            </p:cNvPr>
            <p:cNvSpPr/>
            <p:nvPr/>
          </p:nvSpPr>
          <p:spPr>
            <a:xfrm>
              <a:off x="2867670" y="3429000"/>
              <a:ext cx="252000" cy="252000"/>
            </a:xfrm>
            <a:prstGeom prst="ellipse">
              <a:avLst/>
            </a:prstGeom>
            <a:solidFill>
              <a:srgbClr val="FF0000"/>
            </a:solidFill>
            <a:ln w="12700" cap="flat" cmpd="sng" algn="ctr">
              <a:noFill/>
              <a:prstDash val="solid"/>
              <a:miter lim="800000"/>
            </a:ln>
            <a:effectLst>
              <a:innerShdw blurRad="63500" dist="50800">
                <a:prstClr val="black">
                  <a:alpha val="50000"/>
                </a:prstClr>
              </a:innerShdw>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grpSp>
      <p:grpSp>
        <p:nvGrpSpPr>
          <p:cNvPr id="61" name="Nhóm 60">
            <a:extLst>
              <a:ext uri="{FF2B5EF4-FFF2-40B4-BE49-F238E27FC236}">
                <a16:creationId xmlns:a16="http://schemas.microsoft.com/office/drawing/2014/main" id="{5EF02872-61F0-46A0-A709-A192C48A65D9}"/>
              </a:ext>
            </a:extLst>
          </p:cNvPr>
          <p:cNvGrpSpPr/>
          <p:nvPr/>
        </p:nvGrpSpPr>
        <p:grpSpPr>
          <a:xfrm>
            <a:off x="7054206" y="2453393"/>
            <a:ext cx="1757868" cy="252000"/>
            <a:chOff x="2867670" y="3429000"/>
            <a:chExt cx="1757868" cy="252000"/>
          </a:xfrm>
        </p:grpSpPr>
        <p:sp>
          <p:nvSpPr>
            <p:cNvPr id="62" name="Oval 20">
              <a:extLst>
                <a:ext uri="{FF2B5EF4-FFF2-40B4-BE49-F238E27FC236}">
                  <a16:creationId xmlns:a16="http://schemas.microsoft.com/office/drawing/2014/main" id="{3E231190-E41E-4AE3-B2CB-81F8AB993D2C}"/>
                </a:ext>
              </a:extLst>
            </p:cNvPr>
            <p:cNvSpPr/>
            <p:nvPr/>
          </p:nvSpPr>
          <p:spPr>
            <a:xfrm>
              <a:off x="3991723" y="3429000"/>
              <a:ext cx="252000" cy="252000"/>
            </a:xfrm>
            <a:prstGeom prst="ellipse">
              <a:avLst/>
            </a:prstGeom>
            <a:solidFill>
              <a:srgbClr val="FF0000"/>
            </a:solidFill>
            <a:ln w="12700" cap="flat" cmpd="sng" algn="ctr">
              <a:noFill/>
              <a:prstDash val="solid"/>
              <a:miter lim="800000"/>
            </a:ln>
            <a:effectLst>
              <a:innerShdw blurRad="63500" dist="50800">
                <a:prstClr val="black">
                  <a:alpha val="50000"/>
                </a:prstClr>
              </a:innerShdw>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63" name="Oval 21">
              <a:extLst>
                <a:ext uri="{FF2B5EF4-FFF2-40B4-BE49-F238E27FC236}">
                  <a16:creationId xmlns:a16="http://schemas.microsoft.com/office/drawing/2014/main" id="{72277A52-EB09-4E61-AB1D-EFF67D1D7C27}"/>
                </a:ext>
              </a:extLst>
            </p:cNvPr>
            <p:cNvSpPr/>
            <p:nvPr/>
          </p:nvSpPr>
          <p:spPr>
            <a:xfrm>
              <a:off x="3228092" y="3429000"/>
              <a:ext cx="252000" cy="252000"/>
            </a:xfrm>
            <a:prstGeom prst="ellipse">
              <a:avLst/>
            </a:prstGeom>
            <a:solidFill>
              <a:srgbClr val="FF0000"/>
            </a:solidFill>
            <a:ln w="12700" cap="flat" cmpd="sng" algn="ctr">
              <a:noFill/>
              <a:prstDash val="solid"/>
              <a:miter lim="800000"/>
            </a:ln>
            <a:effectLst>
              <a:innerShdw blurRad="63500" dist="50800">
                <a:prstClr val="black">
                  <a:alpha val="50000"/>
                </a:prstClr>
              </a:innerShdw>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64" name="Oval 22">
              <a:extLst>
                <a:ext uri="{FF2B5EF4-FFF2-40B4-BE49-F238E27FC236}">
                  <a16:creationId xmlns:a16="http://schemas.microsoft.com/office/drawing/2014/main" id="{CBF455BC-056A-4626-A9C2-D4B0FC3330A9}"/>
                </a:ext>
              </a:extLst>
            </p:cNvPr>
            <p:cNvSpPr/>
            <p:nvPr/>
          </p:nvSpPr>
          <p:spPr>
            <a:xfrm>
              <a:off x="3609907" y="3429000"/>
              <a:ext cx="252000" cy="252000"/>
            </a:xfrm>
            <a:prstGeom prst="ellipse">
              <a:avLst/>
            </a:prstGeom>
            <a:solidFill>
              <a:srgbClr val="FF0000"/>
            </a:solidFill>
            <a:ln w="12700" cap="flat" cmpd="sng" algn="ctr">
              <a:noFill/>
              <a:prstDash val="solid"/>
              <a:miter lim="800000"/>
            </a:ln>
            <a:effectLst>
              <a:innerShdw blurRad="63500" dist="50800">
                <a:prstClr val="black">
                  <a:alpha val="50000"/>
                </a:prstClr>
              </a:innerShdw>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65" name="Oval 22">
              <a:extLst>
                <a:ext uri="{FF2B5EF4-FFF2-40B4-BE49-F238E27FC236}">
                  <a16:creationId xmlns:a16="http://schemas.microsoft.com/office/drawing/2014/main" id="{808349B3-3BC7-4C3D-866B-3F6304FEEB0B}"/>
                </a:ext>
              </a:extLst>
            </p:cNvPr>
            <p:cNvSpPr/>
            <p:nvPr/>
          </p:nvSpPr>
          <p:spPr>
            <a:xfrm>
              <a:off x="4373538" y="3429000"/>
              <a:ext cx="252000" cy="252000"/>
            </a:xfrm>
            <a:prstGeom prst="ellipse">
              <a:avLst/>
            </a:prstGeom>
            <a:solidFill>
              <a:srgbClr val="FF0000"/>
            </a:solidFill>
            <a:ln w="12700" cap="flat" cmpd="sng" algn="ctr">
              <a:noFill/>
              <a:prstDash val="solid"/>
              <a:miter lim="800000"/>
            </a:ln>
            <a:effectLst>
              <a:innerShdw blurRad="63500" dist="50800">
                <a:prstClr val="black">
                  <a:alpha val="50000"/>
                </a:prstClr>
              </a:innerShdw>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66" name="Oval 21">
              <a:extLst>
                <a:ext uri="{FF2B5EF4-FFF2-40B4-BE49-F238E27FC236}">
                  <a16:creationId xmlns:a16="http://schemas.microsoft.com/office/drawing/2014/main" id="{3BFDECA9-6013-4974-AC89-E94E73E61144}"/>
                </a:ext>
              </a:extLst>
            </p:cNvPr>
            <p:cNvSpPr/>
            <p:nvPr/>
          </p:nvSpPr>
          <p:spPr>
            <a:xfrm>
              <a:off x="2867670" y="3429000"/>
              <a:ext cx="252000" cy="252000"/>
            </a:xfrm>
            <a:prstGeom prst="ellipse">
              <a:avLst/>
            </a:prstGeom>
            <a:solidFill>
              <a:srgbClr val="FF0000"/>
            </a:solidFill>
            <a:ln w="12700" cap="flat" cmpd="sng" algn="ctr">
              <a:noFill/>
              <a:prstDash val="solid"/>
              <a:miter lim="800000"/>
            </a:ln>
            <a:effectLst>
              <a:innerShdw blurRad="63500" dist="50800">
                <a:prstClr val="black">
                  <a:alpha val="50000"/>
                </a:prstClr>
              </a:innerShdw>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grpSp>
      <p:sp>
        <p:nvSpPr>
          <p:cNvPr id="67" name="Oval 21">
            <a:extLst>
              <a:ext uri="{FF2B5EF4-FFF2-40B4-BE49-F238E27FC236}">
                <a16:creationId xmlns:a16="http://schemas.microsoft.com/office/drawing/2014/main" id="{DBE19F39-38F6-44F6-9B0E-0B35509CEACE}"/>
              </a:ext>
            </a:extLst>
          </p:cNvPr>
          <p:cNvSpPr/>
          <p:nvPr/>
        </p:nvSpPr>
        <p:spPr>
          <a:xfrm>
            <a:off x="8908114" y="2453393"/>
            <a:ext cx="252000" cy="252000"/>
          </a:xfrm>
          <a:prstGeom prst="ellipse">
            <a:avLst/>
          </a:prstGeom>
          <a:solidFill>
            <a:srgbClr val="FF0000"/>
          </a:solidFill>
          <a:ln w="12700" cap="flat" cmpd="sng" algn="ctr">
            <a:noFill/>
            <a:prstDash val="solid"/>
            <a:miter lim="800000"/>
          </a:ln>
          <a:effectLst>
            <a:innerShdw blurRad="63500" dist="50800">
              <a:prstClr val="black">
                <a:alpha val="50000"/>
              </a:prstClr>
            </a:innerShdw>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70" name="Rectangle: Rounded Corners 1">
            <a:extLst>
              <a:ext uri="{FF2B5EF4-FFF2-40B4-BE49-F238E27FC236}">
                <a16:creationId xmlns:a16="http://schemas.microsoft.com/office/drawing/2014/main" id="{981C8EC8-5DB7-4B2E-B161-6FDDE3275FA9}"/>
              </a:ext>
            </a:extLst>
          </p:cNvPr>
          <p:cNvSpPr/>
          <p:nvPr/>
        </p:nvSpPr>
        <p:spPr>
          <a:xfrm>
            <a:off x="4104098" y="4524392"/>
            <a:ext cx="4412394" cy="856640"/>
          </a:xfrm>
          <a:prstGeom prst="roundRect">
            <a:avLst/>
          </a:prstGeom>
          <a:solidFill>
            <a:schemeClr val="accent4">
              <a:lumMod val="40000"/>
              <a:lumOff val="60000"/>
            </a:schemeClr>
          </a:solidFill>
          <a:ln w="12700" cap="flat" cmpd="sng" algn="ctr">
            <a:solidFill>
              <a:srgbClr val="4472C4">
                <a:shade val="50000"/>
              </a:srgbClr>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grpSp>
        <p:nvGrpSpPr>
          <p:cNvPr id="71" name="Nhóm 70">
            <a:extLst>
              <a:ext uri="{FF2B5EF4-FFF2-40B4-BE49-F238E27FC236}">
                <a16:creationId xmlns:a16="http://schemas.microsoft.com/office/drawing/2014/main" id="{41B7E7DF-C494-48D1-8CC6-059E410BDEA4}"/>
              </a:ext>
            </a:extLst>
          </p:cNvPr>
          <p:cNvGrpSpPr/>
          <p:nvPr/>
        </p:nvGrpSpPr>
        <p:grpSpPr>
          <a:xfrm>
            <a:off x="4387615" y="4647449"/>
            <a:ext cx="1757868" cy="252000"/>
            <a:chOff x="2867670" y="3429000"/>
            <a:chExt cx="1757868" cy="252000"/>
          </a:xfrm>
        </p:grpSpPr>
        <p:sp>
          <p:nvSpPr>
            <p:cNvPr id="72" name="Oval 20">
              <a:extLst>
                <a:ext uri="{FF2B5EF4-FFF2-40B4-BE49-F238E27FC236}">
                  <a16:creationId xmlns:a16="http://schemas.microsoft.com/office/drawing/2014/main" id="{91C71A88-3603-445A-8281-9098637E4F09}"/>
                </a:ext>
              </a:extLst>
            </p:cNvPr>
            <p:cNvSpPr/>
            <p:nvPr/>
          </p:nvSpPr>
          <p:spPr>
            <a:xfrm>
              <a:off x="3991723" y="3429000"/>
              <a:ext cx="252000" cy="252000"/>
            </a:xfrm>
            <a:prstGeom prst="ellipse">
              <a:avLst/>
            </a:prstGeom>
            <a:solidFill>
              <a:srgbClr val="FF0000"/>
            </a:solidFill>
            <a:ln w="12700" cap="flat" cmpd="sng" algn="ctr">
              <a:noFill/>
              <a:prstDash val="solid"/>
              <a:miter lim="800000"/>
            </a:ln>
            <a:effectLst>
              <a:innerShdw blurRad="63500" dist="50800">
                <a:prstClr val="black">
                  <a:alpha val="50000"/>
                </a:prstClr>
              </a:innerShdw>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73" name="Oval 21">
              <a:extLst>
                <a:ext uri="{FF2B5EF4-FFF2-40B4-BE49-F238E27FC236}">
                  <a16:creationId xmlns:a16="http://schemas.microsoft.com/office/drawing/2014/main" id="{F103CE32-0D77-4DF3-A0F7-F633183A71C0}"/>
                </a:ext>
              </a:extLst>
            </p:cNvPr>
            <p:cNvSpPr/>
            <p:nvPr/>
          </p:nvSpPr>
          <p:spPr>
            <a:xfrm>
              <a:off x="3228092" y="3429000"/>
              <a:ext cx="252000" cy="252000"/>
            </a:xfrm>
            <a:prstGeom prst="ellipse">
              <a:avLst/>
            </a:prstGeom>
            <a:solidFill>
              <a:srgbClr val="FF0000"/>
            </a:solidFill>
            <a:ln w="12700" cap="flat" cmpd="sng" algn="ctr">
              <a:noFill/>
              <a:prstDash val="solid"/>
              <a:miter lim="800000"/>
            </a:ln>
            <a:effectLst>
              <a:innerShdw blurRad="63500" dist="50800">
                <a:prstClr val="black">
                  <a:alpha val="50000"/>
                </a:prstClr>
              </a:innerShdw>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74" name="Oval 22">
              <a:extLst>
                <a:ext uri="{FF2B5EF4-FFF2-40B4-BE49-F238E27FC236}">
                  <a16:creationId xmlns:a16="http://schemas.microsoft.com/office/drawing/2014/main" id="{B38667A9-138B-4B36-904F-3B27E6D97AB7}"/>
                </a:ext>
              </a:extLst>
            </p:cNvPr>
            <p:cNvSpPr/>
            <p:nvPr/>
          </p:nvSpPr>
          <p:spPr>
            <a:xfrm>
              <a:off x="3609907" y="3429000"/>
              <a:ext cx="252000" cy="252000"/>
            </a:xfrm>
            <a:prstGeom prst="ellipse">
              <a:avLst/>
            </a:prstGeom>
            <a:solidFill>
              <a:srgbClr val="FF0000"/>
            </a:solidFill>
            <a:ln w="12700" cap="flat" cmpd="sng" algn="ctr">
              <a:noFill/>
              <a:prstDash val="solid"/>
              <a:miter lim="800000"/>
            </a:ln>
            <a:effectLst>
              <a:innerShdw blurRad="63500" dist="50800">
                <a:prstClr val="black">
                  <a:alpha val="50000"/>
                </a:prstClr>
              </a:innerShdw>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75" name="Oval 22">
              <a:extLst>
                <a:ext uri="{FF2B5EF4-FFF2-40B4-BE49-F238E27FC236}">
                  <a16:creationId xmlns:a16="http://schemas.microsoft.com/office/drawing/2014/main" id="{A99A8CE3-2069-4FD0-A14C-3242267AB98B}"/>
                </a:ext>
              </a:extLst>
            </p:cNvPr>
            <p:cNvSpPr/>
            <p:nvPr/>
          </p:nvSpPr>
          <p:spPr>
            <a:xfrm>
              <a:off x="4373538" y="3429000"/>
              <a:ext cx="252000" cy="252000"/>
            </a:xfrm>
            <a:prstGeom prst="ellipse">
              <a:avLst/>
            </a:prstGeom>
            <a:solidFill>
              <a:srgbClr val="FF0000"/>
            </a:solidFill>
            <a:ln w="12700" cap="flat" cmpd="sng" algn="ctr">
              <a:noFill/>
              <a:prstDash val="solid"/>
              <a:miter lim="800000"/>
            </a:ln>
            <a:effectLst>
              <a:innerShdw blurRad="63500" dist="50800">
                <a:prstClr val="black">
                  <a:alpha val="50000"/>
                </a:prstClr>
              </a:innerShdw>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76" name="Oval 21">
              <a:extLst>
                <a:ext uri="{FF2B5EF4-FFF2-40B4-BE49-F238E27FC236}">
                  <a16:creationId xmlns:a16="http://schemas.microsoft.com/office/drawing/2014/main" id="{2F985AC3-3AF9-4BE9-AE22-E0FCF8010871}"/>
                </a:ext>
              </a:extLst>
            </p:cNvPr>
            <p:cNvSpPr/>
            <p:nvPr/>
          </p:nvSpPr>
          <p:spPr>
            <a:xfrm>
              <a:off x="2867670" y="3429000"/>
              <a:ext cx="252000" cy="252000"/>
            </a:xfrm>
            <a:prstGeom prst="ellipse">
              <a:avLst/>
            </a:prstGeom>
            <a:solidFill>
              <a:srgbClr val="FF0000"/>
            </a:solidFill>
            <a:ln w="12700" cap="flat" cmpd="sng" algn="ctr">
              <a:noFill/>
              <a:prstDash val="solid"/>
              <a:miter lim="800000"/>
            </a:ln>
            <a:effectLst>
              <a:innerShdw blurRad="63500" dist="50800">
                <a:prstClr val="black">
                  <a:alpha val="50000"/>
                </a:prstClr>
              </a:innerShdw>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grpSp>
      <p:grpSp>
        <p:nvGrpSpPr>
          <p:cNvPr id="77" name="Nhóm 76">
            <a:extLst>
              <a:ext uri="{FF2B5EF4-FFF2-40B4-BE49-F238E27FC236}">
                <a16:creationId xmlns:a16="http://schemas.microsoft.com/office/drawing/2014/main" id="{8C644030-DFDC-49A5-A08F-C0642E89DCC7}"/>
              </a:ext>
            </a:extLst>
          </p:cNvPr>
          <p:cNvGrpSpPr/>
          <p:nvPr/>
        </p:nvGrpSpPr>
        <p:grpSpPr>
          <a:xfrm>
            <a:off x="6275298" y="4647449"/>
            <a:ext cx="1757868" cy="252000"/>
            <a:chOff x="2867670" y="3429000"/>
            <a:chExt cx="1757868" cy="252000"/>
          </a:xfrm>
        </p:grpSpPr>
        <p:sp>
          <p:nvSpPr>
            <p:cNvPr id="78" name="Oval 20">
              <a:extLst>
                <a:ext uri="{FF2B5EF4-FFF2-40B4-BE49-F238E27FC236}">
                  <a16:creationId xmlns:a16="http://schemas.microsoft.com/office/drawing/2014/main" id="{BD652EE5-B5DA-45B1-9A9F-A41A4AFDDC2A}"/>
                </a:ext>
              </a:extLst>
            </p:cNvPr>
            <p:cNvSpPr/>
            <p:nvPr/>
          </p:nvSpPr>
          <p:spPr>
            <a:xfrm>
              <a:off x="3991723" y="3429000"/>
              <a:ext cx="252000" cy="252000"/>
            </a:xfrm>
            <a:prstGeom prst="ellipse">
              <a:avLst/>
            </a:prstGeom>
            <a:solidFill>
              <a:srgbClr val="FF0000"/>
            </a:solidFill>
            <a:ln w="12700" cap="flat" cmpd="sng" algn="ctr">
              <a:noFill/>
              <a:prstDash val="solid"/>
              <a:miter lim="800000"/>
            </a:ln>
            <a:effectLst>
              <a:innerShdw blurRad="63500" dist="50800">
                <a:prstClr val="black">
                  <a:alpha val="50000"/>
                </a:prstClr>
              </a:innerShdw>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79" name="Oval 21">
              <a:extLst>
                <a:ext uri="{FF2B5EF4-FFF2-40B4-BE49-F238E27FC236}">
                  <a16:creationId xmlns:a16="http://schemas.microsoft.com/office/drawing/2014/main" id="{1A7C131B-3842-465A-807F-EA2EF87F7F7D}"/>
                </a:ext>
              </a:extLst>
            </p:cNvPr>
            <p:cNvSpPr/>
            <p:nvPr/>
          </p:nvSpPr>
          <p:spPr>
            <a:xfrm>
              <a:off x="3228092" y="3429000"/>
              <a:ext cx="252000" cy="252000"/>
            </a:xfrm>
            <a:prstGeom prst="ellipse">
              <a:avLst/>
            </a:prstGeom>
            <a:solidFill>
              <a:srgbClr val="FF0000"/>
            </a:solidFill>
            <a:ln w="12700" cap="flat" cmpd="sng" algn="ctr">
              <a:noFill/>
              <a:prstDash val="solid"/>
              <a:miter lim="800000"/>
            </a:ln>
            <a:effectLst>
              <a:innerShdw blurRad="63500" dist="50800">
                <a:prstClr val="black">
                  <a:alpha val="50000"/>
                </a:prstClr>
              </a:innerShdw>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80" name="Oval 22">
              <a:extLst>
                <a:ext uri="{FF2B5EF4-FFF2-40B4-BE49-F238E27FC236}">
                  <a16:creationId xmlns:a16="http://schemas.microsoft.com/office/drawing/2014/main" id="{9B506A52-4E88-4360-BA43-6E675FF22C09}"/>
                </a:ext>
              </a:extLst>
            </p:cNvPr>
            <p:cNvSpPr/>
            <p:nvPr/>
          </p:nvSpPr>
          <p:spPr>
            <a:xfrm>
              <a:off x="3609907" y="3429000"/>
              <a:ext cx="252000" cy="252000"/>
            </a:xfrm>
            <a:prstGeom prst="ellipse">
              <a:avLst/>
            </a:prstGeom>
            <a:solidFill>
              <a:srgbClr val="FF0000"/>
            </a:solidFill>
            <a:ln w="12700" cap="flat" cmpd="sng" algn="ctr">
              <a:noFill/>
              <a:prstDash val="solid"/>
              <a:miter lim="800000"/>
            </a:ln>
            <a:effectLst>
              <a:innerShdw blurRad="63500" dist="50800">
                <a:prstClr val="black">
                  <a:alpha val="50000"/>
                </a:prstClr>
              </a:innerShdw>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81" name="Oval 22">
              <a:extLst>
                <a:ext uri="{FF2B5EF4-FFF2-40B4-BE49-F238E27FC236}">
                  <a16:creationId xmlns:a16="http://schemas.microsoft.com/office/drawing/2014/main" id="{D7308AB9-B6F8-4396-9780-7E18A1BB3C2A}"/>
                </a:ext>
              </a:extLst>
            </p:cNvPr>
            <p:cNvSpPr/>
            <p:nvPr/>
          </p:nvSpPr>
          <p:spPr>
            <a:xfrm>
              <a:off x="4373538" y="3429000"/>
              <a:ext cx="252000" cy="252000"/>
            </a:xfrm>
            <a:prstGeom prst="ellipse">
              <a:avLst/>
            </a:prstGeom>
            <a:solidFill>
              <a:srgbClr val="FF0000"/>
            </a:solidFill>
            <a:ln w="12700" cap="flat" cmpd="sng" algn="ctr">
              <a:noFill/>
              <a:prstDash val="solid"/>
              <a:miter lim="800000"/>
            </a:ln>
            <a:effectLst>
              <a:innerShdw blurRad="63500" dist="50800">
                <a:prstClr val="black">
                  <a:alpha val="50000"/>
                </a:prstClr>
              </a:innerShdw>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82" name="Oval 21">
              <a:extLst>
                <a:ext uri="{FF2B5EF4-FFF2-40B4-BE49-F238E27FC236}">
                  <a16:creationId xmlns:a16="http://schemas.microsoft.com/office/drawing/2014/main" id="{D83E57A9-DBCB-4C71-9D0A-E47C4B10A0D3}"/>
                </a:ext>
              </a:extLst>
            </p:cNvPr>
            <p:cNvSpPr/>
            <p:nvPr/>
          </p:nvSpPr>
          <p:spPr>
            <a:xfrm>
              <a:off x="2867670" y="3429000"/>
              <a:ext cx="252000" cy="252000"/>
            </a:xfrm>
            <a:prstGeom prst="ellipse">
              <a:avLst/>
            </a:prstGeom>
            <a:solidFill>
              <a:srgbClr val="FF0000"/>
            </a:solidFill>
            <a:ln w="12700" cap="flat" cmpd="sng" algn="ctr">
              <a:noFill/>
              <a:prstDash val="solid"/>
              <a:miter lim="800000"/>
            </a:ln>
            <a:effectLst>
              <a:innerShdw blurRad="63500" dist="50800">
                <a:prstClr val="black">
                  <a:alpha val="50000"/>
                </a:prstClr>
              </a:innerShdw>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grpSp>
      <p:grpSp>
        <p:nvGrpSpPr>
          <p:cNvPr id="83" name="Nhóm 82">
            <a:extLst>
              <a:ext uri="{FF2B5EF4-FFF2-40B4-BE49-F238E27FC236}">
                <a16:creationId xmlns:a16="http://schemas.microsoft.com/office/drawing/2014/main" id="{FF9F69A3-AEEA-46D0-8B90-74A9C2116139}"/>
              </a:ext>
            </a:extLst>
          </p:cNvPr>
          <p:cNvGrpSpPr/>
          <p:nvPr/>
        </p:nvGrpSpPr>
        <p:grpSpPr>
          <a:xfrm>
            <a:off x="4421390" y="5058047"/>
            <a:ext cx="1339636" cy="252000"/>
            <a:chOff x="2867670" y="3429000"/>
            <a:chExt cx="1339636" cy="252000"/>
          </a:xfrm>
          <a:solidFill>
            <a:srgbClr val="FF0000"/>
          </a:solidFill>
        </p:grpSpPr>
        <p:sp>
          <p:nvSpPr>
            <p:cNvPr id="85" name="Oval 21">
              <a:extLst>
                <a:ext uri="{FF2B5EF4-FFF2-40B4-BE49-F238E27FC236}">
                  <a16:creationId xmlns:a16="http://schemas.microsoft.com/office/drawing/2014/main" id="{5A0C5D3C-A3B4-4308-A54A-A08FE450477E}"/>
                </a:ext>
              </a:extLst>
            </p:cNvPr>
            <p:cNvSpPr/>
            <p:nvPr/>
          </p:nvSpPr>
          <p:spPr>
            <a:xfrm>
              <a:off x="3228092" y="3429000"/>
              <a:ext cx="252000" cy="252000"/>
            </a:xfrm>
            <a:prstGeom prst="ellipse">
              <a:avLst/>
            </a:prstGeom>
            <a:grpFill/>
            <a:ln w="12700" cap="flat" cmpd="sng" algn="ctr">
              <a:noFill/>
              <a:prstDash val="solid"/>
              <a:miter lim="800000"/>
            </a:ln>
            <a:effectLst>
              <a:innerShdw blurRad="63500" dist="50800">
                <a:prstClr val="black">
                  <a:alpha val="50000"/>
                </a:prstClr>
              </a:innerShdw>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86" name="Oval 22">
              <a:extLst>
                <a:ext uri="{FF2B5EF4-FFF2-40B4-BE49-F238E27FC236}">
                  <a16:creationId xmlns:a16="http://schemas.microsoft.com/office/drawing/2014/main" id="{3B801041-4B0E-4B51-88E1-8CC82F65A496}"/>
                </a:ext>
              </a:extLst>
            </p:cNvPr>
            <p:cNvSpPr/>
            <p:nvPr/>
          </p:nvSpPr>
          <p:spPr>
            <a:xfrm>
              <a:off x="3609907" y="3429000"/>
              <a:ext cx="252000" cy="252000"/>
            </a:xfrm>
            <a:prstGeom prst="ellipse">
              <a:avLst/>
            </a:prstGeom>
            <a:grpFill/>
            <a:ln w="12700" cap="flat" cmpd="sng" algn="ctr">
              <a:noFill/>
              <a:prstDash val="solid"/>
              <a:miter lim="800000"/>
            </a:ln>
            <a:effectLst>
              <a:innerShdw blurRad="63500" dist="50800">
                <a:prstClr val="black">
                  <a:alpha val="50000"/>
                </a:prstClr>
              </a:innerShdw>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87" name="Oval 22">
              <a:extLst>
                <a:ext uri="{FF2B5EF4-FFF2-40B4-BE49-F238E27FC236}">
                  <a16:creationId xmlns:a16="http://schemas.microsoft.com/office/drawing/2014/main" id="{D4461F83-7B61-4A3F-9914-E6CE1DFCE3AE}"/>
                </a:ext>
              </a:extLst>
            </p:cNvPr>
            <p:cNvSpPr/>
            <p:nvPr/>
          </p:nvSpPr>
          <p:spPr>
            <a:xfrm>
              <a:off x="3955306" y="3429000"/>
              <a:ext cx="252000" cy="252000"/>
            </a:xfrm>
            <a:prstGeom prst="ellipse">
              <a:avLst/>
            </a:prstGeom>
            <a:grpFill/>
            <a:ln w="12700" cap="flat" cmpd="sng" algn="ctr">
              <a:noFill/>
              <a:prstDash val="solid"/>
              <a:miter lim="800000"/>
            </a:ln>
            <a:effectLst>
              <a:innerShdw blurRad="63500" dist="50800">
                <a:prstClr val="black">
                  <a:alpha val="50000"/>
                </a:prstClr>
              </a:innerShdw>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88" name="Oval 21">
              <a:extLst>
                <a:ext uri="{FF2B5EF4-FFF2-40B4-BE49-F238E27FC236}">
                  <a16:creationId xmlns:a16="http://schemas.microsoft.com/office/drawing/2014/main" id="{100968EF-CC5F-41B9-BFF3-71059D7B1D01}"/>
                </a:ext>
              </a:extLst>
            </p:cNvPr>
            <p:cNvSpPr/>
            <p:nvPr/>
          </p:nvSpPr>
          <p:spPr>
            <a:xfrm>
              <a:off x="2867670" y="3429000"/>
              <a:ext cx="252000" cy="252000"/>
            </a:xfrm>
            <a:prstGeom prst="ellipse">
              <a:avLst/>
            </a:prstGeom>
            <a:grpFill/>
            <a:ln w="12700" cap="flat" cmpd="sng" algn="ctr">
              <a:noFill/>
              <a:prstDash val="solid"/>
              <a:miter lim="800000"/>
            </a:ln>
            <a:effectLst>
              <a:innerShdw blurRad="63500" dist="50800">
                <a:prstClr val="black">
                  <a:alpha val="50000"/>
                </a:prstClr>
              </a:innerShdw>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grpSp>
      <p:sp>
        <p:nvSpPr>
          <p:cNvPr id="89" name="Oval 21">
            <a:extLst>
              <a:ext uri="{FF2B5EF4-FFF2-40B4-BE49-F238E27FC236}">
                <a16:creationId xmlns:a16="http://schemas.microsoft.com/office/drawing/2014/main" id="{000BEB6E-156A-4224-9135-5A47FC976E7C}"/>
              </a:ext>
            </a:extLst>
          </p:cNvPr>
          <p:cNvSpPr/>
          <p:nvPr/>
        </p:nvSpPr>
        <p:spPr>
          <a:xfrm>
            <a:off x="5871831" y="5058047"/>
            <a:ext cx="252000" cy="252000"/>
          </a:xfrm>
          <a:prstGeom prst="ellipse">
            <a:avLst/>
          </a:prstGeom>
          <a:solidFill>
            <a:srgbClr val="FF0000"/>
          </a:solidFill>
          <a:ln w="12700" cap="flat" cmpd="sng" algn="ctr">
            <a:noFill/>
            <a:prstDash val="solid"/>
            <a:miter lim="800000"/>
          </a:ln>
          <a:effectLst>
            <a:innerShdw blurRad="63500" dist="50800">
              <a:prstClr val="black">
                <a:alpha val="50000"/>
              </a:prstClr>
            </a:innerShdw>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90" name="Oval 21">
            <a:extLst>
              <a:ext uri="{FF2B5EF4-FFF2-40B4-BE49-F238E27FC236}">
                <a16:creationId xmlns:a16="http://schemas.microsoft.com/office/drawing/2014/main" id="{82D1F272-0DDE-4DF2-9189-C96F9CFB45AA}"/>
              </a:ext>
            </a:extLst>
          </p:cNvPr>
          <p:cNvSpPr/>
          <p:nvPr/>
        </p:nvSpPr>
        <p:spPr>
          <a:xfrm>
            <a:off x="6219871" y="5058047"/>
            <a:ext cx="252000" cy="252000"/>
          </a:xfrm>
          <a:prstGeom prst="ellipse">
            <a:avLst/>
          </a:prstGeom>
          <a:solidFill>
            <a:srgbClr val="FF0000"/>
          </a:solidFill>
          <a:ln w="12700" cap="flat" cmpd="sng" algn="ctr">
            <a:noFill/>
            <a:prstDash val="solid"/>
            <a:miter lim="800000"/>
          </a:ln>
          <a:effectLst>
            <a:innerShdw blurRad="63500" dist="50800">
              <a:prstClr val="black">
                <a:alpha val="50000"/>
              </a:prstClr>
            </a:innerShdw>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91" name="Oval 21">
            <a:extLst>
              <a:ext uri="{FF2B5EF4-FFF2-40B4-BE49-F238E27FC236}">
                <a16:creationId xmlns:a16="http://schemas.microsoft.com/office/drawing/2014/main" id="{D9E1A252-D381-4A2B-A5B0-C5DDCB48230D}"/>
              </a:ext>
            </a:extLst>
          </p:cNvPr>
          <p:cNvSpPr/>
          <p:nvPr/>
        </p:nvSpPr>
        <p:spPr>
          <a:xfrm>
            <a:off x="6569229" y="5058047"/>
            <a:ext cx="252000" cy="252000"/>
          </a:xfrm>
          <a:prstGeom prst="ellipse">
            <a:avLst/>
          </a:prstGeom>
          <a:solidFill>
            <a:srgbClr val="FF0000"/>
          </a:solidFill>
          <a:ln w="12700" cap="flat" cmpd="sng" algn="ctr">
            <a:noFill/>
            <a:prstDash val="solid"/>
            <a:miter lim="800000"/>
          </a:ln>
          <a:effectLst>
            <a:innerShdw blurRad="63500" dist="50800">
              <a:prstClr val="black">
                <a:alpha val="50000"/>
              </a:prstClr>
            </a:innerShdw>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grpSp>
        <p:nvGrpSpPr>
          <p:cNvPr id="92" name="Group 53">
            <a:extLst>
              <a:ext uri="{FF2B5EF4-FFF2-40B4-BE49-F238E27FC236}">
                <a16:creationId xmlns:a16="http://schemas.microsoft.com/office/drawing/2014/main" id="{9ADBA8DC-3A43-48EB-A89A-1BF4EA951D04}"/>
              </a:ext>
            </a:extLst>
          </p:cNvPr>
          <p:cNvGrpSpPr/>
          <p:nvPr/>
        </p:nvGrpSpPr>
        <p:grpSpPr>
          <a:xfrm>
            <a:off x="2341355" y="3075133"/>
            <a:ext cx="2185926" cy="584775"/>
            <a:chOff x="1186269" y="2782669"/>
            <a:chExt cx="2185926" cy="584775"/>
          </a:xfrm>
        </p:grpSpPr>
        <p:sp>
          <p:nvSpPr>
            <p:cNvPr id="93" name="Rounded Rectangle 10">
              <a:extLst>
                <a:ext uri="{FF2B5EF4-FFF2-40B4-BE49-F238E27FC236}">
                  <a16:creationId xmlns:a16="http://schemas.microsoft.com/office/drawing/2014/main" id="{1054FFA0-C031-4581-83E1-15720DB09A48}"/>
                </a:ext>
              </a:extLst>
            </p:cNvPr>
            <p:cNvSpPr/>
            <p:nvPr/>
          </p:nvSpPr>
          <p:spPr>
            <a:xfrm>
              <a:off x="2775346" y="2821101"/>
              <a:ext cx="596849" cy="536819"/>
            </a:xfrm>
            <a:prstGeom prst="roundRect">
              <a:avLst/>
            </a:prstGeom>
            <a:noFill/>
            <a:ln w="12700" cap="flat" cmpd="sng" algn="ctr">
              <a:solidFill>
                <a:srgbClr val="5B9BD5">
                  <a:shade val="50000"/>
                </a:srgbClr>
              </a:solidFill>
              <a:prstDash val="solid"/>
              <a:miter lim="800000"/>
            </a:ln>
            <a:effectLst/>
            <a:scene3d>
              <a:camera prst="orthographicFront"/>
              <a:lightRig rig="threePt" dir="t"/>
            </a:scene3d>
            <a:sp3d>
              <a:bevelT/>
            </a:sp3d>
          </p:spPr>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3600" b="1" i="0" u="none" strike="noStrike" kern="0" cap="none" spc="0" normalizeH="0" baseline="0" noProof="0" dirty="0">
                <a:ln>
                  <a:noFill/>
                </a:ln>
                <a:solidFill>
                  <a:prstClr val="black"/>
                </a:solidFill>
                <a:effectLst/>
                <a:uLnTx/>
                <a:uFillTx/>
                <a:latin typeface="UTM Avo"/>
                <a:ea typeface="SimSun" pitchFamily="2" charset="-122"/>
                <a:cs typeface="Times New Roman" panose="02020603050405020304" pitchFamily="18" charset="0"/>
              </a:endParaRPr>
            </a:p>
          </p:txBody>
        </p:sp>
        <p:sp>
          <p:nvSpPr>
            <p:cNvPr id="94" name="Text Box 5">
              <a:extLst>
                <a:ext uri="{FF2B5EF4-FFF2-40B4-BE49-F238E27FC236}">
                  <a16:creationId xmlns:a16="http://schemas.microsoft.com/office/drawing/2014/main" id="{ED1AC21F-2834-4826-ABA9-4F3AA210B67D}"/>
                </a:ext>
              </a:extLst>
            </p:cNvPr>
            <p:cNvSpPr txBox="1">
              <a:spLocks noChangeArrowheads="1"/>
            </p:cNvSpPr>
            <p:nvPr/>
          </p:nvSpPr>
          <p:spPr bwMode="auto">
            <a:xfrm>
              <a:off x="1186269" y="2782669"/>
              <a:ext cx="2001506"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US" altLang="en-US" sz="3200" b="1" i="0" u="none" strike="noStrike" kern="1200" cap="none" spc="0" normalizeH="0" baseline="0" noProof="0" dirty="0">
                  <a:ln>
                    <a:noFill/>
                  </a:ln>
                  <a:solidFill>
                    <a:srgbClr val="002060"/>
                  </a:solidFill>
                  <a:effectLst/>
                  <a:uLnTx/>
                  <a:uFillTx/>
                  <a:latin typeface="UTM Avo"/>
                  <a:ea typeface="+mn-ea"/>
                  <a:cs typeface="Times New Roman" panose="02020603050405020304" pitchFamily="18" charset="0"/>
                </a:rPr>
                <a:t>14 - 2 = </a:t>
              </a:r>
            </a:p>
          </p:txBody>
        </p:sp>
      </p:grpSp>
      <p:grpSp>
        <p:nvGrpSpPr>
          <p:cNvPr id="95" name="Group 53">
            <a:extLst>
              <a:ext uri="{FF2B5EF4-FFF2-40B4-BE49-F238E27FC236}">
                <a16:creationId xmlns:a16="http://schemas.microsoft.com/office/drawing/2014/main" id="{BD2EE4E0-1749-4809-B8E8-9E4E6AF08BBF}"/>
              </a:ext>
            </a:extLst>
          </p:cNvPr>
          <p:cNvGrpSpPr/>
          <p:nvPr/>
        </p:nvGrpSpPr>
        <p:grpSpPr>
          <a:xfrm>
            <a:off x="7834818" y="3034867"/>
            <a:ext cx="2197349" cy="584775"/>
            <a:chOff x="1186269" y="2782669"/>
            <a:chExt cx="2197349" cy="584775"/>
          </a:xfrm>
        </p:grpSpPr>
        <p:sp>
          <p:nvSpPr>
            <p:cNvPr id="96" name="Rounded Rectangle 10">
              <a:extLst>
                <a:ext uri="{FF2B5EF4-FFF2-40B4-BE49-F238E27FC236}">
                  <a16:creationId xmlns:a16="http://schemas.microsoft.com/office/drawing/2014/main" id="{D5D547E6-3028-4985-8BBF-F4D51E9008BD}"/>
                </a:ext>
              </a:extLst>
            </p:cNvPr>
            <p:cNvSpPr/>
            <p:nvPr/>
          </p:nvSpPr>
          <p:spPr>
            <a:xfrm>
              <a:off x="2786769" y="2821739"/>
              <a:ext cx="596849" cy="536819"/>
            </a:xfrm>
            <a:prstGeom prst="roundRect">
              <a:avLst/>
            </a:prstGeom>
            <a:noFill/>
            <a:ln w="12700" cap="flat" cmpd="sng" algn="ctr">
              <a:solidFill>
                <a:srgbClr val="5B9BD5">
                  <a:shade val="50000"/>
                </a:srgbClr>
              </a:solidFill>
              <a:prstDash val="solid"/>
              <a:miter lim="800000"/>
            </a:ln>
            <a:effectLst/>
            <a:scene3d>
              <a:camera prst="orthographicFront"/>
              <a:lightRig rig="threePt" dir="t"/>
            </a:scene3d>
            <a:sp3d>
              <a:bevelT/>
            </a:sp3d>
          </p:spPr>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3600" b="1" i="0" u="none" strike="noStrike" kern="0" cap="none" spc="0" normalizeH="0" baseline="0" noProof="0" dirty="0">
                <a:ln>
                  <a:noFill/>
                </a:ln>
                <a:solidFill>
                  <a:prstClr val="black"/>
                </a:solidFill>
                <a:effectLst/>
                <a:uLnTx/>
                <a:uFillTx/>
                <a:latin typeface="UTM Avo"/>
                <a:ea typeface="SimSun" pitchFamily="2" charset="-122"/>
                <a:cs typeface="Times New Roman" panose="02020603050405020304" pitchFamily="18" charset="0"/>
              </a:endParaRPr>
            </a:p>
          </p:txBody>
        </p:sp>
        <p:sp>
          <p:nvSpPr>
            <p:cNvPr id="97" name="Text Box 5">
              <a:extLst>
                <a:ext uri="{FF2B5EF4-FFF2-40B4-BE49-F238E27FC236}">
                  <a16:creationId xmlns:a16="http://schemas.microsoft.com/office/drawing/2014/main" id="{0CE0A0DA-644C-43DF-80DC-8B8104477DC1}"/>
                </a:ext>
              </a:extLst>
            </p:cNvPr>
            <p:cNvSpPr txBox="1">
              <a:spLocks noChangeArrowheads="1"/>
            </p:cNvSpPr>
            <p:nvPr/>
          </p:nvSpPr>
          <p:spPr bwMode="auto">
            <a:xfrm>
              <a:off x="1186269" y="2782669"/>
              <a:ext cx="2001506"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US" altLang="en-US" sz="3200" b="1" i="0" u="none" strike="noStrike" kern="1200" cap="none" spc="0" normalizeH="0" baseline="0" noProof="0" dirty="0">
                  <a:ln>
                    <a:noFill/>
                  </a:ln>
                  <a:solidFill>
                    <a:srgbClr val="002060"/>
                  </a:solidFill>
                  <a:effectLst/>
                  <a:uLnTx/>
                  <a:uFillTx/>
                  <a:latin typeface="UTM Avo"/>
                  <a:ea typeface="+mn-ea"/>
                  <a:cs typeface="Times New Roman" panose="02020603050405020304" pitchFamily="18" charset="0"/>
                </a:rPr>
                <a:t>16 - 4 = </a:t>
              </a:r>
            </a:p>
          </p:txBody>
        </p:sp>
      </p:grpSp>
      <p:grpSp>
        <p:nvGrpSpPr>
          <p:cNvPr id="98" name="Group 53">
            <a:extLst>
              <a:ext uri="{FF2B5EF4-FFF2-40B4-BE49-F238E27FC236}">
                <a16:creationId xmlns:a16="http://schemas.microsoft.com/office/drawing/2014/main" id="{FB69FC20-F53D-4F3A-BD50-67285F41D42F}"/>
              </a:ext>
            </a:extLst>
          </p:cNvPr>
          <p:cNvGrpSpPr/>
          <p:nvPr/>
        </p:nvGrpSpPr>
        <p:grpSpPr>
          <a:xfrm>
            <a:off x="5321905" y="5590255"/>
            <a:ext cx="2184948" cy="584775"/>
            <a:chOff x="1186269" y="2782669"/>
            <a:chExt cx="2184948" cy="584775"/>
          </a:xfrm>
        </p:grpSpPr>
        <p:sp>
          <p:nvSpPr>
            <p:cNvPr id="99" name="Rounded Rectangle 10">
              <a:extLst>
                <a:ext uri="{FF2B5EF4-FFF2-40B4-BE49-F238E27FC236}">
                  <a16:creationId xmlns:a16="http://schemas.microsoft.com/office/drawing/2014/main" id="{DB585E3C-BE6A-4A8B-87EF-A52E7859CFE5}"/>
                </a:ext>
              </a:extLst>
            </p:cNvPr>
            <p:cNvSpPr/>
            <p:nvPr/>
          </p:nvSpPr>
          <p:spPr>
            <a:xfrm>
              <a:off x="2774368" y="2806646"/>
              <a:ext cx="596849" cy="536819"/>
            </a:xfrm>
            <a:prstGeom prst="roundRect">
              <a:avLst/>
            </a:prstGeom>
            <a:noFill/>
            <a:ln w="12700" cap="flat" cmpd="sng" algn="ctr">
              <a:solidFill>
                <a:srgbClr val="5B9BD5">
                  <a:shade val="50000"/>
                </a:srgbClr>
              </a:solidFill>
              <a:prstDash val="solid"/>
              <a:miter lim="800000"/>
            </a:ln>
            <a:effectLst/>
            <a:scene3d>
              <a:camera prst="orthographicFront"/>
              <a:lightRig rig="threePt" dir="t"/>
            </a:scene3d>
            <a:sp3d>
              <a:bevelT/>
            </a:sp3d>
          </p:spPr>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3600" b="1" i="0" u="none" strike="noStrike" kern="0" cap="none" spc="0" normalizeH="0" baseline="0" noProof="0" dirty="0">
                <a:ln>
                  <a:noFill/>
                </a:ln>
                <a:solidFill>
                  <a:prstClr val="black"/>
                </a:solidFill>
                <a:effectLst/>
                <a:uLnTx/>
                <a:uFillTx/>
                <a:latin typeface="UTM Avo"/>
                <a:ea typeface="SimSun" pitchFamily="2" charset="-122"/>
                <a:cs typeface="Times New Roman" panose="02020603050405020304" pitchFamily="18" charset="0"/>
              </a:endParaRPr>
            </a:p>
          </p:txBody>
        </p:sp>
        <p:sp>
          <p:nvSpPr>
            <p:cNvPr id="100" name="Text Box 5">
              <a:extLst>
                <a:ext uri="{FF2B5EF4-FFF2-40B4-BE49-F238E27FC236}">
                  <a16:creationId xmlns:a16="http://schemas.microsoft.com/office/drawing/2014/main" id="{4A41FB44-8F5B-4A05-B007-C3224C4BB962}"/>
                </a:ext>
              </a:extLst>
            </p:cNvPr>
            <p:cNvSpPr txBox="1">
              <a:spLocks noChangeArrowheads="1"/>
            </p:cNvSpPr>
            <p:nvPr/>
          </p:nvSpPr>
          <p:spPr bwMode="auto">
            <a:xfrm>
              <a:off x="1186269" y="2782669"/>
              <a:ext cx="2001506"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US" altLang="en-US" sz="3200" b="1" i="0" u="none" strike="noStrike" kern="1200" cap="none" spc="0" normalizeH="0" baseline="0" noProof="0" dirty="0">
                  <a:ln>
                    <a:noFill/>
                  </a:ln>
                  <a:solidFill>
                    <a:srgbClr val="002060"/>
                  </a:solidFill>
                  <a:effectLst/>
                  <a:uLnTx/>
                  <a:uFillTx/>
                  <a:latin typeface="UTM Avo"/>
                  <a:ea typeface="+mn-ea"/>
                  <a:cs typeface="Times New Roman" panose="02020603050405020304" pitchFamily="18" charset="0"/>
                </a:rPr>
                <a:t>18 - 3 = </a:t>
              </a:r>
            </a:p>
          </p:txBody>
        </p:sp>
      </p:grpSp>
      <p:sp>
        <p:nvSpPr>
          <p:cNvPr id="101" name="Rounded Rectangle 5">
            <a:extLst>
              <a:ext uri="{FF2B5EF4-FFF2-40B4-BE49-F238E27FC236}">
                <a16:creationId xmlns:a16="http://schemas.microsoft.com/office/drawing/2014/main" id="{F19FF24A-4E52-4017-8E86-2E2FC4739E12}"/>
              </a:ext>
            </a:extLst>
          </p:cNvPr>
          <p:cNvSpPr/>
          <p:nvPr/>
        </p:nvSpPr>
        <p:spPr>
          <a:xfrm>
            <a:off x="4005997" y="3120892"/>
            <a:ext cx="858148" cy="585636"/>
          </a:xfrm>
          <a:prstGeom prst="roundRect">
            <a:avLst/>
          </a:prstGeom>
          <a:noFill/>
          <a:ln w="28575" cap="flat" cmpd="sng" algn="ctr">
            <a:noFill/>
            <a:prstDash val="lgDashDot"/>
            <a:miter lim="800000"/>
          </a:ln>
          <a:effectLst/>
        </p:spPr>
        <p:txBody>
          <a:bodyPr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0" cap="none" spc="0" normalizeH="0" baseline="0" noProof="0" dirty="0">
                <a:ln>
                  <a:noFill/>
                </a:ln>
                <a:solidFill>
                  <a:prstClr val="black"/>
                </a:solidFill>
                <a:effectLst/>
                <a:uLnTx/>
                <a:uFillTx/>
                <a:latin typeface="UTM Avo"/>
                <a:ea typeface="+mn-ea"/>
                <a:cs typeface="Times New Roman" panose="02020603050405020304" pitchFamily="18" charset="0"/>
              </a:rPr>
              <a:t>?</a:t>
            </a:r>
          </a:p>
        </p:txBody>
      </p:sp>
      <p:sp>
        <p:nvSpPr>
          <p:cNvPr id="102" name="Rounded Rectangle 5">
            <a:extLst>
              <a:ext uri="{FF2B5EF4-FFF2-40B4-BE49-F238E27FC236}">
                <a16:creationId xmlns:a16="http://schemas.microsoft.com/office/drawing/2014/main" id="{6D00EFBC-C48B-48D3-BC08-0FADF4F25E0B}"/>
              </a:ext>
            </a:extLst>
          </p:cNvPr>
          <p:cNvSpPr/>
          <p:nvPr/>
        </p:nvSpPr>
        <p:spPr>
          <a:xfrm>
            <a:off x="3860164" y="3106688"/>
            <a:ext cx="858148" cy="585636"/>
          </a:xfrm>
          <a:prstGeom prst="roundRect">
            <a:avLst/>
          </a:prstGeom>
          <a:noFill/>
          <a:ln w="28575" cap="flat" cmpd="sng" algn="ctr">
            <a:noFill/>
            <a:prstDash val="lgDashDot"/>
            <a:miter lim="800000"/>
          </a:ln>
          <a:effectLst/>
        </p:spPr>
        <p:txBody>
          <a:bodyPr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0" cap="none" spc="0" normalizeH="0" baseline="0" noProof="0" dirty="0">
                <a:ln>
                  <a:noFill/>
                </a:ln>
                <a:solidFill>
                  <a:srgbClr val="FF0000"/>
                </a:solidFill>
                <a:effectLst/>
                <a:uLnTx/>
                <a:uFillTx/>
                <a:latin typeface="UTM Avo"/>
                <a:ea typeface="+mn-ea"/>
                <a:cs typeface="Times New Roman" panose="02020603050405020304" pitchFamily="18" charset="0"/>
              </a:rPr>
              <a:t>12</a:t>
            </a:r>
          </a:p>
        </p:txBody>
      </p:sp>
      <p:sp>
        <p:nvSpPr>
          <p:cNvPr id="103" name="Rounded Rectangle 5">
            <a:extLst>
              <a:ext uri="{FF2B5EF4-FFF2-40B4-BE49-F238E27FC236}">
                <a16:creationId xmlns:a16="http://schemas.microsoft.com/office/drawing/2014/main" id="{D454DDE1-B81C-44BA-851D-F2A7E8BE3B3C}"/>
              </a:ext>
            </a:extLst>
          </p:cNvPr>
          <p:cNvSpPr/>
          <p:nvPr/>
        </p:nvSpPr>
        <p:spPr>
          <a:xfrm>
            <a:off x="9520536" y="3068588"/>
            <a:ext cx="858148" cy="585636"/>
          </a:xfrm>
          <a:prstGeom prst="roundRect">
            <a:avLst/>
          </a:prstGeom>
          <a:noFill/>
          <a:ln w="28575" cap="flat" cmpd="sng" algn="ctr">
            <a:noFill/>
            <a:prstDash val="lgDashDot"/>
            <a:miter lim="800000"/>
          </a:ln>
          <a:effectLst/>
        </p:spPr>
        <p:txBody>
          <a:bodyPr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0" cap="none" spc="0" normalizeH="0" baseline="0" noProof="0" dirty="0">
                <a:ln>
                  <a:noFill/>
                </a:ln>
                <a:solidFill>
                  <a:prstClr val="black"/>
                </a:solidFill>
                <a:effectLst/>
                <a:uLnTx/>
                <a:uFillTx/>
                <a:latin typeface="UTM Avo"/>
                <a:ea typeface="+mn-ea"/>
                <a:cs typeface="Times New Roman" panose="02020603050405020304" pitchFamily="18" charset="0"/>
              </a:rPr>
              <a:t>?</a:t>
            </a:r>
          </a:p>
        </p:txBody>
      </p:sp>
      <p:sp>
        <p:nvSpPr>
          <p:cNvPr id="104" name="Rounded Rectangle 5">
            <a:extLst>
              <a:ext uri="{FF2B5EF4-FFF2-40B4-BE49-F238E27FC236}">
                <a16:creationId xmlns:a16="http://schemas.microsoft.com/office/drawing/2014/main" id="{D16D5482-D971-42A0-8203-6573B67EDD2B}"/>
              </a:ext>
            </a:extLst>
          </p:cNvPr>
          <p:cNvSpPr/>
          <p:nvPr/>
        </p:nvSpPr>
        <p:spPr>
          <a:xfrm>
            <a:off x="6986058" y="5589394"/>
            <a:ext cx="858148" cy="585636"/>
          </a:xfrm>
          <a:prstGeom prst="roundRect">
            <a:avLst/>
          </a:prstGeom>
          <a:noFill/>
          <a:ln w="28575" cap="flat" cmpd="sng" algn="ctr">
            <a:noFill/>
            <a:prstDash val="lgDashDot"/>
            <a:miter lim="800000"/>
          </a:ln>
          <a:effectLst/>
        </p:spPr>
        <p:txBody>
          <a:bodyPr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0" cap="none" spc="0" normalizeH="0" baseline="0" noProof="0" dirty="0">
                <a:ln>
                  <a:noFill/>
                </a:ln>
                <a:solidFill>
                  <a:prstClr val="black"/>
                </a:solidFill>
                <a:effectLst/>
                <a:uLnTx/>
                <a:uFillTx/>
                <a:latin typeface="UTM Avo"/>
                <a:ea typeface="+mn-ea"/>
                <a:cs typeface="Times New Roman" panose="02020603050405020304" pitchFamily="18" charset="0"/>
              </a:rPr>
              <a:t>?</a:t>
            </a:r>
          </a:p>
        </p:txBody>
      </p:sp>
      <p:sp>
        <p:nvSpPr>
          <p:cNvPr id="105" name="Rounded Rectangle 5">
            <a:extLst>
              <a:ext uri="{FF2B5EF4-FFF2-40B4-BE49-F238E27FC236}">
                <a16:creationId xmlns:a16="http://schemas.microsoft.com/office/drawing/2014/main" id="{0BD2919A-2520-460C-BF6C-EE9B1BF2F4AF}"/>
              </a:ext>
            </a:extLst>
          </p:cNvPr>
          <p:cNvSpPr/>
          <p:nvPr/>
        </p:nvSpPr>
        <p:spPr>
          <a:xfrm>
            <a:off x="9382154" y="3046250"/>
            <a:ext cx="858148" cy="585636"/>
          </a:xfrm>
          <a:prstGeom prst="roundRect">
            <a:avLst/>
          </a:prstGeom>
          <a:noFill/>
          <a:ln w="28575" cap="flat" cmpd="sng" algn="ctr">
            <a:noFill/>
            <a:prstDash val="lgDashDot"/>
            <a:miter lim="800000"/>
          </a:ln>
          <a:effectLst/>
        </p:spPr>
        <p:txBody>
          <a:bodyPr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0" cap="none" spc="0" normalizeH="0" baseline="0" noProof="0" dirty="0">
                <a:ln>
                  <a:noFill/>
                </a:ln>
                <a:solidFill>
                  <a:srgbClr val="FF0000"/>
                </a:solidFill>
                <a:effectLst/>
                <a:uLnTx/>
                <a:uFillTx/>
                <a:latin typeface="UTM Avo"/>
                <a:ea typeface="+mn-ea"/>
                <a:cs typeface="Times New Roman" panose="02020603050405020304" pitchFamily="18" charset="0"/>
              </a:rPr>
              <a:t>12</a:t>
            </a:r>
          </a:p>
        </p:txBody>
      </p:sp>
      <p:sp>
        <p:nvSpPr>
          <p:cNvPr id="106" name="Rounded Rectangle 5">
            <a:extLst>
              <a:ext uri="{FF2B5EF4-FFF2-40B4-BE49-F238E27FC236}">
                <a16:creationId xmlns:a16="http://schemas.microsoft.com/office/drawing/2014/main" id="{094C1FFC-9B38-417E-9648-C32730D9F295}"/>
              </a:ext>
            </a:extLst>
          </p:cNvPr>
          <p:cNvSpPr/>
          <p:nvPr/>
        </p:nvSpPr>
        <p:spPr>
          <a:xfrm>
            <a:off x="6849620" y="5590815"/>
            <a:ext cx="858148" cy="585636"/>
          </a:xfrm>
          <a:prstGeom prst="roundRect">
            <a:avLst/>
          </a:prstGeom>
          <a:noFill/>
          <a:ln w="28575" cap="flat" cmpd="sng" algn="ctr">
            <a:noFill/>
            <a:prstDash val="lgDashDot"/>
            <a:miter lim="800000"/>
          </a:ln>
          <a:effectLst/>
        </p:spPr>
        <p:txBody>
          <a:bodyPr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0" cap="none" spc="0" normalizeH="0" baseline="0" noProof="0" dirty="0">
                <a:ln>
                  <a:noFill/>
                </a:ln>
                <a:solidFill>
                  <a:srgbClr val="FF0000"/>
                </a:solidFill>
                <a:effectLst/>
                <a:uLnTx/>
                <a:uFillTx/>
                <a:latin typeface="UTM Avo"/>
                <a:ea typeface="+mn-ea"/>
                <a:cs typeface="Times New Roman" panose="02020603050405020304" pitchFamily="18" charset="0"/>
              </a:rPr>
              <a:t>15</a:t>
            </a:r>
          </a:p>
        </p:txBody>
      </p:sp>
      <p:pic>
        <p:nvPicPr>
          <p:cNvPr id="107" name="图片 7" descr="572005ec0a0c4">
            <a:extLst>
              <a:ext uri="{FF2B5EF4-FFF2-40B4-BE49-F238E27FC236}">
                <a16:creationId xmlns:a16="http://schemas.microsoft.com/office/drawing/2014/main" id="{1D33CA3F-33D4-44B3-B60D-3CFB076CA5E1}"/>
              </a:ext>
            </a:extLst>
          </p:cNvPr>
          <p:cNvPicPr>
            <a:picLocks noChangeAspect="1"/>
          </p:cNvPicPr>
          <p:nvPr/>
        </p:nvPicPr>
        <p:blipFill rotWithShape="1">
          <a:blip r:embed="rId3"/>
          <a:srcRect r="38224" b="26546"/>
          <a:stretch/>
        </p:blipFill>
        <p:spPr>
          <a:xfrm>
            <a:off x="10269484" y="681713"/>
            <a:ext cx="1418526" cy="953127"/>
          </a:xfrm>
          <a:prstGeom prst="rect">
            <a:avLst/>
          </a:prstGeom>
        </p:spPr>
      </p:pic>
      <p:cxnSp>
        <p:nvCxnSpPr>
          <p:cNvPr id="109" name="Đường nối Thẳng 108">
            <a:extLst>
              <a:ext uri="{FF2B5EF4-FFF2-40B4-BE49-F238E27FC236}">
                <a16:creationId xmlns:a16="http://schemas.microsoft.com/office/drawing/2014/main" id="{2098100C-844B-4151-B6EF-C32F869AA30E}"/>
              </a:ext>
            </a:extLst>
          </p:cNvPr>
          <p:cNvCxnSpPr>
            <a:cxnSpLocks/>
          </p:cNvCxnSpPr>
          <p:nvPr/>
        </p:nvCxnSpPr>
        <p:spPr>
          <a:xfrm>
            <a:off x="2767438" y="2399393"/>
            <a:ext cx="180000" cy="36000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0" name="Đường nối Thẳng 109">
            <a:extLst>
              <a:ext uri="{FF2B5EF4-FFF2-40B4-BE49-F238E27FC236}">
                <a16:creationId xmlns:a16="http://schemas.microsoft.com/office/drawing/2014/main" id="{190750C4-CBA4-4D46-8CEA-2556B8A15E43}"/>
              </a:ext>
            </a:extLst>
          </p:cNvPr>
          <p:cNvCxnSpPr>
            <a:cxnSpLocks/>
          </p:cNvCxnSpPr>
          <p:nvPr/>
        </p:nvCxnSpPr>
        <p:spPr>
          <a:xfrm>
            <a:off x="2366130" y="2399393"/>
            <a:ext cx="180000" cy="36000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1" name="Đường nối Thẳng 110">
            <a:extLst>
              <a:ext uri="{FF2B5EF4-FFF2-40B4-BE49-F238E27FC236}">
                <a16:creationId xmlns:a16="http://schemas.microsoft.com/office/drawing/2014/main" id="{11031F61-A7E5-4566-AB75-B003062D1220}"/>
              </a:ext>
            </a:extLst>
          </p:cNvPr>
          <p:cNvCxnSpPr>
            <a:cxnSpLocks/>
          </p:cNvCxnSpPr>
          <p:nvPr/>
        </p:nvCxnSpPr>
        <p:spPr>
          <a:xfrm>
            <a:off x="8940563" y="2416378"/>
            <a:ext cx="180000" cy="36000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2" name="Đường nối Thẳng 111">
            <a:extLst>
              <a:ext uri="{FF2B5EF4-FFF2-40B4-BE49-F238E27FC236}">
                <a16:creationId xmlns:a16="http://schemas.microsoft.com/office/drawing/2014/main" id="{4F2D853D-CD79-4BB5-A57B-11E5B8F0CF79}"/>
              </a:ext>
            </a:extLst>
          </p:cNvPr>
          <p:cNvCxnSpPr>
            <a:cxnSpLocks/>
          </p:cNvCxnSpPr>
          <p:nvPr/>
        </p:nvCxnSpPr>
        <p:spPr>
          <a:xfrm>
            <a:off x="8591000" y="2399393"/>
            <a:ext cx="180000" cy="36000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3" name="Đường nối Thẳng 112">
            <a:extLst>
              <a:ext uri="{FF2B5EF4-FFF2-40B4-BE49-F238E27FC236}">
                <a16:creationId xmlns:a16="http://schemas.microsoft.com/office/drawing/2014/main" id="{6EA02DDC-5FC8-43FB-9E42-660C9FD6FA4C}"/>
              </a:ext>
            </a:extLst>
          </p:cNvPr>
          <p:cNvCxnSpPr>
            <a:cxnSpLocks/>
          </p:cNvCxnSpPr>
          <p:nvPr/>
        </p:nvCxnSpPr>
        <p:spPr>
          <a:xfrm>
            <a:off x="8208279" y="2399734"/>
            <a:ext cx="180000" cy="36000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4" name="Đường nối Thẳng 113">
            <a:extLst>
              <a:ext uri="{FF2B5EF4-FFF2-40B4-BE49-F238E27FC236}">
                <a16:creationId xmlns:a16="http://schemas.microsoft.com/office/drawing/2014/main" id="{0479DA99-E8BC-4DC9-87FD-9F09CF5F3977}"/>
              </a:ext>
            </a:extLst>
          </p:cNvPr>
          <p:cNvCxnSpPr>
            <a:cxnSpLocks/>
          </p:cNvCxnSpPr>
          <p:nvPr/>
        </p:nvCxnSpPr>
        <p:spPr>
          <a:xfrm>
            <a:off x="7822893" y="2416378"/>
            <a:ext cx="180000" cy="36000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115" name="Oval 21">
            <a:extLst>
              <a:ext uri="{FF2B5EF4-FFF2-40B4-BE49-F238E27FC236}">
                <a16:creationId xmlns:a16="http://schemas.microsoft.com/office/drawing/2014/main" id="{900F98B3-2352-4351-8B97-19D9EF658716}"/>
              </a:ext>
            </a:extLst>
          </p:cNvPr>
          <p:cNvSpPr/>
          <p:nvPr/>
        </p:nvSpPr>
        <p:spPr>
          <a:xfrm>
            <a:off x="6897466" y="5058047"/>
            <a:ext cx="252000" cy="252000"/>
          </a:xfrm>
          <a:prstGeom prst="ellipse">
            <a:avLst/>
          </a:prstGeom>
          <a:solidFill>
            <a:srgbClr val="FF0000"/>
          </a:solidFill>
          <a:ln w="12700" cap="flat" cmpd="sng" algn="ctr">
            <a:noFill/>
            <a:prstDash val="solid"/>
            <a:miter lim="800000"/>
          </a:ln>
          <a:effectLst>
            <a:innerShdw blurRad="63500" dist="50800">
              <a:prstClr val="black">
                <a:alpha val="50000"/>
              </a:prstClr>
            </a:innerShdw>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cxnSp>
        <p:nvCxnSpPr>
          <p:cNvPr id="116" name="Đường nối Thẳng 115">
            <a:extLst>
              <a:ext uri="{FF2B5EF4-FFF2-40B4-BE49-F238E27FC236}">
                <a16:creationId xmlns:a16="http://schemas.microsoft.com/office/drawing/2014/main" id="{D5EE40A0-9377-48D2-93D7-60CB8DE3F247}"/>
              </a:ext>
            </a:extLst>
          </p:cNvPr>
          <p:cNvCxnSpPr>
            <a:cxnSpLocks/>
          </p:cNvCxnSpPr>
          <p:nvPr/>
        </p:nvCxnSpPr>
        <p:spPr>
          <a:xfrm>
            <a:off x="6933950" y="5022506"/>
            <a:ext cx="180000" cy="36000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7" name="Đường nối Thẳng 116">
            <a:extLst>
              <a:ext uri="{FF2B5EF4-FFF2-40B4-BE49-F238E27FC236}">
                <a16:creationId xmlns:a16="http://schemas.microsoft.com/office/drawing/2014/main" id="{577359E1-C019-4305-8C24-C846785289E0}"/>
              </a:ext>
            </a:extLst>
          </p:cNvPr>
          <p:cNvCxnSpPr>
            <a:cxnSpLocks/>
          </p:cNvCxnSpPr>
          <p:nvPr/>
        </p:nvCxnSpPr>
        <p:spPr>
          <a:xfrm>
            <a:off x="6610343" y="4991121"/>
            <a:ext cx="180000" cy="36000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8" name="Đường nối Thẳng 117">
            <a:extLst>
              <a:ext uri="{FF2B5EF4-FFF2-40B4-BE49-F238E27FC236}">
                <a16:creationId xmlns:a16="http://schemas.microsoft.com/office/drawing/2014/main" id="{EA96AC5F-98C7-44EC-8755-06C55E36058B}"/>
              </a:ext>
            </a:extLst>
          </p:cNvPr>
          <p:cNvCxnSpPr>
            <a:cxnSpLocks/>
          </p:cNvCxnSpPr>
          <p:nvPr/>
        </p:nvCxnSpPr>
        <p:spPr>
          <a:xfrm>
            <a:off x="6227622" y="4991462"/>
            <a:ext cx="180000" cy="36000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189743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wipe(left)">
                                      <p:cBhvr>
                                        <p:cTn id="7" dur="500"/>
                                        <p:tgtEl>
                                          <p:spTgt spid="28"/>
                                        </p:tgtEl>
                                      </p:cBhvr>
                                    </p:animEffect>
                                  </p:childTnLst>
                                </p:cTn>
                              </p:par>
                              <p:par>
                                <p:cTn id="8" presetID="22" presetClass="entr" presetSubtype="8" fill="hold" nodeType="withEffect">
                                  <p:stCondLst>
                                    <p:cond delay="0"/>
                                  </p:stCondLst>
                                  <p:childTnLst>
                                    <p:set>
                                      <p:cBhvr>
                                        <p:cTn id="9" dur="1" fill="hold">
                                          <p:stCondLst>
                                            <p:cond delay="0"/>
                                          </p:stCondLst>
                                        </p:cTn>
                                        <p:tgtEl>
                                          <p:spTgt spid="25"/>
                                        </p:tgtEl>
                                        <p:attrNameLst>
                                          <p:attrName>style.visibility</p:attrName>
                                        </p:attrNameLst>
                                      </p:cBhvr>
                                      <p:to>
                                        <p:strVal val="visible"/>
                                      </p:to>
                                    </p:set>
                                    <p:animEffect transition="in" filter="wipe(left)">
                                      <p:cBhvr>
                                        <p:cTn id="10" dur="500"/>
                                        <p:tgtEl>
                                          <p:spTgt spid="25"/>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xit" presetSubtype="4" fill="hold" grpId="0" nodeType="clickEffect">
                                  <p:stCondLst>
                                    <p:cond delay="0"/>
                                  </p:stCondLst>
                                  <p:childTnLst>
                                    <p:animEffect transition="out" filter="wipe(down)">
                                      <p:cBhvr>
                                        <p:cTn id="14" dur="500"/>
                                        <p:tgtEl>
                                          <p:spTgt spid="101"/>
                                        </p:tgtEl>
                                      </p:cBhvr>
                                    </p:animEffect>
                                    <p:set>
                                      <p:cBhvr>
                                        <p:cTn id="15" dur="1" fill="hold">
                                          <p:stCondLst>
                                            <p:cond delay="499"/>
                                          </p:stCondLst>
                                        </p:cTn>
                                        <p:tgtEl>
                                          <p:spTgt spid="101"/>
                                        </p:tgtEl>
                                        <p:attrNameLst>
                                          <p:attrName>style.visibility</p:attrName>
                                        </p:attrNameLst>
                                      </p:cBhvr>
                                      <p:to>
                                        <p:strVal val="hidden"/>
                                      </p:to>
                                    </p:set>
                                  </p:childTnLst>
                                </p:cTn>
                              </p:par>
                              <p:par>
                                <p:cTn id="16" presetID="55" presetClass="entr" presetSubtype="0" fill="hold" grpId="0" nodeType="withEffect">
                                  <p:stCondLst>
                                    <p:cond delay="0"/>
                                  </p:stCondLst>
                                  <p:childTnLst>
                                    <p:set>
                                      <p:cBhvr>
                                        <p:cTn id="17" dur="1" fill="hold">
                                          <p:stCondLst>
                                            <p:cond delay="0"/>
                                          </p:stCondLst>
                                        </p:cTn>
                                        <p:tgtEl>
                                          <p:spTgt spid="102"/>
                                        </p:tgtEl>
                                        <p:attrNameLst>
                                          <p:attrName>style.visibility</p:attrName>
                                        </p:attrNameLst>
                                      </p:cBhvr>
                                      <p:to>
                                        <p:strVal val="visible"/>
                                      </p:to>
                                    </p:set>
                                    <p:anim calcmode="lin" valueType="num">
                                      <p:cBhvr>
                                        <p:cTn id="18" dur="1000" fill="hold"/>
                                        <p:tgtEl>
                                          <p:spTgt spid="102"/>
                                        </p:tgtEl>
                                        <p:attrNameLst>
                                          <p:attrName>ppt_w</p:attrName>
                                        </p:attrNameLst>
                                      </p:cBhvr>
                                      <p:tavLst>
                                        <p:tav tm="0">
                                          <p:val>
                                            <p:strVal val="#ppt_w*0.70"/>
                                          </p:val>
                                        </p:tav>
                                        <p:tav tm="100000">
                                          <p:val>
                                            <p:strVal val="#ppt_w"/>
                                          </p:val>
                                        </p:tav>
                                      </p:tavLst>
                                    </p:anim>
                                    <p:anim calcmode="lin" valueType="num">
                                      <p:cBhvr>
                                        <p:cTn id="19" dur="1000" fill="hold"/>
                                        <p:tgtEl>
                                          <p:spTgt spid="102"/>
                                        </p:tgtEl>
                                        <p:attrNameLst>
                                          <p:attrName>ppt_h</p:attrName>
                                        </p:attrNameLst>
                                      </p:cBhvr>
                                      <p:tavLst>
                                        <p:tav tm="0">
                                          <p:val>
                                            <p:strVal val="#ppt_h"/>
                                          </p:val>
                                        </p:tav>
                                        <p:tav tm="100000">
                                          <p:val>
                                            <p:strVal val="#ppt_h"/>
                                          </p:val>
                                        </p:tav>
                                      </p:tavLst>
                                    </p:anim>
                                    <p:animEffect transition="in" filter="fade">
                                      <p:cBhvr>
                                        <p:cTn id="20" dur="1000"/>
                                        <p:tgtEl>
                                          <p:spTgt spid="102"/>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xit" presetSubtype="4" fill="hold" grpId="0" nodeType="clickEffect">
                                  <p:stCondLst>
                                    <p:cond delay="0"/>
                                  </p:stCondLst>
                                  <p:childTnLst>
                                    <p:animEffect transition="out" filter="wipe(down)">
                                      <p:cBhvr>
                                        <p:cTn id="24" dur="500"/>
                                        <p:tgtEl>
                                          <p:spTgt spid="103"/>
                                        </p:tgtEl>
                                      </p:cBhvr>
                                    </p:animEffect>
                                    <p:set>
                                      <p:cBhvr>
                                        <p:cTn id="25" dur="1" fill="hold">
                                          <p:stCondLst>
                                            <p:cond delay="499"/>
                                          </p:stCondLst>
                                        </p:cTn>
                                        <p:tgtEl>
                                          <p:spTgt spid="103"/>
                                        </p:tgtEl>
                                        <p:attrNameLst>
                                          <p:attrName>style.visibility</p:attrName>
                                        </p:attrNameLst>
                                      </p:cBhvr>
                                      <p:to>
                                        <p:strVal val="hidden"/>
                                      </p:to>
                                    </p:set>
                                  </p:childTnLst>
                                </p:cTn>
                              </p:par>
                              <p:par>
                                <p:cTn id="26" presetID="55" presetClass="entr" presetSubtype="0" fill="hold" grpId="0" nodeType="withEffect">
                                  <p:stCondLst>
                                    <p:cond delay="0"/>
                                  </p:stCondLst>
                                  <p:childTnLst>
                                    <p:set>
                                      <p:cBhvr>
                                        <p:cTn id="27" dur="1" fill="hold">
                                          <p:stCondLst>
                                            <p:cond delay="0"/>
                                          </p:stCondLst>
                                        </p:cTn>
                                        <p:tgtEl>
                                          <p:spTgt spid="105"/>
                                        </p:tgtEl>
                                        <p:attrNameLst>
                                          <p:attrName>style.visibility</p:attrName>
                                        </p:attrNameLst>
                                      </p:cBhvr>
                                      <p:to>
                                        <p:strVal val="visible"/>
                                      </p:to>
                                    </p:set>
                                    <p:anim calcmode="lin" valueType="num">
                                      <p:cBhvr>
                                        <p:cTn id="28" dur="1000" fill="hold"/>
                                        <p:tgtEl>
                                          <p:spTgt spid="105"/>
                                        </p:tgtEl>
                                        <p:attrNameLst>
                                          <p:attrName>ppt_w</p:attrName>
                                        </p:attrNameLst>
                                      </p:cBhvr>
                                      <p:tavLst>
                                        <p:tav tm="0">
                                          <p:val>
                                            <p:strVal val="#ppt_w*0.70"/>
                                          </p:val>
                                        </p:tav>
                                        <p:tav tm="100000">
                                          <p:val>
                                            <p:strVal val="#ppt_w"/>
                                          </p:val>
                                        </p:tav>
                                      </p:tavLst>
                                    </p:anim>
                                    <p:anim calcmode="lin" valueType="num">
                                      <p:cBhvr>
                                        <p:cTn id="29" dur="1000" fill="hold"/>
                                        <p:tgtEl>
                                          <p:spTgt spid="105"/>
                                        </p:tgtEl>
                                        <p:attrNameLst>
                                          <p:attrName>ppt_h</p:attrName>
                                        </p:attrNameLst>
                                      </p:cBhvr>
                                      <p:tavLst>
                                        <p:tav tm="0">
                                          <p:val>
                                            <p:strVal val="#ppt_h"/>
                                          </p:val>
                                        </p:tav>
                                        <p:tav tm="100000">
                                          <p:val>
                                            <p:strVal val="#ppt_h"/>
                                          </p:val>
                                        </p:tav>
                                      </p:tavLst>
                                    </p:anim>
                                    <p:animEffect transition="in" filter="fade">
                                      <p:cBhvr>
                                        <p:cTn id="30" dur="1000"/>
                                        <p:tgtEl>
                                          <p:spTgt spid="105"/>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xit" presetSubtype="4" fill="hold" grpId="0" nodeType="clickEffect">
                                  <p:stCondLst>
                                    <p:cond delay="0"/>
                                  </p:stCondLst>
                                  <p:childTnLst>
                                    <p:animEffect transition="out" filter="wipe(down)">
                                      <p:cBhvr>
                                        <p:cTn id="34" dur="500"/>
                                        <p:tgtEl>
                                          <p:spTgt spid="104"/>
                                        </p:tgtEl>
                                      </p:cBhvr>
                                    </p:animEffect>
                                    <p:set>
                                      <p:cBhvr>
                                        <p:cTn id="35" dur="1" fill="hold">
                                          <p:stCondLst>
                                            <p:cond delay="499"/>
                                          </p:stCondLst>
                                        </p:cTn>
                                        <p:tgtEl>
                                          <p:spTgt spid="104"/>
                                        </p:tgtEl>
                                        <p:attrNameLst>
                                          <p:attrName>style.visibility</p:attrName>
                                        </p:attrNameLst>
                                      </p:cBhvr>
                                      <p:to>
                                        <p:strVal val="hidden"/>
                                      </p:to>
                                    </p:set>
                                  </p:childTnLst>
                                </p:cTn>
                              </p:par>
                              <p:par>
                                <p:cTn id="36" presetID="55" presetClass="entr" presetSubtype="0" fill="hold" grpId="0" nodeType="withEffect">
                                  <p:stCondLst>
                                    <p:cond delay="0"/>
                                  </p:stCondLst>
                                  <p:childTnLst>
                                    <p:set>
                                      <p:cBhvr>
                                        <p:cTn id="37" dur="1" fill="hold">
                                          <p:stCondLst>
                                            <p:cond delay="0"/>
                                          </p:stCondLst>
                                        </p:cTn>
                                        <p:tgtEl>
                                          <p:spTgt spid="106"/>
                                        </p:tgtEl>
                                        <p:attrNameLst>
                                          <p:attrName>style.visibility</p:attrName>
                                        </p:attrNameLst>
                                      </p:cBhvr>
                                      <p:to>
                                        <p:strVal val="visible"/>
                                      </p:to>
                                    </p:set>
                                    <p:anim calcmode="lin" valueType="num">
                                      <p:cBhvr>
                                        <p:cTn id="38" dur="1000" fill="hold"/>
                                        <p:tgtEl>
                                          <p:spTgt spid="106"/>
                                        </p:tgtEl>
                                        <p:attrNameLst>
                                          <p:attrName>ppt_w</p:attrName>
                                        </p:attrNameLst>
                                      </p:cBhvr>
                                      <p:tavLst>
                                        <p:tav tm="0">
                                          <p:val>
                                            <p:strVal val="#ppt_w*0.70"/>
                                          </p:val>
                                        </p:tav>
                                        <p:tav tm="100000">
                                          <p:val>
                                            <p:strVal val="#ppt_w"/>
                                          </p:val>
                                        </p:tav>
                                      </p:tavLst>
                                    </p:anim>
                                    <p:anim calcmode="lin" valueType="num">
                                      <p:cBhvr>
                                        <p:cTn id="39" dur="1000" fill="hold"/>
                                        <p:tgtEl>
                                          <p:spTgt spid="106"/>
                                        </p:tgtEl>
                                        <p:attrNameLst>
                                          <p:attrName>ppt_h</p:attrName>
                                        </p:attrNameLst>
                                      </p:cBhvr>
                                      <p:tavLst>
                                        <p:tav tm="0">
                                          <p:val>
                                            <p:strVal val="#ppt_h"/>
                                          </p:val>
                                        </p:tav>
                                        <p:tav tm="100000">
                                          <p:val>
                                            <p:strVal val="#ppt_h"/>
                                          </p:val>
                                        </p:tav>
                                      </p:tavLst>
                                    </p:anim>
                                    <p:animEffect transition="in" filter="fade">
                                      <p:cBhvr>
                                        <p:cTn id="40" dur="1000"/>
                                        <p:tgtEl>
                                          <p:spTgt spid="10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p:bldP spid="101" grpId="0"/>
      <p:bldP spid="102" grpId="0"/>
      <p:bldP spid="103" grpId="0"/>
      <p:bldP spid="104" grpId="0"/>
      <p:bldP spid="105" grpId="0"/>
      <p:bldP spid="106"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8" descr="觅元素58b0fbac4bf92">
            <a:extLst>
              <a:ext uri="{FF2B5EF4-FFF2-40B4-BE49-F238E27FC236}">
                <a16:creationId xmlns:a16="http://schemas.microsoft.com/office/drawing/2014/main" id="{C22E3A18-205D-4D1F-B21A-03F65BD5D174}"/>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280409" y="5842504"/>
            <a:ext cx="5212715" cy="740410"/>
          </a:xfrm>
          <a:prstGeom prst="rect">
            <a:avLst/>
          </a:prstGeom>
        </p:spPr>
      </p:pic>
      <p:pic>
        <p:nvPicPr>
          <p:cNvPr id="5" name="图片 1" descr="31f7217a017c2d9a8a7bcbd9844c1629">
            <a:extLst>
              <a:ext uri="{FF2B5EF4-FFF2-40B4-BE49-F238E27FC236}">
                <a16:creationId xmlns:a16="http://schemas.microsoft.com/office/drawing/2014/main" id="{24001A5E-16FE-4ED8-9C53-AE1DBD17A8B1}"/>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995807" y="1616109"/>
            <a:ext cx="5994717" cy="4726940"/>
          </a:xfrm>
          <a:prstGeom prst="rect">
            <a:avLst/>
          </a:prstGeom>
        </p:spPr>
      </p:pic>
      <p:pic>
        <p:nvPicPr>
          <p:cNvPr id="6" name="图片 15" descr="a05684f714522ad77246dba9447411ba">
            <a:extLst>
              <a:ext uri="{FF2B5EF4-FFF2-40B4-BE49-F238E27FC236}">
                <a16:creationId xmlns:a16="http://schemas.microsoft.com/office/drawing/2014/main" id="{DD902496-329C-4F8A-A33F-D0A3E3E6D587}"/>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flipH="1">
            <a:off x="24346" y="3260594"/>
            <a:ext cx="4174490" cy="2952115"/>
          </a:xfrm>
          <a:prstGeom prst="rect">
            <a:avLst/>
          </a:prstGeom>
        </p:spPr>
      </p:pic>
      <p:pic>
        <p:nvPicPr>
          <p:cNvPr id="7" name="图片 2" descr="觅元素584a989cd6c5a">
            <a:extLst>
              <a:ext uri="{FF2B5EF4-FFF2-40B4-BE49-F238E27FC236}">
                <a16:creationId xmlns:a16="http://schemas.microsoft.com/office/drawing/2014/main" id="{0A074B34-B2D6-4FE9-B81F-9D3CEA808291}"/>
              </a:ext>
            </a:extLst>
          </p:cNvPr>
          <p:cNvPicPr>
            <a:picLocks noChangeAspect="1"/>
          </p:cNvPicPr>
          <p:nvPr/>
        </p:nvPicPr>
        <p:blipFill>
          <a:blip r:embed="rId5"/>
          <a:stretch>
            <a:fillRect/>
          </a:stretch>
        </p:blipFill>
        <p:spPr>
          <a:xfrm>
            <a:off x="4603345" y="425262"/>
            <a:ext cx="6506845" cy="1394460"/>
          </a:xfrm>
          <a:prstGeom prst="rect">
            <a:avLst/>
          </a:prstGeom>
        </p:spPr>
      </p:pic>
      <p:sp>
        <p:nvSpPr>
          <p:cNvPr id="8" name="文本框 11">
            <a:extLst>
              <a:ext uri="{FF2B5EF4-FFF2-40B4-BE49-F238E27FC236}">
                <a16:creationId xmlns:a16="http://schemas.microsoft.com/office/drawing/2014/main" id="{FB0EC179-A0D1-42C8-A196-0C99C2CECEF8}"/>
              </a:ext>
            </a:extLst>
          </p:cNvPr>
          <p:cNvSpPr txBox="1"/>
          <p:nvPr/>
        </p:nvSpPr>
        <p:spPr>
          <a:xfrm>
            <a:off x="4995807" y="2871583"/>
            <a:ext cx="6234053" cy="1107996"/>
          </a:xfrm>
          <a:prstGeom prst="rect">
            <a:avLst/>
          </a:prstGeom>
          <a:noFill/>
          <a:ln w="9525">
            <a:noFill/>
            <a:miter/>
          </a:ln>
        </p:spPr>
        <p:txBody>
          <a:bodyPr wrap="square" anchor="t">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6600" b="1" i="0" u="none" strike="noStrike" kern="1200" cap="none" spc="0" normalizeH="0" baseline="0" noProof="0" dirty="0">
                <a:ln>
                  <a:noFill/>
                </a:ln>
                <a:solidFill>
                  <a:srgbClr val="FFFF00"/>
                </a:solidFill>
                <a:effectLst/>
                <a:uLnTx/>
                <a:uFillTx/>
                <a:latin typeface="UTM Avo"/>
                <a:ea typeface="+mn-ea"/>
                <a:cs typeface="Times New Roman" panose="02020603050405020304" pitchFamily="18" charset="0"/>
                <a:sym typeface="+mn-ea"/>
              </a:rPr>
              <a:t>VẬN DỤNG</a:t>
            </a:r>
          </a:p>
        </p:txBody>
      </p:sp>
      <p:pic>
        <p:nvPicPr>
          <p:cNvPr id="9" name="图片 7" descr="572005ec0a0c4">
            <a:extLst>
              <a:ext uri="{FF2B5EF4-FFF2-40B4-BE49-F238E27FC236}">
                <a16:creationId xmlns:a16="http://schemas.microsoft.com/office/drawing/2014/main" id="{466BA7A6-BE5C-4EE6-B5C0-F0D48CF430C2}"/>
              </a:ext>
            </a:extLst>
          </p:cNvPr>
          <p:cNvPicPr>
            <a:picLocks noChangeAspect="1"/>
          </p:cNvPicPr>
          <p:nvPr/>
        </p:nvPicPr>
        <p:blipFill rotWithShape="1">
          <a:blip r:embed="rId6"/>
          <a:srcRect r="38224" b="26546"/>
          <a:stretch/>
        </p:blipFill>
        <p:spPr>
          <a:xfrm>
            <a:off x="744527" y="488673"/>
            <a:ext cx="2142240" cy="1439401"/>
          </a:xfrm>
          <a:prstGeom prst="rect">
            <a:avLst/>
          </a:prstGeom>
        </p:spPr>
      </p:pic>
    </p:spTree>
    <p:extLst>
      <p:ext uri="{BB962C8B-B14F-4D97-AF65-F5344CB8AC3E}">
        <p14:creationId xmlns:p14="http://schemas.microsoft.com/office/powerpoint/2010/main" val="78016050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Hình ảnh 1">
            <a:extLst>
              <a:ext uri="{FF2B5EF4-FFF2-40B4-BE49-F238E27FC236}">
                <a16:creationId xmlns:a16="http://schemas.microsoft.com/office/drawing/2014/main" id="{560515AE-8126-49C3-AA95-6B6FC74F3070}"/>
              </a:ext>
            </a:extLst>
          </p:cNvPr>
          <p:cNvPicPr>
            <a:picLocks noChangeAspect="1"/>
          </p:cNvPicPr>
          <p:nvPr/>
        </p:nvPicPr>
        <p:blipFill>
          <a:blip r:embed="rId2"/>
          <a:stretch>
            <a:fillRect/>
          </a:stretch>
        </p:blipFill>
        <p:spPr>
          <a:xfrm>
            <a:off x="0" y="401782"/>
            <a:ext cx="12192001" cy="6456218"/>
          </a:xfrm>
          <a:prstGeom prst="rect">
            <a:avLst/>
          </a:prstGeom>
        </p:spPr>
      </p:pic>
      <p:pic>
        <p:nvPicPr>
          <p:cNvPr id="3" name="Picture 17">
            <a:extLst>
              <a:ext uri="{FF2B5EF4-FFF2-40B4-BE49-F238E27FC236}">
                <a16:creationId xmlns:a16="http://schemas.microsoft.com/office/drawing/2014/main" id="{80FD17EF-A484-404E-B64B-0F49B0704CE8}"/>
              </a:ext>
            </a:extLst>
          </p:cNvPr>
          <p:cNvPicPr>
            <a:picLocks noChangeAspect="1"/>
          </p:cNvPicPr>
          <p:nvPr/>
        </p:nvPicPr>
        <p:blipFill rotWithShape="1">
          <a:blip r:embed="rId3">
            <a:extLst>
              <a:ext uri="{BEBA8EAE-BF5A-486C-A8C5-ECC9F3942E4B}">
                <a14:imgProps xmlns:a14="http://schemas.microsoft.com/office/drawing/2010/main">
                  <a14:imgLayer r:embed="rId4">
                    <a14:imgEffect>
                      <a14:backgroundRemoval t="1874" b="68150" l="3908" r="44583"/>
                    </a14:imgEffect>
                  </a14:imgLayer>
                </a14:imgProps>
              </a:ext>
              <a:ext uri="{28A0092B-C50C-407E-A947-70E740481C1C}">
                <a14:useLocalDpi xmlns:a14="http://schemas.microsoft.com/office/drawing/2010/main" val="0"/>
              </a:ext>
            </a:extLst>
          </a:blip>
          <a:srcRect r="57766" b="41921"/>
          <a:stretch/>
        </p:blipFill>
        <p:spPr>
          <a:xfrm>
            <a:off x="3747566" y="3973976"/>
            <a:ext cx="2603549" cy="2715492"/>
          </a:xfrm>
          <a:prstGeom prst="rect">
            <a:avLst/>
          </a:prstGeom>
        </p:spPr>
      </p:pic>
      <p:pic>
        <p:nvPicPr>
          <p:cNvPr id="4" name="Picture 18">
            <a:extLst>
              <a:ext uri="{FF2B5EF4-FFF2-40B4-BE49-F238E27FC236}">
                <a16:creationId xmlns:a16="http://schemas.microsoft.com/office/drawing/2014/main" id="{1DBEEC00-E48E-4927-8729-96A2CB1AC3E1}"/>
              </a:ext>
            </a:extLst>
          </p:cNvPr>
          <p:cNvPicPr>
            <a:picLocks noChangeAspect="1"/>
          </p:cNvPicPr>
          <p:nvPr/>
        </p:nvPicPr>
        <p:blipFill rotWithShape="1">
          <a:blip r:embed="rId5">
            <a:extLst>
              <a:ext uri="{BEBA8EAE-BF5A-486C-A8C5-ECC9F3942E4B}">
                <a14:imgProps xmlns:a14="http://schemas.microsoft.com/office/drawing/2010/main">
                  <a14:imgLayer r:embed="rId6">
                    <a14:imgEffect>
                      <a14:backgroundRemoval t="10000" b="90000" l="50528" r="94503">
                        <a14:foregroundMark x1="59680" y1="36300" x2="73179" y2="35597"/>
                      </a14:backgroundRemoval>
                    </a14:imgEffect>
                  </a14:imgLayer>
                </a14:imgProps>
              </a:ext>
              <a:ext uri="{28A0092B-C50C-407E-A947-70E740481C1C}">
                <a14:useLocalDpi xmlns:a14="http://schemas.microsoft.com/office/drawing/2010/main" val="0"/>
              </a:ext>
            </a:extLst>
          </a:blip>
          <a:srcRect l="45031" b="36300"/>
          <a:stretch/>
        </p:blipFill>
        <p:spPr>
          <a:xfrm>
            <a:off x="6805484" y="3941620"/>
            <a:ext cx="3126438" cy="2747847"/>
          </a:xfrm>
          <a:prstGeom prst="rect">
            <a:avLst/>
          </a:prstGeom>
        </p:spPr>
      </p:pic>
      <p:sp>
        <p:nvSpPr>
          <p:cNvPr id="5" name="Thought Bubble: Cloud 2">
            <a:extLst>
              <a:ext uri="{FF2B5EF4-FFF2-40B4-BE49-F238E27FC236}">
                <a16:creationId xmlns:a16="http://schemas.microsoft.com/office/drawing/2014/main" id="{2BC6DEAD-7830-47CD-AA74-80DC8FF5B0B1}"/>
              </a:ext>
            </a:extLst>
          </p:cNvPr>
          <p:cNvSpPr/>
          <p:nvPr/>
        </p:nvSpPr>
        <p:spPr>
          <a:xfrm>
            <a:off x="4365230" y="3236184"/>
            <a:ext cx="4880508" cy="1410871"/>
          </a:xfrm>
          <a:prstGeom prst="cloudCallou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6" name="Picture 2">
            <a:extLst>
              <a:ext uri="{FF2B5EF4-FFF2-40B4-BE49-F238E27FC236}">
                <a16:creationId xmlns:a16="http://schemas.microsoft.com/office/drawing/2014/main" id="{AD1B76FC-FB86-4A12-A632-5F7917AA2B7C}"/>
              </a:ext>
            </a:extLst>
          </p:cNvPr>
          <p:cNvPicPr>
            <a:picLocks noChangeAspect="1" noChangeArrowheads="1"/>
          </p:cNvPicPr>
          <p:nvPr/>
        </p:nvPicPr>
        <p:blipFill rotWithShape="1">
          <a:blip r:embed="rId7">
            <a:extLst>
              <a:ext uri="{28A0092B-C50C-407E-A947-70E740481C1C}">
                <a14:useLocalDpi xmlns:a14="http://schemas.microsoft.com/office/drawing/2010/main" val="0"/>
              </a:ext>
            </a:extLst>
          </a:blip>
          <a:srcRect l="10251" t="74576" r="80231" b="18192"/>
          <a:stretch/>
        </p:blipFill>
        <p:spPr bwMode="auto">
          <a:xfrm>
            <a:off x="999522" y="797936"/>
            <a:ext cx="1115878" cy="1190268"/>
          </a:xfrm>
          <a:prstGeom prst="rect">
            <a:avLst/>
          </a:prstGeom>
          <a:noFill/>
          <a:extLst>
            <a:ext uri="{909E8E84-426E-40DD-AFC4-6F175D3DCCD1}">
              <a14:hiddenFill xmlns:a14="http://schemas.microsoft.com/office/drawing/2010/main">
                <a:solidFill>
                  <a:srgbClr val="FFFFFF"/>
                </a:solidFill>
              </a14:hiddenFill>
            </a:ext>
          </a:extLst>
        </p:spPr>
      </p:pic>
      <p:sp>
        <p:nvSpPr>
          <p:cNvPr id="7" name="Rounded Rectangle 5">
            <a:extLst>
              <a:ext uri="{FF2B5EF4-FFF2-40B4-BE49-F238E27FC236}">
                <a16:creationId xmlns:a16="http://schemas.microsoft.com/office/drawing/2014/main" id="{45F486AF-F0AB-415E-9FD5-9EE6EF5037FD}"/>
              </a:ext>
            </a:extLst>
          </p:cNvPr>
          <p:cNvSpPr/>
          <p:nvPr/>
        </p:nvSpPr>
        <p:spPr>
          <a:xfrm>
            <a:off x="2099195" y="1393070"/>
            <a:ext cx="10076599" cy="614362"/>
          </a:xfrm>
          <a:prstGeom prst="roundRect">
            <a:avLst/>
          </a:prstGeom>
          <a:noFill/>
          <a:ln w="28575">
            <a:noFill/>
            <a:prstDash val="lgDashDot"/>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l" defTabSz="914400" rtl="0" eaLnBrk="1" fontAlgn="auto" latinLnBrk="0" hangingPunct="1">
              <a:lnSpc>
                <a:spcPct val="150000"/>
              </a:lnSpc>
              <a:spcBef>
                <a:spcPts val="0"/>
              </a:spcBef>
              <a:spcAft>
                <a:spcPts val="0"/>
              </a:spcAft>
              <a:buClrTx/>
              <a:buSzTx/>
              <a:buFontTx/>
              <a:buNone/>
              <a:tabLst/>
              <a:defRPr/>
            </a:pPr>
            <a:r>
              <a:rPr kumimoji="0" lang="en-US" sz="2400" b="1" i="0" u="none" strike="noStrike" kern="1200" cap="none" spc="0" normalizeH="0" baseline="0" noProof="0" dirty="0" err="1">
                <a:ln>
                  <a:noFill/>
                </a:ln>
                <a:solidFill>
                  <a:srgbClr val="002060"/>
                </a:solidFill>
                <a:effectLst/>
                <a:uLnTx/>
                <a:uFillTx/>
                <a:latin typeface="UTM Avo"/>
                <a:ea typeface="+mn-ea"/>
                <a:cs typeface="Times New Roman" panose="02020603050405020304" pitchFamily="18" charset="0"/>
              </a:rPr>
              <a:t>Kể</a:t>
            </a:r>
            <a:r>
              <a:rPr kumimoji="0" lang="en-US" sz="2400" b="1" i="0" u="none" strike="noStrike" kern="1200" cap="none" spc="0" normalizeH="0" baseline="0" noProof="0" dirty="0">
                <a:ln>
                  <a:noFill/>
                </a:ln>
                <a:solidFill>
                  <a:srgbClr val="002060"/>
                </a:solidFill>
                <a:effectLst/>
                <a:uLnTx/>
                <a:uFillTx/>
                <a:latin typeface="UTM Avo"/>
                <a:ea typeface="+mn-ea"/>
                <a:cs typeface="Times New Roman" panose="02020603050405020304" pitchFamily="18" charset="0"/>
              </a:rPr>
              <a:t> </a:t>
            </a:r>
            <a:r>
              <a:rPr kumimoji="0" lang="en-US" sz="2400" b="1" i="0" u="none" strike="noStrike" kern="1200" cap="none" spc="0" normalizeH="0" baseline="0" noProof="0" dirty="0" err="1">
                <a:ln>
                  <a:noFill/>
                </a:ln>
                <a:solidFill>
                  <a:srgbClr val="002060"/>
                </a:solidFill>
                <a:effectLst/>
                <a:uLnTx/>
                <a:uFillTx/>
                <a:latin typeface="UTM Avo"/>
                <a:ea typeface="+mn-ea"/>
                <a:cs typeface="Times New Roman" panose="02020603050405020304" pitchFamily="18" charset="0"/>
              </a:rPr>
              <a:t>các</a:t>
            </a:r>
            <a:r>
              <a:rPr kumimoji="0" lang="en-US" sz="2400" b="1" i="0" u="none" strike="noStrike" kern="1200" cap="none" spc="0" normalizeH="0" baseline="0" noProof="0" dirty="0">
                <a:ln>
                  <a:noFill/>
                </a:ln>
                <a:solidFill>
                  <a:srgbClr val="002060"/>
                </a:solidFill>
                <a:effectLst/>
                <a:uLnTx/>
                <a:uFillTx/>
                <a:latin typeface="UTM Avo"/>
                <a:ea typeface="+mn-ea"/>
                <a:cs typeface="Times New Roman" panose="02020603050405020304" pitchFamily="18" charset="0"/>
              </a:rPr>
              <a:t> </a:t>
            </a:r>
            <a:r>
              <a:rPr kumimoji="0" lang="en-US" sz="2400" b="1" i="0" u="none" strike="noStrike" kern="1200" cap="none" spc="0" normalizeH="0" baseline="0" noProof="0" dirty="0" err="1">
                <a:ln>
                  <a:noFill/>
                </a:ln>
                <a:solidFill>
                  <a:srgbClr val="002060"/>
                </a:solidFill>
                <a:effectLst/>
                <a:uLnTx/>
                <a:uFillTx/>
                <a:latin typeface="UTM Avo"/>
                <a:ea typeface="+mn-ea"/>
                <a:cs typeface="Times New Roman" panose="02020603050405020304" pitchFamily="18" charset="0"/>
              </a:rPr>
              <a:t>tình</a:t>
            </a:r>
            <a:r>
              <a:rPr kumimoji="0" lang="en-US" sz="2400" b="1" i="0" u="none" strike="noStrike" kern="1200" cap="none" spc="0" normalizeH="0" baseline="0" noProof="0" dirty="0">
                <a:ln>
                  <a:noFill/>
                </a:ln>
                <a:solidFill>
                  <a:srgbClr val="002060"/>
                </a:solidFill>
                <a:effectLst/>
                <a:uLnTx/>
                <a:uFillTx/>
                <a:latin typeface="UTM Avo"/>
                <a:ea typeface="+mn-ea"/>
                <a:cs typeface="Times New Roman" panose="02020603050405020304" pitchFamily="18" charset="0"/>
              </a:rPr>
              <a:t> </a:t>
            </a:r>
            <a:r>
              <a:rPr kumimoji="0" lang="en-US" sz="2400" b="1" i="0" u="none" strike="noStrike" kern="1200" cap="none" spc="0" normalizeH="0" baseline="0" noProof="0" dirty="0" err="1">
                <a:ln>
                  <a:noFill/>
                </a:ln>
                <a:solidFill>
                  <a:srgbClr val="002060"/>
                </a:solidFill>
                <a:effectLst/>
                <a:uLnTx/>
                <a:uFillTx/>
                <a:latin typeface="UTM Avo"/>
                <a:ea typeface="+mn-ea"/>
                <a:cs typeface="Times New Roman" panose="02020603050405020304" pitchFamily="18" charset="0"/>
              </a:rPr>
              <a:t>huống</a:t>
            </a:r>
            <a:r>
              <a:rPr kumimoji="0" lang="en-US" sz="2400" b="1" i="0" u="none" strike="noStrike" kern="1200" cap="none" spc="0" normalizeH="0" baseline="0" noProof="0" dirty="0">
                <a:ln>
                  <a:noFill/>
                </a:ln>
                <a:solidFill>
                  <a:srgbClr val="002060"/>
                </a:solidFill>
                <a:effectLst/>
                <a:uLnTx/>
                <a:uFillTx/>
                <a:latin typeface="UTM Avo"/>
                <a:ea typeface="+mn-ea"/>
                <a:cs typeface="Times New Roman" panose="02020603050405020304" pitchFamily="18" charset="0"/>
              </a:rPr>
              <a:t> </a:t>
            </a:r>
            <a:r>
              <a:rPr kumimoji="0" lang="en-US" sz="2400" b="1" i="0" u="none" strike="noStrike" kern="1200" cap="none" spc="0" normalizeH="0" baseline="0" noProof="0" dirty="0" err="1">
                <a:ln>
                  <a:noFill/>
                </a:ln>
                <a:solidFill>
                  <a:srgbClr val="002060"/>
                </a:solidFill>
                <a:effectLst/>
                <a:uLnTx/>
                <a:uFillTx/>
                <a:latin typeface="UTM Avo"/>
                <a:ea typeface="+mn-ea"/>
                <a:cs typeface="Times New Roman" panose="02020603050405020304" pitchFamily="18" charset="0"/>
              </a:rPr>
              <a:t>trong</a:t>
            </a:r>
            <a:r>
              <a:rPr kumimoji="0" lang="en-US" sz="2400" b="1" i="0" u="none" strike="noStrike" kern="1200" cap="none" spc="0" normalizeH="0" baseline="0" noProof="0" dirty="0">
                <a:ln>
                  <a:noFill/>
                </a:ln>
                <a:solidFill>
                  <a:srgbClr val="002060"/>
                </a:solidFill>
                <a:effectLst/>
                <a:uLnTx/>
                <a:uFillTx/>
                <a:latin typeface="UTM Avo"/>
                <a:ea typeface="+mn-ea"/>
                <a:cs typeface="Times New Roman" panose="02020603050405020304" pitchFamily="18" charset="0"/>
              </a:rPr>
              <a:t> </a:t>
            </a:r>
            <a:r>
              <a:rPr kumimoji="0" lang="en-US" sz="2400" b="1" i="0" u="none" strike="noStrike" kern="1200" cap="none" spc="0" normalizeH="0" baseline="0" noProof="0" dirty="0" err="1">
                <a:ln>
                  <a:noFill/>
                </a:ln>
                <a:solidFill>
                  <a:srgbClr val="002060"/>
                </a:solidFill>
                <a:effectLst/>
                <a:uLnTx/>
                <a:uFillTx/>
                <a:latin typeface="UTM Avo"/>
                <a:ea typeface="+mn-ea"/>
                <a:cs typeface="Times New Roman" panose="02020603050405020304" pitchFamily="18" charset="0"/>
              </a:rPr>
              <a:t>thực</a:t>
            </a:r>
            <a:r>
              <a:rPr kumimoji="0" lang="en-US" sz="2400" b="1" i="0" u="none" strike="noStrike" kern="1200" cap="none" spc="0" normalizeH="0" baseline="0" noProof="0" dirty="0">
                <a:ln>
                  <a:noFill/>
                </a:ln>
                <a:solidFill>
                  <a:srgbClr val="002060"/>
                </a:solidFill>
                <a:effectLst/>
                <a:uLnTx/>
                <a:uFillTx/>
                <a:latin typeface="UTM Avo"/>
                <a:ea typeface="+mn-ea"/>
                <a:cs typeface="Times New Roman" panose="02020603050405020304" pitchFamily="18" charset="0"/>
              </a:rPr>
              <a:t> </a:t>
            </a:r>
            <a:r>
              <a:rPr kumimoji="0" lang="en-US" sz="2400" b="1" i="0" u="none" strike="noStrike" kern="1200" cap="none" spc="0" normalizeH="0" baseline="0" noProof="0" dirty="0" err="1">
                <a:ln>
                  <a:noFill/>
                </a:ln>
                <a:solidFill>
                  <a:srgbClr val="002060"/>
                </a:solidFill>
                <a:effectLst/>
                <a:uLnTx/>
                <a:uFillTx/>
                <a:latin typeface="UTM Avo"/>
                <a:ea typeface="+mn-ea"/>
                <a:cs typeface="Times New Roman" panose="02020603050405020304" pitchFamily="18" charset="0"/>
              </a:rPr>
              <a:t>tế</a:t>
            </a:r>
            <a:r>
              <a:rPr kumimoji="0" lang="en-US" sz="2400" b="1" i="0" u="none" strike="noStrike" kern="1200" cap="none" spc="0" normalizeH="0" baseline="0" noProof="0" dirty="0">
                <a:ln>
                  <a:noFill/>
                </a:ln>
                <a:solidFill>
                  <a:srgbClr val="002060"/>
                </a:solidFill>
                <a:effectLst/>
                <a:uLnTx/>
                <a:uFillTx/>
                <a:latin typeface="UTM Avo"/>
                <a:ea typeface="+mn-ea"/>
                <a:cs typeface="Times New Roman" panose="02020603050405020304" pitchFamily="18" charset="0"/>
              </a:rPr>
              <a:t> </a:t>
            </a:r>
            <a:r>
              <a:rPr kumimoji="0" lang="en-US" sz="2400" b="1" i="0" u="none" strike="noStrike" kern="1200" cap="none" spc="0" normalizeH="0" baseline="0" noProof="0" dirty="0" err="1">
                <a:ln>
                  <a:noFill/>
                </a:ln>
                <a:solidFill>
                  <a:srgbClr val="002060"/>
                </a:solidFill>
                <a:effectLst/>
                <a:uLnTx/>
                <a:uFillTx/>
                <a:latin typeface="UTM Avo"/>
                <a:ea typeface="+mn-ea"/>
                <a:cs typeface="Times New Roman" panose="02020603050405020304" pitchFamily="18" charset="0"/>
              </a:rPr>
              <a:t>liên</a:t>
            </a:r>
            <a:r>
              <a:rPr kumimoji="0" lang="en-US" sz="2400" b="1" i="0" u="none" strike="noStrike" kern="1200" cap="none" spc="0" normalizeH="0" baseline="0" noProof="0" dirty="0">
                <a:ln>
                  <a:noFill/>
                </a:ln>
                <a:solidFill>
                  <a:srgbClr val="002060"/>
                </a:solidFill>
                <a:effectLst/>
                <a:uLnTx/>
                <a:uFillTx/>
                <a:latin typeface="UTM Avo"/>
                <a:ea typeface="+mn-ea"/>
                <a:cs typeface="Times New Roman" panose="02020603050405020304" pitchFamily="18" charset="0"/>
              </a:rPr>
              <a:t> </a:t>
            </a:r>
            <a:r>
              <a:rPr kumimoji="0" lang="en-US" sz="2400" b="1" i="0" u="none" strike="noStrike" kern="1200" cap="none" spc="0" normalizeH="0" baseline="0" noProof="0" dirty="0" err="1">
                <a:ln>
                  <a:noFill/>
                </a:ln>
                <a:solidFill>
                  <a:srgbClr val="002060"/>
                </a:solidFill>
                <a:effectLst/>
                <a:uLnTx/>
                <a:uFillTx/>
                <a:latin typeface="UTM Avo"/>
                <a:ea typeface="+mn-ea"/>
                <a:cs typeface="Times New Roman" panose="02020603050405020304" pitchFamily="18" charset="0"/>
              </a:rPr>
              <a:t>quan</a:t>
            </a:r>
            <a:r>
              <a:rPr kumimoji="0" lang="en-US" sz="2400" b="1" i="0" u="none" strike="noStrike" kern="1200" cap="none" spc="0" normalizeH="0" baseline="0" noProof="0" dirty="0">
                <a:ln>
                  <a:noFill/>
                </a:ln>
                <a:solidFill>
                  <a:srgbClr val="002060"/>
                </a:solidFill>
                <a:effectLst/>
                <a:uLnTx/>
                <a:uFillTx/>
                <a:latin typeface="UTM Avo"/>
                <a:ea typeface="+mn-ea"/>
                <a:cs typeface="Times New Roman" panose="02020603050405020304" pitchFamily="18" charset="0"/>
              </a:rPr>
              <a:t> </a:t>
            </a:r>
            <a:r>
              <a:rPr kumimoji="0" lang="en-US" sz="2400" b="1" i="0" u="none" strike="noStrike" kern="1200" cap="none" spc="0" normalizeH="0" baseline="0" noProof="0" dirty="0" err="1">
                <a:ln>
                  <a:noFill/>
                </a:ln>
                <a:solidFill>
                  <a:srgbClr val="002060"/>
                </a:solidFill>
                <a:effectLst/>
                <a:uLnTx/>
                <a:uFillTx/>
                <a:latin typeface="UTM Avo"/>
                <a:ea typeface="+mn-ea"/>
                <a:cs typeface="Times New Roman" panose="02020603050405020304" pitchFamily="18" charset="0"/>
              </a:rPr>
              <a:t>đến</a:t>
            </a:r>
            <a:r>
              <a:rPr kumimoji="0" lang="en-US" sz="2400" b="1" i="0" u="none" strike="noStrike" kern="1200" cap="none" spc="0" normalizeH="0" baseline="0" noProof="0" dirty="0">
                <a:ln>
                  <a:noFill/>
                </a:ln>
                <a:solidFill>
                  <a:srgbClr val="002060"/>
                </a:solidFill>
                <a:effectLst/>
                <a:uLnTx/>
                <a:uFillTx/>
                <a:latin typeface="UTM Avo"/>
                <a:ea typeface="+mn-ea"/>
                <a:cs typeface="Times New Roman" panose="02020603050405020304" pitchFamily="18" charset="0"/>
              </a:rPr>
              <a:t> </a:t>
            </a:r>
            <a:r>
              <a:rPr kumimoji="0" lang="en-US" sz="2400" b="1" i="0" u="none" strike="noStrike" kern="1200" cap="none" spc="0" normalizeH="0" baseline="0" noProof="0" dirty="0" err="1">
                <a:ln>
                  <a:noFill/>
                </a:ln>
                <a:solidFill>
                  <a:srgbClr val="002060"/>
                </a:solidFill>
                <a:effectLst/>
                <a:uLnTx/>
                <a:uFillTx/>
                <a:latin typeface="UTM Avo"/>
                <a:ea typeface="+mn-ea"/>
                <a:cs typeface="Times New Roman" panose="02020603050405020304" pitchFamily="18" charset="0"/>
              </a:rPr>
              <a:t>phép</a:t>
            </a:r>
            <a:r>
              <a:rPr kumimoji="0" lang="en-US" sz="2400" b="1" i="0" u="none" strike="noStrike" kern="1200" cap="none" spc="0" normalizeH="0" baseline="0" noProof="0" dirty="0">
                <a:ln>
                  <a:noFill/>
                </a:ln>
                <a:solidFill>
                  <a:srgbClr val="002060"/>
                </a:solidFill>
                <a:effectLst/>
                <a:uLnTx/>
                <a:uFillTx/>
                <a:latin typeface="UTM Avo"/>
                <a:ea typeface="+mn-ea"/>
                <a:cs typeface="Times New Roman" panose="02020603050405020304" pitchFamily="18" charset="0"/>
              </a:rPr>
              <a:t> </a:t>
            </a:r>
            <a:r>
              <a:rPr kumimoji="0" lang="en-US" sz="2400" b="1" i="0" u="none" strike="noStrike" kern="1200" cap="none" spc="0" normalizeH="0" baseline="0" noProof="0" dirty="0" err="1">
                <a:ln>
                  <a:noFill/>
                </a:ln>
                <a:solidFill>
                  <a:srgbClr val="002060"/>
                </a:solidFill>
                <a:effectLst/>
                <a:uLnTx/>
                <a:uFillTx/>
                <a:latin typeface="UTM Avo"/>
                <a:ea typeface="+mn-ea"/>
                <a:cs typeface="Times New Roman" panose="02020603050405020304" pitchFamily="18" charset="0"/>
              </a:rPr>
              <a:t>trừ</a:t>
            </a:r>
            <a:endParaRPr kumimoji="0" lang="en-US" sz="2400" b="1" i="0" u="none" strike="noStrike" kern="1200" cap="none" spc="0" normalizeH="0" baseline="0" noProof="0" dirty="0">
              <a:ln>
                <a:noFill/>
              </a:ln>
              <a:solidFill>
                <a:srgbClr val="002060"/>
              </a:solidFill>
              <a:effectLst/>
              <a:uLnTx/>
              <a:uFillTx/>
              <a:latin typeface="UTM Avo"/>
              <a:ea typeface="+mn-ea"/>
              <a:cs typeface="Times New Roman" panose="02020603050405020304" pitchFamily="18" charset="0"/>
            </a:endParaRPr>
          </a:p>
          <a:p>
            <a:pPr marL="0" marR="0" lvl="0" indent="0" algn="l" defTabSz="914400" rtl="0" eaLnBrk="1" fontAlgn="auto" latinLnBrk="0" hangingPunct="1">
              <a:lnSpc>
                <a:spcPct val="150000"/>
              </a:lnSpc>
              <a:spcBef>
                <a:spcPts val="0"/>
              </a:spcBef>
              <a:spcAft>
                <a:spcPts val="0"/>
              </a:spcAft>
              <a:buClrTx/>
              <a:buSzTx/>
              <a:buFontTx/>
              <a:buNone/>
              <a:tabLst/>
              <a:defRPr/>
            </a:pPr>
            <a:r>
              <a:rPr kumimoji="0" lang="en-US" sz="2400" b="1" i="0" u="none" strike="noStrike" kern="1200" cap="none" spc="0" normalizeH="0" baseline="0" noProof="0" dirty="0" err="1">
                <a:ln>
                  <a:noFill/>
                </a:ln>
                <a:solidFill>
                  <a:srgbClr val="002060"/>
                </a:solidFill>
                <a:effectLst/>
                <a:uLnTx/>
                <a:uFillTx/>
                <a:latin typeface="UTM Avo"/>
                <a:ea typeface="+mn-ea"/>
                <a:cs typeface="Times New Roman" panose="02020603050405020304" pitchFamily="18" charset="0"/>
              </a:rPr>
              <a:t>dạng</a:t>
            </a:r>
            <a:r>
              <a:rPr kumimoji="0" lang="en-US" sz="2400" b="1" i="0" u="none" strike="noStrike" kern="1200" cap="none" spc="0" normalizeH="0" baseline="0" noProof="0" dirty="0">
                <a:ln>
                  <a:noFill/>
                </a:ln>
                <a:solidFill>
                  <a:srgbClr val="002060"/>
                </a:solidFill>
                <a:effectLst/>
                <a:uLnTx/>
                <a:uFillTx/>
                <a:latin typeface="UTM Avo"/>
                <a:ea typeface="+mn-ea"/>
                <a:cs typeface="Times New Roman" panose="02020603050405020304" pitchFamily="18" charset="0"/>
              </a:rPr>
              <a:t> 17 - 2</a:t>
            </a:r>
          </a:p>
          <a:p>
            <a:pPr marL="0" marR="0" lvl="0" indent="0" algn="l" defTabSz="914400" rtl="0" eaLnBrk="1" fontAlgn="auto" latinLnBrk="0" hangingPunct="1">
              <a:lnSpc>
                <a:spcPct val="150000"/>
              </a:lnSpc>
              <a:spcBef>
                <a:spcPts val="0"/>
              </a:spcBef>
              <a:spcAft>
                <a:spcPts val="0"/>
              </a:spcAft>
              <a:buClrTx/>
              <a:buSzTx/>
              <a:buFontTx/>
              <a:buNone/>
              <a:tabLst/>
              <a:defRPr/>
            </a:pPr>
            <a:endParaRPr kumimoji="0" lang="en-US" sz="2400" b="1" i="0" u="none" strike="noStrike" kern="1200" cap="none" spc="0" normalizeH="0" baseline="0" noProof="0" dirty="0">
              <a:ln>
                <a:noFill/>
              </a:ln>
              <a:solidFill>
                <a:srgbClr val="002060"/>
              </a:solidFill>
              <a:effectLst/>
              <a:uLnTx/>
              <a:uFillTx/>
              <a:latin typeface="UTM Avo"/>
              <a:ea typeface="+mn-ea"/>
              <a:cs typeface="Times New Roman" panose="02020603050405020304" pitchFamily="18" charset="0"/>
            </a:endParaRPr>
          </a:p>
        </p:txBody>
      </p:sp>
      <p:sp>
        <p:nvSpPr>
          <p:cNvPr id="8" name="Rounded Rectangle 5">
            <a:extLst>
              <a:ext uri="{FF2B5EF4-FFF2-40B4-BE49-F238E27FC236}">
                <a16:creationId xmlns:a16="http://schemas.microsoft.com/office/drawing/2014/main" id="{5BDE725B-3576-4A00-A152-BE667C85CF46}"/>
              </a:ext>
            </a:extLst>
          </p:cNvPr>
          <p:cNvSpPr/>
          <p:nvPr/>
        </p:nvSpPr>
        <p:spPr>
          <a:xfrm>
            <a:off x="5290265" y="3566210"/>
            <a:ext cx="3726872" cy="614362"/>
          </a:xfrm>
          <a:prstGeom prst="roundRect">
            <a:avLst/>
          </a:prstGeom>
          <a:noFill/>
          <a:ln w="28575">
            <a:noFill/>
            <a:prstDash val="lgDashDot"/>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6000" b="1" i="0" u="none" strike="noStrike" kern="1200" cap="none" spc="0" normalizeH="0" baseline="0" noProof="0" dirty="0">
                <a:ln>
                  <a:noFill/>
                </a:ln>
                <a:solidFill>
                  <a:srgbClr val="FF0000"/>
                </a:solidFill>
                <a:effectLst/>
                <a:uLnTx/>
                <a:uFillTx/>
                <a:latin typeface="+mj-lt"/>
                <a:ea typeface="+mn-ea"/>
                <a:cs typeface="Times New Roman" panose="02020603050405020304" pitchFamily="18" charset="0"/>
              </a:rPr>
              <a:t>? ? ?</a:t>
            </a:r>
          </a:p>
        </p:txBody>
      </p:sp>
    </p:spTree>
    <p:extLst>
      <p:ext uri="{BB962C8B-B14F-4D97-AF65-F5344CB8AC3E}">
        <p14:creationId xmlns:p14="http://schemas.microsoft.com/office/powerpoint/2010/main" val="39868404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heel(1)">
                                      <p:cBhvr>
                                        <p:cTn id="7" dur="2000"/>
                                        <p:tgtEl>
                                          <p:spTgt spid="6"/>
                                        </p:tgtEl>
                                      </p:cBhvr>
                                    </p:animEffect>
                                  </p:childTnLst>
                                </p:cTn>
                              </p:par>
                            </p:childTnLst>
                          </p:cTn>
                        </p:par>
                        <p:par>
                          <p:cTn id="8" fill="hold">
                            <p:stCondLst>
                              <p:cond delay="2000"/>
                            </p:stCondLst>
                            <p:childTnLst>
                              <p:par>
                                <p:cTn id="9" presetID="22" presetClass="entr" presetSubtype="8"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left)">
                                      <p:cBhvr>
                                        <p:cTn id="11" dur="500"/>
                                        <p:tgtEl>
                                          <p:spTgt spid="7"/>
                                        </p:tgtEl>
                                      </p:cBhvr>
                                    </p:animEffect>
                                  </p:childTnLst>
                                </p:cTn>
                              </p:par>
                              <p:par>
                                <p:cTn id="12" presetID="16" presetClass="entr" presetSubtype="21" fill="hold" nodeType="with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barn(inVertical)">
                                      <p:cBhvr>
                                        <p:cTn id="14" dur="500"/>
                                        <p:tgtEl>
                                          <p:spTgt spid="3"/>
                                        </p:tgtEl>
                                      </p:cBhvr>
                                    </p:animEffect>
                                  </p:childTnLst>
                                </p:cTn>
                              </p:par>
                            </p:childTnLst>
                          </p:cTn>
                        </p:par>
                        <p:par>
                          <p:cTn id="15" fill="hold">
                            <p:stCondLst>
                              <p:cond delay="2500"/>
                            </p:stCondLst>
                            <p:childTnLst>
                              <p:par>
                                <p:cTn id="16" presetID="16" presetClass="entr" presetSubtype="21" fill="hold" nodeType="after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barn(inVertical)">
                                      <p:cBhvr>
                                        <p:cTn id="18" dur="500"/>
                                        <p:tgtEl>
                                          <p:spTgt spid="4"/>
                                        </p:tgtEl>
                                      </p:cBhvr>
                                    </p:animEffect>
                                  </p:childTnLst>
                                </p:cTn>
                              </p:par>
                              <p:par>
                                <p:cTn id="19" presetID="22" presetClass="entr" presetSubtype="8" fill="hold" grpId="0" nodeType="withEffect">
                                  <p:stCondLst>
                                    <p:cond delay="0"/>
                                  </p:stCondLst>
                                  <p:childTnLst>
                                    <p:set>
                                      <p:cBhvr>
                                        <p:cTn id="20" dur="1" fill="hold">
                                          <p:stCondLst>
                                            <p:cond delay="0"/>
                                          </p:stCondLst>
                                        </p:cTn>
                                        <p:tgtEl>
                                          <p:spTgt spid="5"/>
                                        </p:tgtEl>
                                        <p:attrNameLst>
                                          <p:attrName>style.visibility</p:attrName>
                                        </p:attrNameLst>
                                      </p:cBhvr>
                                      <p:to>
                                        <p:strVal val="visible"/>
                                      </p:to>
                                    </p:set>
                                    <p:animEffect transition="in" filter="wipe(left)">
                                      <p:cBhvr>
                                        <p:cTn id="21" dur="500"/>
                                        <p:tgtEl>
                                          <p:spTgt spid="5"/>
                                        </p:tgtEl>
                                      </p:cBhvr>
                                    </p:animEffect>
                                  </p:childTnLst>
                                </p:cTn>
                              </p:par>
                            </p:childTnLst>
                          </p:cTn>
                        </p:par>
                        <p:par>
                          <p:cTn id="22" fill="hold">
                            <p:stCondLst>
                              <p:cond delay="3000"/>
                            </p:stCondLst>
                            <p:childTnLst>
                              <p:par>
                                <p:cTn id="23" presetID="22" presetClass="entr" presetSubtype="8" fill="hold" grpId="0" nodeType="afterEffect">
                                  <p:stCondLst>
                                    <p:cond delay="0"/>
                                  </p:stCondLst>
                                  <p:childTnLst>
                                    <p:set>
                                      <p:cBhvr>
                                        <p:cTn id="24" dur="1" fill="hold">
                                          <p:stCondLst>
                                            <p:cond delay="0"/>
                                          </p:stCondLst>
                                        </p:cTn>
                                        <p:tgtEl>
                                          <p:spTgt spid="8"/>
                                        </p:tgtEl>
                                        <p:attrNameLst>
                                          <p:attrName>style.visibility</p:attrName>
                                        </p:attrNameLst>
                                      </p:cBhvr>
                                      <p:to>
                                        <p:strVal val="visible"/>
                                      </p:to>
                                    </p:set>
                                    <p:animEffect transition="in" filter="wipe(left)">
                                      <p:cBhvr>
                                        <p:cTn id="25"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p:bldP spid="8"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Hình ảnh 1">
            <a:extLst>
              <a:ext uri="{FF2B5EF4-FFF2-40B4-BE49-F238E27FC236}">
                <a16:creationId xmlns:a16="http://schemas.microsoft.com/office/drawing/2014/main" id="{C22967B1-F7E1-4408-8362-A7C884BA4490}"/>
              </a:ext>
            </a:extLst>
          </p:cNvPr>
          <p:cNvPicPr>
            <a:picLocks noChangeAspect="1"/>
          </p:cNvPicPr>
          <p:nvPr/>
        </p:nvPicPr>
        <p:blipFill>
          <a:blip r:embed="rId4"/>
          <a:stretch>
            <a:fillRect/>
          </a:stretch>
        </p:blipFill>
        <p:spPr>
          <a:xfrm>
            <a:off x="-529" y="430982"/>
            <a:ext cx="12192529" cy="6434184"/>
          </a:xfrm>
          <a:prstGeom prst="rect">
            <a:avLst/>
          </a:prstGeom>
        </p:spPr>
      </p:pic>
      <p:sp>
        <p:nvSpPr>
          <p:cNvPr id="3" name="TextBox 3">
            <a:extLst>
              <a:ext uri="{FF2B5EF4-FFF2-40B4-BE49-F238E27FC236}">
                <a16:creationId xmlns:a16="http://schemas.microsoft.com/office/drawing/2014/main" id="{81B57349-8771-43F4-AD79-7F95C92B5BC1}"/>
              </a:ext>
            </a:extLst>
          </p:cNvPr>
          <p:cNvSpPr txBox="1"/>
          <p:nvPr/>
        </p:nvSpPr>
        <p:spPr>
          <a:xfrm>
            <a:off x="457200" y="1004794"/>
            <a:ext cx="3924300" cy="317009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a:ln>
                  <a:noFill/>
                </a:ln>
                <a:solidFill>
                  <a:srgbClr val="FF0000"/>
                </a:solidFill>
                <a:effectLst/>
                <a:uLnTx/>
                <a:uFillTx/>
                <a:latin typeface="+mj-lt"/>
                <a:ea typeface="+mn-ea"/>
                <a:cs typeface="Times New Roman" pitchFamily="18" charset="0"/>
              </a:rPr>
              <a:t>DORAEMON</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4000" b="1" i="0" u="none" strike="noStrike" kern="1200" cap="none" spc="0" normalizeH="0" baseline="0" noProof="0">
              <a:ln>
                <a:noFill/>
              </a:ln>
              <a:solidFill>
                <a:srgbClr val="FF0000"/>
              </a:solidFill>
              <a:effectLst/>
              <a:uLnTx/>
              <a:uFillTx/>
              <a:latin typeface="+mj-lt"/>
              <a:ea typeface="+mn-ea"/>
              <a:cs typeface="Times New Roman"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4000" b="1">
                <a:solidFill>
                  <a:srgbClr val="FF0000"/>
                </a:solidFill>
                <a:latin typeface="+mj-lt"/>
                <a:cs typeface="Times New Roman" pitchFamily="18" charset="0"/>
              </a:rPr>
              <a:t>VÀ CHIẾC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4000" b="1" i="0" u="none" strike="noStrike" kern="1200" cap="none" spc="0" normalizeH="0" baseline="0" noProof="0">
              <a:ln>
                <a:noFill/>
              </a:ln>
              <a:solidFill>
                <a:srgbClr val="FF0000"/>
              </a:solidFill>
              <a:effectLst/>
              <a:uLnTx/>
              <a:uFillTx/>
              <a:latin typeface="+mj-lt"/>
              <a:ea typeface="+mn-ea"/>
              <a:cs typeface="Times New Roman"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4000" b="1">
                <a:solidFill>
                  <a:srgbClr val="FF0000"/>
                </a:solidFill>
                <a:latin typeface="+mj-lt"/>
                <a:cs typeface="Times New Roman" pitchFamily="18" charset="0"/>
              </a:rPr>
              <a:t>BÁNH RÁN</a:t>
            </a:r>
            <a:endParaRPr kumimoji="0" lang="en-US" sz="4000" b="1" i="0" u="none" strike="noStrike" kern="1200" cap="none" spc="0" normalizeH="0" baseline="0" noProof="0">
              <a:ln>
                <a:noFill/>
              </a:ln>
              <a:solidFill>
                <a:srgbClr val="FF0000"/>
              </a:solidFill>
              <a:effectLst/>
              <a:uLnTx/>
              <a:uFillTx/>
              <a:latin typeface="+mj-lt"/>
              <a:ea typeface="+mn-ea"/>
              <a:cs typeface="Times New Roman" pitchFamily="18" charset="0"/>
            </a:endParaRPr>
          </a:p>
        </p:txBody>
      </p:sp>
      <p:sp>
        <p:nvSpPr>
          <p:cNvPr id="4" name="Rounded Rectangle 4">
            <a:extLst>
              <a:ext uri="{FF2B5EF4-FFF2-40B4-BE49-F238E27FC236}">
                <a16:creationId xmlns:a16="http://schemas.microsoft.com/office/drawing/2014/main" id="{8B5FFF76-3530-4F5D-B6C5-4107928B4B67}"/>
              </a:ext>
            </a:extLst>
          </p:cNvPr>
          <p:cNvSpPr/>
          <p:nvPr/>
        </p:nvSpPr>
        <p:spPr>
          <a:xfrm>
            <a:off x="4556049" y="2540818"/>
            <a:ext cx="5867400" cy="3886200"/>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mj-lt"/>
              <a:ea typeface="+mn-ea"/>
              <a:cs typeface="+mn-cs"/>
            </a:endParaRPr>
          </a:p>
        </p:txBody>
      </p:sp>
      <p:sp>
        <p:nvSpPr>
          <p:cNvPr id="5" name="TextBox 6">
            <a:extLst>
              <a:ext uri="{FF2B5EF4-FFF2-40B4-BE49-F238E27FC236}">
                <a16:creationId xmlns:a16="http://schemas.microsoft.com/office/drawing/2014/main" id="{8BCE773E-509D-4ED8-9D92-9102FD5621F3}"/>
              </a:ext>
            </a:extLst>
          </p:cNvPr>
          <p:cNvSpPr txBox="1"/>
          <p:nvPr/>
        </p:nvSpPr>
        <p:spPr>
          <a:xfrm>
            <a:off x="4858539" y="2745299"/>
            <a:ext cx="5476010" cy="353943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3200">
                <a:solidFill>
                  <a:prstClr val="black"/>
                </a:solidFill>
                <a:latin typeface="+mj-lt"/>
                <a:cs typeface="Times New Roman" pitchFamily="18" charset="0"/>
              </a:rPr>
              <a:t>Những con chuột đáng ghét đang tìm cách ăn vụng bánh rán của chú mèo máy Doraemon. Các em hãy ngăn cản chúng bằng cách trả lời các câu hỏi nhé. </a:t>
            </a:r>
            <a:endParaRPr kumimoji="0" lang="en-US" sz="3200" b="0" i="0" u="none" strike="noStrike" kern="1200" cap="none" spc="0" normalizeH="0" baseline="0" noProof="0">
              <a:ln>
                <a:noFill/>
              </a:ln>
              <a:solidFill>
                <a:prstClr val="black"/>
              </a:solidFill>
              <a:effectLst/>
              <a:uLnTx/>
              <a:uFillTx/>
              <a:latin typeface="+mj-lt"/>
              <a:ea typeface="+mn-ea"/>
              <a:cs typeface="Times New Roman" pitchFamily="18" charset="0"/>
            </a:endParaRPr>
          </a:p>
        </p:txBody>
      </p:sp>
      <p:pic>
        <p:nvPicPr>
          <p:cNvPr id="6" name="Picture 7">
            <a:hlinkClick r:id="rId5" action="ppaction://hlinksldjump"/>
            <a:extLst>
              <a:ext uri="{FF2B5EF4-FFF2-40B4-BE49-F238E27FC236}">
                <a16:creationId xmlns:a16="http://schemas.microsoft.com/office/drawing/2014/main" id="{B29945E2-869A-4A30-87D9-7712340BA0E5}"/>
              </a:ext>
            </a:extLst>
          </p:cNvPr>
          <p:cNvPicPr>
            <a:picLocks noChangeAspect="1"/>
          </p:cNvPicPr>
          <p:nvPr/>
        </p:nvPicPr>
        <p:blipFill>
          <a:blip r:embed="rId6">
            <a:extLst>
              <a:ext uri="{BEBA8EAE-BF5A-486C-A8C5-ECC9F3942E4B}">
                <a14:imgProps xmlns:a14="http://schemas.microsoft.com/office/drawing/2010/main">
                  <a14:imgLayer r:embed="rId7">
                    <a14:imgEffect>
                      <a14:backgroundRemoval t="0" b="100000" l="0" r="98985">
                        <a14:foregroundMark x1="31472" y1="4000" x2="40102" y2="16000"/>
                        <a14:foregroundMark x1="55838" y1="6400" x2="24873" y2="18400"/>
                        <a14:foregroundMark x1="28934" y1="12800" x2="60406" y2="11600"/>
                        <a14:foregroundMark x1="28934" y1="9200" x2="51269" y2="5600"/>
                        <a14:foregroundMark x1="30457" y1="7600" x2="60406" y2="4400"/>
                        <a14:foregroundMark x1="57360" y1="4000" x2="57868" y2="36000"/>
                        <a14:foregroundMark x1="67513" y1="18000" x2="42640" y2="42400"/>
                        <a14:foregroundMark x1="27919" y1="23600" x2="62437" y2="33200"/>
                        <a14:foregroundMark x1="63959" y1="20400" x2="23858" y2="39600"/>
                        <a14:foregroundMark x1="28426" y1="20400" x2="26904" y2="42400"/>
                        <a14:foregroundMark x1="48223" y1="18000" x2="32995" y2="47600"/>
                        <a14:foregroundMark x1="36041" y1="20800" x2="29949" y2="46800"/>
                        <a14:foregroundMark x1="15736" y1="19200" x2="16751" y2="48800"/>
                        <a14:foregroundMark x1="18782" y1="20400" x2="18274" y2="64000"/>
                        <a14:foregroundMark x1="20812" y1="27200" x2="26396" y2="64400"/>
                        <a14:foregroundMark x1="47716" y1="10800" x2="28934" y2="66000"/>
                        <a14:foregroundMark x1="58883" y1="13200" x2="54822" y2="56800"/>
                        <a14:foregroundMark x1="67513" y1="17200" x2="61421" y2="54000"/>
                        <a14:foregroundMark x1="82234" y1="22000" x2="30457" y2="50000"/>
                        <a14:foregroundMark x1="62944" y1="13200" x2="83756" y2="22000"/>
                        <a14:foregroundMark x1="80711" y1="22000" x2="70558" y2="41600"/>
                        <a14:foregroundMark x1="65482" y1="15600" x2="44670" y2="42400"/>
                        <a14:foregroundMark x1="80203" y1="32000" x2="60914" y2="60400"/>
                        <a14:foregroundMark x1="72589" y1="51200" x2="49746" y2="72000"/>
                        <a14:foregroundMark x1="33503" y1="52400" x2="54315" y2="80800"/>
                        <a14:foregroundMark x1="46193" y1="55600" x2="49746" y2="82400"/>
                        <a14:foregroundMark x1="41624" y1="50400" x2="47716" y2="80800"/>
                        <a14:foregroundMark x1="41117" y1="67200" x2="45178" y2="89600"/>
                        <a14:foregroundMark x1="54315" y1="65200" x2="54315" y2="90000"/>
                        <a14:foregroundMark x1="61421" y1="68000" x2="61421" y2="91200"/>
                        <a14:foregroundMark x1="67005" y1="64000" x2="65990" y2="87600"/>
                        <a14:foregroundMark x1="69543" y1="66000" x2="65482" y2="90000"/>
                        <a14:foregroundMark x1="54315" y1="94000" x2="63959" y2="92800"/>
                        <a14:foregroundMark x1="49746" y1="96400" x2="73604" y2="90000"/>
                        <a14:foregroundMark x1="60914" y1="96400" x2="67513" y2="95200"/>
                        <a14:foregroundMark x1="91878" y1="43600" x2="69543" y2="78000"/>
                        <a14:foregroundMark x1="85279" y1="47600" x2="75127" y2="73200"/>
                        <a14:foregroundMark x1="83249" y1="47600" x2="74112" y2="63200"/>
                        <a14:foregroundMark x1="91878" y1="50400" x2="77157" y2="64400"/>
                        <a14:foregroundMark x1="85787" y1="60800" x2="95431" y2="52400"/>
                        <a14:foregroundMark x1="65990" y1="57600" x2="80203" y2="50400"/>
                        <a14:foregroundMark x1="77665" y1="18400" x2="83756" y2="20800"/>
                        <a14:foregroundMark x1="82234" y1="30800" x2="83249" y2="21200"/>
                        <a14:foregroundMark x1="83249" y1="90800" x2="81726" y2="80800"/>
                      </a14:backgroundRemoval>
                    </a14:imgEffect>
                  </a14:imgLayer>
                </a14:imgProps>
              </a:ext>
              <a:ext uri="{28A0092B-C50C-407E-A947-70E740481C1C}">
                <a14:useLocalDpi xmlns:a14="http://schemas.microsoft.com/office/drawing/2010/main" val="0"/>
              </a:ext>
            </a:extLst>
          </a:blip>
          <a:stretch>
            <a:fillRect/>
          </a:stretch>
        </p:blipFill>
        <p:spPr>
          <a:xfrm>
            <a:off x="10597998" y="430982"/>
            <a:ext cx="1371600" cy="1740609"/>
          </a:xfrm>
          <a:prstGeom prst="rect">
            <a:avLst/>
          </a:prstGeom>
        </p:spPr>
      </p:pic>
      <p:pic>
        <p:nvPicPr>
          <p:cNvPr id="7" name="Doremon-Beat_vy46.mp3">
            <a:hlinkClick r:id="" action="ppaction://media"/>
            <a:extLst>
              <a:ext uri="{FF2B5EF4-FFF2-40B4-BE49-F238E27FC236}">
                <a16:creationId xmlns:a16="http://schemas.microsoft.com/office/drawing/2014/main" id="{FAA2AC74-9E4B-4CAC-B140-562610310409}"/>
              </a:ext>
            </a:extLst>
          </p:cNvPr>
          <p:cNvPicPr>
            <a:picLocks noChangeAspect="1"/>
          </p:cNvPicPr>
          <p:nvPr>
            <a:audioFile r:link="rId2"/>
            <p:extLst>
              <p:ext uri="{DAA4B4D4-6D71-4841-9C94-3DE7FCFB9230}">
                <p14:media xmlns:p14="http://schemas.microsoft.com/office/powerpoint/2010/main" r:embed="rId1"/>
              </p:ext>
            </p:extLst>
          </p:nvPr>
        </p:nvPicPr>
        <p:blipFill>
          <a:blip r:embed="rId8"/>
          <a:stretch>
            <a:fillRect/>
          </a:stretch>
        </p:blipFill>
        <p:spPr>
          <a:xfrm>
            <a:off x="-737937" y="318994"/>
            <a:ext cx="609600" cy="609600"/>
          </a:xfrm>
          <a:prstGeom prst="rect">
            <a:avLst/>
          </a:prstGeom>
        </p:spPr>
      </p:pic>
    </p:spTree>
    <p:extLst>
      <p:ext uri="{BB962C8B-B14F-4D97-AF65-F5344CB8AC3E}">
        <p14:creationId xmlns:p14="http://schemas.microsoft.com/office/powerpoint/2010/main" val="39179086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1" fill="hold"/>
                                        <p:tgtEl>
                                          <p:spTgt spid="7"/>
                                        </p:tgtEl>
                                      </p:cBhvr>
                                    </p:cmd>
                                  </p:childTnLst>
                                </p:cTn>
                              </p:par>
                            </p:childTnLst>
                          </p:cTn>
                        </p:par>
                      </p:childTnLst>
                    </p:cTn>
                  </p:par>
                  <p:par>
                    <p:cTn id="7" fill="hold">
                      <p:stCondLst>
                        <p:cond delay="indefinite"/>
                      </p:stCondLst>
                      <p:childTnLst>
                        <p:par>
                          <p:cTn id="8" fill="hold">
                            <p:stCondLst>
                              <p:cond delay="0"/>
                            </p:stCondLst>
                            <p:childTnLst>
                              <p:par>
                                <p:cTn id="9" presetID="16" presetClass="entr" presetSubtype="21"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barn(inVertical)">
                                      <p:cBhvr>
                                        <p:cTn id="11" dur="500"/>
                                        <p:tgtEl>
                                          <p:spTgt spid="4"/>
                                        </p:tgtEl>
                                      </p:cBhvr>
                                    </p:animEffect>
                                  </p:childTnLst>
                                </p:cTn>
                              </p:par>
                              <p:par>
                                <p:cTn id="12" presetID="16" presetClass="entr" presetSubtype="21" fill="hold" grpId="0" nodeType="with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barn(inVertical)">
                                      <p:cBhvr>
                                        <p:cTn id="14"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vol="80000" numSld="999">
                <p:cTn id="15" fill="hold" display="0">
                  <p:stCondLst>
                    <p:cond delay="indefinite"/>
                  </p:stCondLst>
                  <p:endCondLst>
                    <p:cond evt="onStopAudio" delay="0">
                      <p:tgtEl>
                        <p:sldTgt/>
                      </p:tgtEl>
                    </p:cond>
                  </p:endCondLst>
                </p:cTn>
                <p:tgtEl>
                  <p:spTgt spid="7"/>
                </p:tgtEl>
              </p:cMediaNode>
            </p:audio>
          </p:childTnLst>
        </p:cTn>
      </p:par>
    </p:tnLst>
    <p:bldLst>
      <p:bldP spid="4" grpId="0" animBg="1"/>
      <p:bldP spid="5" grpId="0"/>
    </p:bldLst>
  </p:timing>
</p:sld>
</file>

<file path=ppt/theme/theme1.xml><?xml version="1.0" encoding="utf-8"?>
<a:theme xmlns:a="http://schemas.openxmlformats.org/drawingml/2006/main" name="2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UTM Avo">
      <a:majorFont>
        <a:latin typeface="UTM Avo"/>
        <a:ea typeface=""/>
        <a:cs typeface=""/>
      </a:majorFont>
      <a:minorFont>
        <a:latin typeface="UTM Av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63</TotalTime>
  <Words>197</Words>
  <Application>Microsoft Office PowerPoint</Application>
  <PresentationFormat>Widescreen</PresentationFormat>
  <Paragraphs>58</Paragraphs>
  <Slides>15</Slides>
  <Notes>0</Notes>
  <HiddenSlides>0</HiddenSlides>
  <MMClips>21</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15</vt:i4>
      </vt:variant>
    </vt:vector>
  </HeadingPairs>
  <TitlesOfParts>
    <vt:vector size="19" baseType="lpstr">
      <vt:lpstr>Arial</vt:lpstr>
      <vt:lpstr>Calibri</vt:lpstr>
      <vt:lpstr>UTM Avo</vt:lpstr>
      <vt:lpstr>2_Office Theme</vt:lpstr>
      <vt:lpstr>Tuần 26 Bài 57: Phép trừ dạng 17 - 2 – Tiết 1</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Bản trình bày PowerPoint</dc:title>
  <dc:creator>Huyền Bùi Thị Kim</dc:creator>
  <cp:lastModifiedBy>M0</cp:lastModifiedBy>
  <cp:revision>32</cp:revision>
  <dcterms:created xsi:type="dcterms:W3CDTF">2022-01-03T13:15:43Z</dcterms:created>
  <dcterms:modified xsi:type="dcterms:W3CDTF">2025-03-13T05:36:20Z</dcterms:modified>
</cp:coreProperties>
</file>