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583" r:id="rId3"/>
    <p:sldId id="466" r:id="rId4"/>
    <p:sldId id="471" r:id="rId5"/>
    <p:sldId id="535" r:id="rId6"/>
    <p:sldId id="472" r:id="rId7"/>
    <p:sldId id="536" r:id="rId8"/>
    <p:sldId id="485" r:id="rId9"/>
    <p:sldId id="506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531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2E4B-798E-45C8-87D5-6EC0E72B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B16A-0284-4621-946D-0AA878B5B074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CE360-889E-4C1A-A620-6BA928F1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DAB4-C016-45FB-BDE3-F145C3B3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1B37-1820-4675-ABA6-6D337007CF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89305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E4C56-D101-4EA0-8589-0ED9D583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7D75-FFC9-4CAC-A398-8FE16E2F4376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F1F3-5926-437B-9264-50713637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9F44B-0ACA-4AC9-A703-0039E4AB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F967-27A0-482E-B988-D7784D4AB9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0804056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E8AC-5495-481A-A40F-67F11EBA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622F-586C-4400-9984-EE3A0737CD70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AE44-E6BC-4EED-9DA8-E3330B77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6BB92-8003-4814-B235-CDF3CD06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3B8-75F8-42A2-B6DC-AF60E57D80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0401346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026E25-2546-405F-9476-9474994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4980-F823-4987-B11C-54D2EEB3A193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DD2EB8-B9DF-47FE-A2C2-EEA68B3F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4660E4-41AA-4C62-A12C-BC475C53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EA92-F3E0-4B22-A797-BEF0666B26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185320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87B99A-13E0-4A9A-9BFE-188D7FAE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432B-5A22-4F0F-A793-F9D5733CEE46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309A0C-B667-4ABA-BB61-83836BB9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76D7BF-D4C9-41E3-BD1F-82C6B265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8A90-C4B8-4E2F-AC6A-BDD4A88BC4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640132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7B5CE4-9A13-4C98-A8A1-815AE9EF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8283-31E7-44CB-9911-86B341635D33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A6239A-A286-46A9-BD4D-4B881674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13B0FB-510F-4422-B639-06D0AACE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C891-5A1C-4C68-9962-69C02ACDC7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8506244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38DC45-2090-4AA1-8C0E-E4B0AE12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449E-4AB3-4D6C-9FB0-84C0AB4FC366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B6B26C-DE8F-4589-BFE3-87E4FDED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6FC0D2-5552-4010-B018-E0B2D55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868A-E0FE-4B54-9A63-6738E4B533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398992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EA7877-3F92-4E8D-97DB-038E4B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C21B-C113-46BB-A423-86CD83D882B9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67BFE2-5878-4C5D-A0E3-6BBF80E1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8CB4F-4A6C-43BC-BB9E-93851787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9C80-EC9B-43CA-AE3C-E69604F0AA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680608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58AB67-3F47-4716-A2C8-38741B5F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A0EB-ED49-469C-A6E5-7E7D810F367C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A44B42-599D-4FEB-A309-406E77B2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4B81C-C4B0-4948-9F6C-83F89109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AED8-07AD-43E5-A02B-7AF9AD5FA1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942698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308F7-7A35-4068-AD9C-9FFBF27F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6117-EF10-4D1D-8C7D-914D7CEBDCDC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7B287-CC72-46DB-BCA3-570F590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4454-4930-4DAB-9178-47E2A920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0A33-F1B9-4AA1-9EA1-59202D61E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272689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7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0A492-CFF4-4AF5-BBE9-5EA8FE63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2A60-FBBA-4556-AFB3-4BDFA6406955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6A5-3188-4439-8D54-A5095EB4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70DBF-530F-4E58-A410-5518A05A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C0D0-DF67-4168-8AB6-820DFDA2EC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635965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4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15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6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7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FFDC57-F28A-4450-8A34-411D6558AB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64CF4D-EA9F-4CC6-8A53-DB5AB8752F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AD543-39EB-4E7D-9008-1DA407FD9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CB5149-0362-4F96-8FC9-C679AAE812AB}" type="datetimeFigureOut">
              <a:rPr lang="en-GB"/>
              <a:pPr>
                <a:defRPr/>
              </a:pPr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C1DD9-6A8B-461E-AFCB-29B9EE2F2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19514-1FEB-4FC7-9061-0688CAC4B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A7A98A-40CC-45D1-8002-FBE7D1038C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628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 56: Phép cộng dạng 14 + 3 – Tiết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own">
            <a:extLst>
              <a:ext uri="{FF2B5EF4-FFF2-40B4-BE49-F238E27FC236}">
                <a16:creationId xmlns:a16="http://schemas.microsoft.com/office/drawing/2014/main" id="{3DC37B21-CD68-4DB9-8722-F0C519CD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-1" y="-7936"/>
            <a:ext cx="1217635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dock water">
            <a:extLst>
              <a:ext uri="{FF2B5EF4-FFF2-40B4-BE49-F238E27FC236}">
                <a16:creationId xmlns:a16="http://schemas.microsoft.com/office/drawing/2014/main" id="{0A66A4E0-654A-466B-BE4C-C72A7A93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649" y="3224213"/>
            <a:ext cx="1216070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3">
            <a:extLst>
              <a:ext uri="{FF2B5EF4-FFF2-40B4-BE49-F238E27FC236}">
                <a16:creationId xmlns:a16="http://schemas.microsoft.com/office/drawing/2014/main" id="{87B83ED7-AD63-4E7C-A8DD-6C990A7D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549370" y="351406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id="{72F606E5-E326-4E3F-AD69-077CA58A991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id="{C5335097-364B-4D97-9DFF-217178C2559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88" y="3985647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RightAnswer"/>
            <a:extLst>
              <a:ext uri="{FF2B5EF4-FFF2-40B4-BE49-F238E27FC236}">
                <a16:creationId xmlns:a16="http://schemas.microsoft.com/office/drawing/2014/main" id="{326C6B67-B863-432E-B082-4178E6AB9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80" y="1395754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  <a:extLst>
              <a:ext uri="{FF2B5EF4-FFF2-40B4-BE49-F238E27FC236}">
                <a16:creationId xmlns:a16="http://schemas.microsoft.com/office/drawing/2014/main" id="{2114CAA8-F52C-4899-A5FB-D0FE70023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897936" y="577682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Native American">
            <a:extLst>
              <a:ext uri="{FF2B5EF4-FFF2-40B4-BE49-F238E27FC236}">
                <a16:creationId xmlns:a16="http://schemas.microsoft.com/office/drawing/2014/main" id="{59B4C97C-A840-44AC-B225-68144FAD8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Bush">
            <a:extLst>
              <a:ext uri="{FF2B5EF4-FFF2-40B4-BE49-F238E27FC236}">
                <a16:creationId xmlns:a16="http://schemas.microsoft.com/office/drawing/2014/main" id="{21CAD5D7-9E07-4588-A2F2-0176F71EC2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4150747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C6B57D-A0DC-4AEF-9606-F1E68ECE1CB6}"/>
              </a:ext>
            </a:extLst>
          </p:cNvPr>
          <p:cNvSpPr/>
          <p:nvPr/>
        </p:nvSpPr>
        <p:spPr>
          <a:xfrm>
            <a:off x="-1" y="-23811"/>
            <a:ext cx="12160701" cy="501593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Calibri"/>
              </a:rPr>
              <a:t>CHÍNH XÁC!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FFFF00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Calibri"/>
              </a:rPr>
              <a:t>TIẾP TỤC</a:t>
            </a:r>
          </a:p>
        </p:txBody>
      </p:sp>
      <p:sp>
        <p:nvSpPr>
          <p:cNvPr id="4108" name="TextBox 11">
            <a:extLst>
              <a:ext uri="{FF2B5EF4-FFF2-40B4-BE49-F238E27FC236}">
                <a16:creationId xmlns:a16="http://schemas.microsoft.com/office/drawing/2014/main" id="{F1CB7A6E-90F4-4A37-A9CB-13CC16B3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6" y="4904582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12 + 3 =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A: 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B: 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 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 16</a:t>
            </a:r>
          </a:p>
        </p:txBody>
      </p:sp>
      <p:sp>
        <p:nvSpPr>
          <p:cNvPr id="4109" name="TextBox 2">
            <a:extLst>
              <a:ext uri="{FF2B5EF4-FFF2-40B4-BE49-F238E27FC236}">
                <a16:creationId xmlns:a16="http://schemas.microsoft.com/office/drawing/2014/main" id="{20812CB6-A7B5-4ACD-B821-74D57A98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</a:rPr>
              <a:t>Note to the Teacher:  Make the answer to this slide to be 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FA3DB-6AEB-420E-B130-235BBBEEB7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4024 0.00278 -0.08112 -0.00069 -0.12097 0.00695 C -0.12383 0.00741 -0.12188 0.01435 -0.12357 0.01736 C -0.12748 0.02408 -0.13243 0.02917 -0.13685 0.03496 C -0.13854 0.03727 -0.14219 0.04213 -0.14219 0.04236 C -0.14896 0.06922 -0.13972 0.03519 -0.15 0.06297 C -0.15118 0.06621 -0.15873 0.07107 -0.16042 0.07408 C -0.16602 0.0831 -0.17357 0.07824 -0.18125 0.08102 C -0.24519 0.07662 -0.30482 0.06991 -0.36875 0.06991 " pathEditMode="relative" rAng="0" ptsTypes="AAAA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01354 0.12893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own">
            <a:extLst>
              <a:ext uri="{FF2B5EF4-FFF2-40B4-BE49-F238E27FC236}">
                <a16:creationId xmlns:a16="http://schemas.microsoft.com/office/drawing/2014/main" id="{AACC12FF-71F3-4BBC-8278-27B93473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0" y="-41275"/>
            <a:ext cx="12192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dock water">
            <a:extLst>
              <a:ext uri="{FF2B5EF4-FFF2-40B4-BE49-F238E27FC236}">
                <a16:creationId xmlns:a16="http://schemas.microsoft.com/office/drawing/2014/main" id="{465FF058-9F64-4DEC-A519-9B760AAA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2701" y="3224213"/>
            <a:ext cx="1214435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3">
            <a:extLst>
              <a:ext uri="{FF2B5EF4-FFF2-40B4-BE49-F238E27FC236}">
                <a16:creationId xmlns:a16="http://schemas.microsoft.com/office/drawing/2014/main" id="{24F201F0-6601-43EB-8EB1-FAA05737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2058994" y="212723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id="{1005FC96-1C53-46F5-B48D-CAC9A44A6B8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id="{567BBF63-FE2A-4599-A4F2-D763C3151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id="{41DAACC0-B96E-4C82-A1F0-82C2BD237B3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RightAnswer"/>
            <a:extLst>
              <a:ext uri="{FF2B5EF4-FFF2-40B4-BE49-F238E27FC236}">
                <a16:creationId xmlns:a16="http://schemas.microsoft.com/office/drawing/2014/main" id="{10728CB5-7271-455A-AAA3-15179DA9F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7377111" y="463557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Native American">
            <a:extLst>
              <a:ext uri="{FF2B5EF4-FFF2-40B4-BE49-F238E27FC236}">
                <a16:creationId xmlns:a16="http://schemas.microsoft.com/office/drawing/2014/main" id="{C6F1E0DE-490A-4461-AC26-EF2B88F5D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Bush">
            <a:extLst>
              <a:ext uri="{FF2B5EF4-FFF2-40B4-BE49-F238E27FC236}">
                <a16:creationId xmlns:a16="http://schemas.microsoft.com/office/drawing/2014/main" id="{800AD811-0805-4442-B839-A9884BE27E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4090989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C85B80-08CE-423A-A5F3-74F718F4C91F}"/>
              </a:ext>
            </a:extLst>
          </p:cNvPr>
          <p:cNvSpPr/>
          <p:nvPr/>
        </p:nvSpPr>
        <p:spPr>
          <a:xfrm>
            <a:off x="12701" y="5564"/>
            <a:ext cx="12144358" cy="492125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UTM Avo"/>
              </a:rPr>
              <a:t>GIỎI QUÁ!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FFFF00"/>
              </a:solidFill>
              <a:latin typeface="UTM Avo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UTM Avo"/>
              </a:rPr>
              <a:t>TIẾP TỤC</a:t>
            </a:r>
            <a:endParaRPr lang="en-US" sz="6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132" name="TextBox 11">
            <a:extLst>
              <a:ext uri="{FF2B5EF4-FFF2-40B4-BE49-F238E27FC236}">
                <a16:creationId xmlns:a16="http://schemas.microsoft.com/office/drawing/2014/main" id="{600C8172-391E-48A2-B411-7E3417F0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15 + 2 =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A: 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B: 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 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 19</a:t>
            </a:r>
            <a:endParaRPr lang="en-US" alt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Box 2">
            <a:extLst>
              <a:ext uri="{FF2B5EF4-FFF2-40B4-BE49-F238E27FC236}">
                <a16:creationId xmlns:a16="http://schemas.microsoft.com/office/drawing/2014/main" id="{D64936B1-4143-468D-A530-F2CD50128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</a:rPr>
              <a:t>Note to the Teacher:  Make the answer to this slide to be B.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AEB481-8F9B-4C06-9288-4ADBC88BA8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own">
            <a:extLst>
              <a:ext uri="{FF2B5EF4-FFF2-40B4-BE49-F238E27FC236}">
                <a16:creationId xmlns:a16="http://schemas.microsoft.com/office/drawing/2014/main" id="{75C77AFD-A283-4811-B86A-0B7B4807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dock water">
            <a:extLst>
              <a:ext uri="{FF2B5EF4-FFF2-40B4-BE49-F238E27FC236}">
                <a16:creationId xmlns:a16="http://schemas.microsoft.com/office/drawing/2014/main" id="{0CAC5F55-DADB-4FDC-A90E-33F6A45C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">
            <a:extLst>
              <a:ext uri="{FF2B5EF4-FFF2-40B4-BE49-F238E27FC236}">
                <a16:creationId xmlns:a16="http://schemas.microsoft.com/office/drawing/2014/main" id="{1061DB86-FA76-4059-BF82-B5451289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id="{C237760F-95F5-4B96-BC5C-F9C4B348532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id="{1C05EAE8-F75C-4914-B883-2BF6467B86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id="{2718D17E-EC6B-4DDD-868E-FFED8C9F711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RightAnswer"/>
            <a:extLst>
              <a:ext uri="{FF2B5EF4-FFF2-40B4-BE49-F238E27FC236}">
                <a16:creationId xmlns:a16="http://schemas.microsoft.com/office/drawing/2014/main" id="{D37A19D5-05B4-4DEC-9EC7-6F52710D289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Native American">
            <a:extLst>
              <a:ext uri="{FF2B5EF4-FFF2-40B4-BE49-F238E27FC236}">
                <a16:creationId xmlns:a16="http://schemas.microsoft.com/office/drawing/2014/main" id="{F8B28873-5BF1-4208-BAAF-3CC119202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Bush">
            <a:extLst>
              <a:ext uri="{FF2B5EF4-FFF2-40B4-BE49-F238E27FC236}">
                <a16:creationId xmlns:a16="http://schemas.microsoft.com/office/drawing/2014/main" id="{751E2336-35E3-4443-B74D-5749CBEFD2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C56C79-05A2-4A63-B3C6-81465C52FA60}"/>
              </a:ext>
            </a:extLst>
          </p:cNvPr>
          <p:cNvSpPr/>
          <p:nvPr/>
        </p:nvSpPr>
        <p:spPr>
          <a:xfrm>
            <a:off x="1524000" y="-41275"/>
            <a:ext cx="9144000" cy="486886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VỜI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FFFF00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Calibri"/>
              </a:rPr>
              <a:t>TIẾP TỤC</a:t>
            </a:r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id="{90443548-7816-4798-BCBD-19D40F57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thương binh liệt sĩ là ngày?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20/11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27/7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8/3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22/12</a:t>
            </a:r>
          </a:p>
        </p:txBody>
      </p:sp>
      <p:sp>
        <p:nvSpPr>
          <p:cNvPr id="6157" name="TextBox 2">
            <a:extLst>
              <a:ext uri="{FF2B5EF4-FFF2-40B4-BE49-F238E27FC236}">
                <a16:creationId xmlns:a16="http://schemas.microsoft.com/office/drawing/2014/main" id="{0786DECF-65B9-4935-8A00-7DC70B61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</a:rPr>
              <a:t>Note to the Teacher:  Make the answer to this slide to be B.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339F68-0322-4CBF-A88D-32864DA078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own">
            <a:extLst>
              <a:ext uri="{FF2B5EF4-FFF2-40B4-BE49-F238E27FC236}">
                <a16:creationId xmlns:a16="http://schemas.microsoft.com/office/drawing/2014/main" id="{DE8497B9-6AB1-414D-AF0E-2A9130AB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dock water">
            <a:extLst>
              <a:ext uri="{FF2B5EF4-FFF2-40B4-BE49-F238E27FC236}">
                <a16:creationId xmlns:a16="http://schemas.microsoft.com/office/drawing/2014/main" id="{F2B4F9E2-B7E6-4A66-BD9C-8AFBD0AB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13">
            <a:extLst>
              <a:ext uri="{FF2B5EF4-FFF2-40B4-BE49-F238E27FC236}">
                <a16:creationId xmlns:a16="http://schemas.microsoft.com/office/drawing/2014/main" id="{91EA0FEA-68BA-487C-966D-BDF18D03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RightAnswer"/>
            <a:extLst>
              <a:ext uri="{FF2B5EF4-FFF2-40B4-BE49-F238E27FC236}">
                <a16:creationId xmlns:a16="http://schemas.microsoft.com/office/drawing/2014/main" id="{1E3F9BF3-836E-4AB9-9F45-C93DA2A01DA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id="{AAB31FBC-ADCE-42BA-A62A-8B30FE6036E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id="{98C8CC87-C43A-474F-BF12-FFB6B44043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  <a:extLst>
              <a:ext uri="{FF2B5EF4-FFF2-40B4-BE49-F238E27FC236}">
                <a16:creationId xmlns:a16="http://schemas.microsoft.com/office/drawing/2014/main" id="{B1D45528-F267-4C59-A91F-4C66EC1AC76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Native American">
            <a:extLst>
              <a:ext uri="{FF2B5EF4-FFF2-40B4-BE49-F238E27FC236}">
                <a16:creationId xmlns:a16="http://schemas.microsoft.com/office/drawing/2014/main" id="{63DC4B07-1FEA-4075-AA97-1B0676FA68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Bush">
            <a:extLst>
              <a:ext uri="{FF2B5EF4-FFF2-40B4-BE49-F238E27FC236}">
                <a16:creationId xmlns:a16="http://schemas.microsoft.com/office/drawing/2014/main" id="{DC4308F0-A11C-464F-A529-2A8CF6CC47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7D54CD-3F87-42AA-8719-1D0C7BDC7E05}"/>
              </a:ext>
            </a:extLst>
          </p:cNvPr>
          <p:cNvSpPr/>
          <p:nvPr/>
        </p:nvSpPr>
        <p:spPr>
          <a:xfrm>
            <a:off x="1476375" y="-82550"/>
            <a:ext cx="9144000" cy="495935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QUÁ!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</a:p>
        </p:txBody>
      </p:sp>
      <p:sp>
        <p:nvSpPr>
          <p:cNvPr id="7180" name="TextBox 11">
            <a:extLst>
              <a:ext uri="{FF2B5EF4-FFF2-40B4-BE49-F238E27FC236}">
                <a16:creationId xmlns:a16="http://schemas.microsoft.com/office/drawing/2014/main" id="{4B13F1C7-9E4B-435A-B478-291F109A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+ 1 =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15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18</a:t>
            </a:r>
          </a:p>
        </p:txBody>
      </p:sp>
      <p:sp>
        <p:nvSpPr>
          <p:cNvPr id="7181" name="TextBox 2">
            <a:extLst>
              <a:ext uri="{FF2B5EF4-FFF2-40B4-BE49-F238E27FC236}">
                <a16:creationId xmlns:a16="http://schemas.microsoft.com/office/drawing/2014/main" id="{A8330A85-E1A7-4427-92C8-C023CDF5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</a:rPr>
              <a:t>Note to the Teacher:  Make the answer to this slide to be 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C2278-48CE-40D5-8883-277DD33EE7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own">
            <a:extLst>
              <a:ext uri="{FF2B5EF4-FFF2-40B4-BE49-F238E27FC236}">
                <a16:creationId xmlns:a16="http://schemas.microsoft.com/office/drawing/2014/main" id="{46DE02D6-E358-4D99-AD54-402DB91D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dock water">
            <a:extLst>
              <a:ext uri="{FF2B5EF4-FFF2-40B4-BE49-F238E27FC236}">
                <a16:creationId xmlns:a16="http://schemas.microsoft.com/office/drawing/2014/main" id="{2D230543-0C85-4D33-BCBD-54DA94B4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>
            <a:extLst>
              <a:ext uri="{FF2B5EF4-FFF2-40B4-BE49-F238E27FC236}">
                <a16:creationId xmlns:a16="http://schemas.microsoft.com/office/drawing/2014/main" id="{F5F37661-F6C8-43EC-A2E5-88F1485D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id="{5F774E94-0F09-472E-AFEA-D0B2C9FEDA6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RightAnswer"/>
            <a:extLst>
              <a:ext uri="{FF2B5EF4-FFF2-40B4-BE49-F238E27FC236}">
                <a16:creationId xmlns:a16="http://schemas.microsoft.com/office/drawing/2014/main" id="{068F819C-593A-4E05-8AB5-9006E122C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id="{6A7DCAB2-B306-4C39-9B2A-FF087CC8C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  <a:extLst>
              <a:ext uri="{FF2B5EF4-FFF2-40B4-BE49-F238E27FC236}">
                <a16:creationId xmlns:a16="http://schemas.microsoft.com/office/drawing/2014/main" id="{3C62896F-CEF4-437D-8619-83A8AE94560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Native American">
            <a:extLst>
              <a:ext uri="{FF2B5EF4-FFF2-40B4-BE49-F238E27FC236}">
                <a16:creationId xmlns:a16="http://schemas.microsoft.com/office/drawing/2014/main" id="{66370CA7-C4F5-4F04-9731-C79A6A55B6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ush">
            <a:extLst>
              <a:ext uri="{FF2B5EF4-FFF2-40B4-BE49-F238E27FC236}">
                <a16:creationId xmlns:a16="http://schemas.microsoft.com/office/drawing/2014/main" id="{146DA9EB-368E-4D4F-B275-62174724E0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607D6A-6A62-45BB-92C1-204C5C9D8850}"/>
              </a:ext>
            </a:extLst>
          </p:cNvPr>
          <p:cNvSpPr/>
          <p:nvPr/>
        </p:nvSpPr>
        <p:spPr>
          <a:xfrm>
            <a:off x="1508125" y="-41275"/>
            <a:ext cx="9144000" cy="4879975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QUÁ!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Calibri"/>
              </a:rPr>
              <a:t>TIẾP TỤC</a:t>
            </a:r>
          </a:p>
        </p:txBody>
      </p:sp>
      <p:sp>
        <p:nvSpPr>
          <p:cNvPr id="8204" name="TextBox 11">
            <a:extLst>
              <a:ext uri="{FF2B5EF4-FFF2-40B4-BE49-F238E27FC236}">
                <a16:creationId xmlns:a16="http://schemas.microsoft.com/office/drawing/2014/main" id="{5206C3B2-9EFF-423A-A48B-9BEE0160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+ 0 =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16</a:t>
            </a:r>
          </a:p>
        </p:txBody>
      </p:sp>
      <p:sp>
        <p:nvSpPr>
          <p:cNvPr id="8205" name="TextBox 2">
            <a:extLst>
              <a:ext uri="{FF2B5EF4-FFF2-40B4-BE49-F238E27FC236}">
                <a16:creationId xmlns:a16="http://schemas.microsoft.com/office/drawing/2014/main" id="{75B7EE41-05C6-4516-AB2F-B2545516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</a:rPr>
              <a:t>Note to the Teacher:  Make the answer to this slide to be 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16ACF-6FEA-40A1-8E0D-CD3720D62E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own">
            <a:extLst>
              <a:ext uri="{FF2B5EF4-FFF2-40B4-BE49-F238E27FC236}">
                <a16:creationId xmlns:a16="http://schemas.microsoft.com/office/drawing/2014/main" id="{628CD620-45F3-477C-82F9-E8F3A8F8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dock water">
            <a:extLst>
              <a:ext uri="{FF2B5EF4-FFF2-40B4-BE49-F238E27FC236}">
                <a16:creationId xmlns:a16="http://schemas.microsoft.com/office/drawing/2014/main" id="{808C00D7-51E2-4251-9511-EB4A8FA9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>
            <a:extLst>
              <a:ext uri="{FF2B5EF4-FFF2-40B4-BE49-F238E27FC236}">
                <a16:creationId xmlns:a16="http://schemas.microsoft.com/office/drawing/2014/main" id="{5B7B623F-F661-4C70-B05D-3E05233A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id="{0A0F952D-8070-4C8F-BD43-F4B91C871A5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id="{A2C23308-B68D-452A-A187-847E30315B5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id="{EAA30B90-B617-499D-A177-AE89194416C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RightAnswer"/>
            <a:extLst>
              <a:ext uri="{FF2B5EF4-FFF2-40B4-BE49-F238E27FC236}">
                <a16:creationId xmlns:a16="http://schemas.microsoft.com/office/drawing/2014/main" id="{E12ECF52-3EF3-4AF6-970B-35C124CC275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Native American">
            <a:extLst>
              <a:ext uri="{FF2B5EF4-FFF2-40B4-BE49-F238E27FC236}">
                <a16:creationId xmlns:a16="http://schemas.microsoft.com/office/drawing/2014/main" id="{E6BDBCC5-3781-4C31-A5D5-59C22673C3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Bush">
            <a:extLst>
              <a:ext uri="{FF2B5EF4-FFF2-40B4-BE49-F238E27FC236}">
                <a16:creationId xmlns:a16="http://schemas.microsoft.com/office/drawing/2014/main" id="{8DCE3F89-3FFE-4D4D-8C60-717D62521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536BC5-AD91-460A-9AE6-0C221BC199F8}"/>
              </a:ext>
            </a:extLst>
          </p:cNvPr>
          <p:cNvSpPr/>
          <p:nvPr/>
        </p:nvSpPr>
        <p:spPr>
          <a:xfrm>
            <a:off x="1524000" y="-41275"/>
            <a:ext cx="9144000" cy="486886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Calibri"/>
              </a:rPr>
              <a:t>TỐT LẮM!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FFFF00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latin typeface="Calibri"/>
              </a:rPr>
              <a:t>TIẾP TỤC</a:t>
            </a:r>
          </a:p>
        </p:txBody>
      </p:sp>
      <p:sp>
        <p:nvSpPr>
          <p:cNvPr id="9228" name="TextBox 11">
            <a:extLst>
              <a:ext uri="{FF2B5EF4-FFF2-40B4-BE49-F238E27FC236}">
                <a16:creationId xmlns:a16="http://schemas.microsoft.com/office/drawing/2014/main" id="{452855AB-F5E7-4370-A5B3-603EB8EA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+ 8 =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16</a:t>
            </a:r>
          </a:p>
        </p:txBody>
      </p:sp>
      <p:sp>
        <p:nvSpPr>
          <p:cNvPr id="9229" name="TextBox 2">
            <a:extLst>
              <a:ext uri="{FF2B5EF4-FFF2-40B4-BE49-F238E27FC236}">
                <a16:creationId xmlns:a16="http://schemas.microsoft.com/office/drawing/2014/main" id="{14747EDA-BD6B-43D3-94A2-65B3AC0F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</a:rPr>
              <a:t>Note to the Teacher:  Make the answer to this slide to be B.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C235EC-88DB-4582-B61C-E75E8B45EE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087735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F06B89C4-D5CF-4FC5-831B-290AD4FCAB5B}"/>
              </a:ext>
            </a:extLst>
          </p:cNvPr>
          <p:cNvSpPr/>
          <p:nvPr/>
        </p:nvSpPr>
        <p:spPr>
          <a:xfrm>
            <a:off x="2467079" y="1925465"/>
            <a:ext cx="7753564" cy="20827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3F010470-2F15-4671-A92A-3527BD76E8C9}"/>
              </a:ext>
            </a:extLst>
          </p:cNvPr>
          <p:cNvGrpSpPr/>
          <p:nvPr/>
        </p:nvGrpSpPr>
        <p:grpSpPr>
          <a:xfrm>
            <a:off x="2925955" y="2288195"/>
            <a:ext cx="3439595" cy="526254"/>
            <a:chOff x="914156" y="1009304"/>
            <a:chExt cx="4086340" cy="640080"/>
          </a:xfrm>
        </p:grpSpPr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B5EA4E19-9086-4116-8B6B-30922F65A8D8}"/>
                </a:ext>
              </a:extLst>
            </p:cNvPr>
            <p:cNvSpPr/>
            <p:nvPr/>
          </p:nvSpPr>
          <p:spPr>
            <a:xfrm>
              <a:off x="3486611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518BDC65-1811-4F66-A810-85B3A7BFF14D}"/>
                </a:ext>
              </a:extLst>
            </p:cNvPr>
            <p:cNvSpPr/>
            <p:nvPr/>
          </p:nvSpPr>
          <p:spPr>
            <a:xfrm>
              <a:off x="1739001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835D8075-D8AA-4AA3-9D9B-61C09C3CC3D4}"/>
                </a:ext>
              </a:extLst>
            </p:cNvPr>
            <p:cNvSpPr/>
            <p:nvPr/>
          </p:nvSpPr>
          <p:spPr>
            <a:xfrm>
              <a:off x="261280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E0512125-C2D6-4B96-84F6-629E864EA03F}"/>
                </a:ext>
              </a:extLst>
            </p:cNvPr>
            <p:cNvSpPr/>
            <p:nvPr/>
          </p:nvSpPr>
          <p:spPr>
            <a:xfrm>
              <a:off x="436041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71A188E4-F5C2-4934-8754-EDB88B3A1438}"/>
                </a:ext>
              </a:extLst>
            </p:cNvPr>
            <p:cNvSpPr/>
            <p:nvPr/>
          </p:nvSpPr>
          <p:spPr>
            <a:xfrm>
              <a:off x="91415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C3C1E7-1A81-4F72-9069-94CFFAF527B5}"/>
              </a:ext>
            </a:extLst>
          </p:cNvPr>
          <p:cNvGrpSpPr/>
          <p:nvPr/>
        </p:nvGrpSpPr>
        <p:grpSpPr>
          <a:xfrm>
            <a:off x="6545996" y="2290613"/>
            <a:ext cx="3439595" cy="526254"/>
            <a:chOff x="914156" y="1009304"/>
            <a:chExt cx="4086340" cy="640080"/>
          </a:xfrm>
        </p:grpSpPr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93328A46-14A1-445B-96A0-8FEBC12520EF}"/>
                </a:ext>
              </a:extLst>
            </p:cNvPr>
            <p:cNvSpPr/>
            <p:nvPr/>
          </p:nvSpPr>
          <p:spPr>
            <a:xfrm>
              <a:off x="3486611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019015CC-4A85-45A4-A864-0ED45B4EA573}"/>
                </a:ext>
              </a:extLst>
            </p:cNvPr>
            <p:cNvSpPr/>
            <p:nvPr/>
          </p:nvSpPr>
          <p:spPr>
            <a:xfrm>
              <a:off x="1739001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96A292B5-3CB6-4BCB-ACFE-9FA4A594FC82}"/>
                </a:ext>
              </a:extLst>
            </p:cNvPr>
            <p:cNvSpPr/>
            <p:nvPr/>
          </p:nvSpPr>
          <p:spPr>
            <a:xfrm>
              <a:off x="261280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22">
              <a:extLst>
                <a:ext uri="{FF2B5EF4-FFF2-40B4-BE49-F238E27FC236}">
                  <a16:creationId xmlns:a16="http://schemas.microsoft.com/office/drawing/2014/main" id="{CAC75D5E-84D0-4407-A235-0394C1D6DA36}"/>
                </a:ext>
              </a:extLst>
            </p:cNvPr>
            <p:cNvSpPr/>
            <p:nvPr/>
          </p:nvSpPr>
          <p:spPr>
            <a:xfrm>
              <a:off x="436041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293A2779-3ECD-4B12-B8AA-F7F69F710D41}"/>
                </a:ext>
              </a:extLst>
            </p:cNvPr>
            <p:cNvSpPr/>
            <p:nvPr/>
          </p:nvSpPr>
          <p:spPr>
            <a:xfrm>
              <a:off x="91415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E7A6E125-C12D-411B-9422-857EE5BBEC03}"/>
              </a:ext>
            </a:extLst>
          </p:cNvPr>
          <p:cNvGrpSpPr/>
          <p:nvPr/>
        </p:nvGrpSpPr>
        <p:grpSpPr>
          <a:xfrm>
            <a:off x="2925956" y="3211754"/>
            <a:ext cx="2704087" cy="526254"/>
            <a:chOff x="914156" y="1009304"/>
            <a:chExt cx="3212535" cy="640080"/>
          </a:xfrm>
        </p:grpSpPr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D0C2FE71-0EAC-492D-9443-6591ADE01EBF}"/>
                </a:ext>
              </a:extLst>
            </p:cNvPr>
            <p:cNvSpPr/>
            <p:nvPr/>
          </p:nvSpPr>
          <p:spPr>
            <a:xfrm>
              <a:off x="3486611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89065823-D25B-485F-9250-24F3AA9BA551}"/>
                </a:ext>
              </a:extLst>
            </p:cNvPr>
            <p:cNvSpPr/>
            <p:nvPr/>
          </p:nvSpPr>
          <p:spPr>
            <a:xfrm>
              <a:off x="1739001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8CEB9C3E-8559-4457-BD68-97D233084EEF}"/>
                </a:ext>
              </a:extLst>
            </p:cNvPr>
            <p:cNvSpPr/>
            <p:nvPr/>
          </p:nvSpPr>
          <p:spPr>
            <a:xfrm>
              <a:off x="261280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5D265877-CCA8-4D31-ABED-5E7F674B2848}"/>
                </a:ext>
              </a:extLst>
            </p:cNvPr>
            <p:cNvSpPr/>
            <p:nvPr/>
          </p:nvSpPr>
          <p:spPr>
            <a:xfrm>
              <a:off x="914156" y="1009304"/>
              <a:ext cx="640080" cy="6400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CB641199-B8AD-4563-AC81-62FE0CA0F08F}"/>
              </a:ext>
            </a:extLst>
          </p:cNvPr>
          <p:cNvGrpSpPr/>
          <p:nvPr/>
        </p:nvGrpSpPr>
        <p:grpSpPr>
          <a:xfrm>
            <a:off x="5831093" y="3211754"/>
            <a:ext cx="1968579" cy="526254"/>
            <a:chOff x="914156" y="1009304"/>
            <a:chExt cx="2338730" cy="640080"/>
          </a:xfrm>
          <a:solidFill>
            <a:srgbClr val="0070C0"/>
          </a:solidFill>
        </p:grpSpPr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9BCAD651-C99C-4E01-B589-2DF430F90252}"/>
                </a:ext>
              </a:extLst>
            </p:cNvPr>
            <p:cNvSpPr/>
            <p:nvPr/>
          </p:nvSpPr>
          <p:spPr>
            <a:xfrm>
              <a:off x="1739001" y="1009304"/>
              <a:ext cx="640080" cy="6400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A62256F-DB17-4B39-8C14-CD3D6B5CB5F3}"/>
                </a:ext>
              </a:extLst>
            </p:cNvPr>
            <p:cNvSpPr/>
            <p:nvPr/>
          </p:nvSpPr>
          <p:spPr>
            <a:xfrm>
              <a:off x="2612806" y="1009304"/>
              <a:ext cx="640080" cy="6400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8E2530E5-E7EC-4A56-890F-9EFC93B94B74}"/>
                </a:ext>
              </a:extLst>
            </p:cNvPr>
            <p:cNvSpPr/>
            <p:nvPr/>
          </p:nvSpPr>
          <p:spPr>
            <a:xfrm>
              <a:off x="914156" y="1009304"/>
              <a:ext cx="640080" cy="6400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: Rounded Corners 1">
            <a:extLst>
              <a:ext uri="{FF2B5EF4-FFF2-40B4-BE49-F238E27FC236}">
                <a16:creationId xmlns:a16="http://schemas.microsoft.com/office/drawing/2014/main" id="{0F8005B0-9D61-405E-AEE3-64F0805A2198}"/>
              </a:ext>
            </a:extLst>
          </p:cNvPr>
          <p:cNvSpPr/>
          <p:nvPr/>
        </p:nvSpPr>
        <p:spPr>
          <a:xfrm>
            <a:off x="4852165" y="4914531"/>
            <a:ext cx="3040071" cy="7599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56DCBC90-D547-4F96-B8CC-76BD30A948AD}"/>
              </a:ext>
            </a:extLst>
          </p:cNvPr>
          <p:cNvGrpSpPr/>
          <p:nvPr/>
        </p:nvGrpSpPr>
        <p:grpSpPr>
          <a:xfrm>
            <a:off x="4935730" y="4952683"/>
            <a:ext cx="2809786" cy="725692"/>
            <a:chOff x="1950492" y="3783474"/>
            <a:chExt cx="2809786" cy="725692"/>
          </a:xfrm>
        </p:grpSpPr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3A80AC96-B87C-449B-B483-363DA2464B0C}"/>
                </a:ext>
              </a:extLst>
            </p:cNvPr>
            <p:cNvSpPr txBox="1"/>
            <p:nvPr/>
          </p:nvSpPr>
          <p:spPr>
            <a:xfrm>
              <a:off x="1950492" y="37834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+mj-lt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893DD0A2-F1E5-4027-8D6F-6029F671B2B0}"/>
                </a:ext>
              </a:extLst>
            </p:cNvPr>
            <p:cNvSpPr txBox="1"/>
            <p:nvPr/>
          </p:nvSpPr>
          <p:spPr>
            <a:xfrm>
              <a:off x="3066679" y="3783474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4BAC8657-FDCA-4765-AE78-54DBC836BA2E}"/>
                </a:ext>
              </a:extLst>
            </p:cNvPr>
            <p:cNvSpPr txBox="1"/>
            <p:nvPr/>
          </p:nvSpPr>
          <p:spPr>
            <a:xfrm>
              <a:off x="4062651" y="379741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+mj-lt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8A1208FD-E286-4FE2-8CAC-173F912CE63F}"/>
                </a:ext>
              </a:extLst>
            </p:cNvPr>
            <p:cNvSpPr txBox="1"/>
            <p:nvPr/>
          </p:nvSpPr>
          <p:spPr>
            <a:xfrm>
              <a:off x="2511719" y="378347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+mj-lt"/>
                  <a:cs typeface="Times New Roman" panose="02020603050405020304" pitchFamily="18" charset="0"/>
                </a:rPr>
                <a:t> +</a:t>
              </a: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07A44BA3-E54F-4CEA-A883-2FB61D671668}"/>
                </a:ext>
              </a:extLst>
            </p:cNvPr>
            <p:cNvSpPr txBox="1"/>
            <p:nvPr/>
          </p:nvSpPr>
          <p:spPr>
            <a:xfrm>
              <a:off x="3548095" y="3801280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+mj-lt"/>
                  <a:cs typeface="Times New Roman" panose="02020603050405020304" pitchFamily="18" charset="0"/>
                </a:rPr>
                <a:t>=</a:t>
              </a:r>
            </a:p>
          </p:txBody>
        </p:sp>
      </p:grpSp>
      <p:pic>
        <p:nvPicPr>
          <p:cNvPr id="39" name="图片 7" descr="572005ec0a0c4">
            <a:extLst>
              <a:ext uri="{FF2B5EF4-FFF2-40B4-BE49-F238E27FC236}">
                <a16:creationId xmlns:a16="http://schemas.microsoft.com/office/drawing/2014/main" id="{5CF7B128-8E0A-4B93-B67F-CD657184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36951" y="681713"/>
            <a:ext cx="1851059" cy="12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" y="433386"/>
            <a:ext cx="12192001" cy="6456218"/>
          </a:xfrm>
          <a:prstGeom prst="rect">
            <a:avLst/>
          </a:prstGeom>
        </p:spPr>
      </p:pic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87436596-4144-41C6-B6CB-8E4ECA081749}"/>
              </a:ext>
            </a:extLst>
          </p:cNvPr>
          <p:cNvSpPr/>
          <p:nvPr/>
        </p:nvSpPr>
        <p:spPr>
          <a:xfrm>
            <a:off x="1281825" y="1919738"/>
            <a:ext cx="4412393" cy="856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93757FF1-F0A4-49B3-8C69-AD2A70CADF16}"/>
              </a:ext>
            </a:extLst>
          </p:cNvPr>
          <p:cNvGrpSpPr/>
          <p:nvPr/>
        </p:nvGrpSpPr>
        <p:grpSpPr>
          <a:xfrm>
            <a:off x="1565343" y="2042795"/>
            <a:ext cx="1757868" cy="252000"/>
            <a:chOff x="2867670" y="3429000"/>
            <a:chExt cx="1757868" cy="252000"/>
          </a:xfrm>
        </p:grpSpPr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116F77FD-ED5E-47D0-A652-B57D50DBCAAB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6D7DE7AE-9E1A-4D6C-91CC-B7B790F4F398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DFC342A9-0B62-469C-9E8B-B70273E62666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515CAEB3-42B1-46E9-A5ED-A1789A8343F5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7C63C9EC-6C31-4374-A621-8543FD9B238C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8BD52290-FF14-48EC-9B65-9A01541BE779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26" name="Sun 5">
              <a:extLst>
                <a:ext uri="{FF2B5EF4-FFF2-40B4-BE49-F238E27FC236}">
                  <a16:creationId xmlns:a16="http://schemas.microsoft.com/office/drawing/2014/main" id="{FCD69F84-5199-4AD5-B3EA-06E59A35CE4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48300D2B-79CB-49D0-9FB4-B17C469D6042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 </a:t>
              </a: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127EAE-457A-4A1B-A0D9-6184E5073BCC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5DAA5575-3605-40B1-A292-64980C61F1E8}"/>
              </a:ext>
            </a:extLst>
          </p:cNvPr>
          <p:cNvGrpSpPr/>
          <p:nvPr/>
        </p:nvGrpSpPr>
        <p:grpSpPr>
          <a:xfrm>
            <a:off x="3453026" y="2042795"/>
            <a:ext cx="1757868" cy="252000"/>
            <a:chOff x="2867670" y="3429000"/>
            <a:chExt cx="1757868" cy="252000"/>
          </a:xfrm>
        </p:grpSpPr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FBD36DB0-25DC-4847-9FD7-6D212BD3B18F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934F96AE-7805-4DCF-AB81-93088B005EB1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A08D7CF-7500-4C48-A911-79948C084DEF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03890813-27F6-423C-9C0E-1B79FEB2EBEE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C99D3CB9-75EE-4A72-8F30-98E8A659360F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CE09E898-3983-4347-A254-4C66315EACD0}"/>
              </a:ext>
            </a:extLst>
          </p:cNvPr>
          <p:cNvGrpSpPr/>
          <p:nvPr/>
        </p:nvGrpSpPr>
        <p:grpSpPr>
          <a:xfrm>
            <a:off x="1599118" y="2453393"/>
            <a:ext cx="1757868" cy="252000"/>
            <a:chOff x="2867670" y="3429000"/>
            <a:chExt cx="1757868" cy="252000"/>
          </a:xfrm>
        </p:grpSpPr>
        <p:sp>
          <p:nvSpPr>
            <p:cNvPr id="37" name="Oval 20">
              <a:extLst>
                <a:ext uri="{FF2B5EF4-FFF2-40B4-BE49-F238E27FC236}">
                  <a16:creationId xmlns:a16="http://schemas.microsoft.com/office/drawing/2014/main" id="{AA724B16-2D15-4153-B889-D8AFDB73ACFF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56EA07A8-6C92-4FEA-BE2A-811B7951E74C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22">
              <a:extLst>
                <a:ext uri="{FF2B5EF4-FFF2-40B4-BE49-F238E27FC236}">
                  <a16:creationId xmlns:a16="http://schemas.microsoft.com/office/drawing/2014/main" id="{46256616-A3C1-4AF9-8A9F-73E717AF6B5F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22">
              <a:extLst>
                <a:ext uri="{FF2B5EF4-FFF2-40B4-BE49-F238E27FC236}">
                  <a16:creationId xmlns:a16="http://schemas.microsoft.com/office/drawing/2014/main" id="{C16308E8-9ECB-4998-95B6-9E626FBA4FB0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52BA8EEF-AA6D-4D31-8DCD-D0286DB9BABE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837B1C16-6E74-497D-95AD-D0CEC4DC33A1}"/>
              </a:ext>
            </a:extLst>
          </p:cNvPr>
          <p:cNvSpPr/>
          <p:nvPr/>
        </p:nvSpPr>
        <p:spPr>
          <a:xfrm>
            <a:off x="3453026" y="2453393"/>
            <a:ext cx="252000" cy="252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1">
            <a:extLst>
              <a:ext uri="{FF2B5EF4-FFF2-40B4-BE49-F238E27FC236}">
                <a16:creationId xmlns:a16="http://schemas.microsoft.com/office/drawing/2014/main" id="{1DDA938F-D3C4-4E75-BDDC-5BCB38157983}"/>
              </a:ext>
            </a:extLst>
          </p:cNvPr>
          <p:cNvSpPr/>
          <p:nvPr/>
        </p:nvSpPr>
        <p:spPr>
          <a:xfrm>
            <a:off x="6736914" y="1919738"/>
            <a:ext cx="4412394" cy="856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904054ED-86C6-441F-A2EB-4F9CC65B98A5}"/>
              </a:ext>
            </a:extLst>
          </p:cNvPr>
          <p:cNvGrpSpPr/>
          <p:nvPr/>
        </p:nvGrpSpPr>
        <p:grpSpPr>
          <a:xfrm>
            <a:off x="7020431" y="2042795"/>
            <a:ext cx="1757868" cy="252000"/>
            <a:chOff x="2867670" y="3429000"/>
            <a:chExt cx="1757868" cy="252000"/>
          </a:xfrm>
        </p:grpSpPr>
        <p:sp>
          <p:nvSpPr>
            <p:cNvPr id="50" name="Oval 20">
              <a:extLst>
                <a:ext uri="{FF2B5EF4-FFF2-40B4-BE49-F238E27FC236}">
                  <a16:creationId xmlns:a16="http://schemas.microsoft.com/office/drawing/2014/main" id="{2D1AFFD9-A86A-4C4C-A6BE-121662993873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9595BFCD-BAF0-449C-BAEE-EEB49896323A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22">
              <a:extLst>
                <a:ext uri="{FF2B5EF4-FFF2-40B4-BE49-F238E27FC236}">
                  <a16:creationId xmlns:a16="http://schemas.microsoft.com/office/drawing/2014/main" id="{885700FA-D150-43A3-BE4E-BED2A0854F77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22">
              <a:extLst>
                <a:ext uri="{FF2B5EF4-FFF2-40B4-BE49-F238E27FC236}">
                  <a16:creationId xmlns:a16="http://schemas.microsoft.com/office/drawing/2014/main" id="{13A4EF55-A7EB-48BC-A20B-6726A8E57675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0CA713ED-73A2-4CF4-8BFD-AB5B01FA71D4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058DF1D8-76B0-4DAF-B5EF-42A17642AB83}"/>
              </a:ext>
            </a:extLst>
          </p:cNvPr>
          <p:cNvGrpSpPr/>
          <p:nvPr/>
        </p:nvGrpSpPr>
        <p:grpSpPr>
          <a:xfrm>
            <a:off x="8908114" y="2042795"/>
            <a:ext cx="1757868" cy="252000"/>
            <a:chOff x="2867670" y="3429000"/>
            <a:chExt cx="1757868" cy="252000"/>
          </a:xfrm>
        </p:grpSpPr>
        <p:sp>
          <p:nvSpPr>
            <p:cNvPr id="56" name="Oval 20">
              <a:extLst>
                <a:ext uri="{FF2B5EF4-FFF2-40B4-BE49-F238E27FC236}">
                  <a16:creationId xmlns:a16="http://schemas.microsoft.com/office/drawing/2014/main" id="{1361F6BB-0F7D-48C5-AAD2-9105357125FB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AA84D99C-1FE0-4FA0-AA23-51F8B6C119FC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FFE6BB63-FF1D-41FA-AB54-D4E433064F95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22">
              <a:extLst>
                <a:ext uri="{FF2B5EF4-FFF2-40B4-BE49-F238E27FC236}">
                  <a16:creationId xmlns:a16="http://schemas.microsoft.com/office/drawing/2014/main" id="{E52E0510-16A3-402E-9778-A42BABD0076D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176F47A5-E113-4A5F-A024-89A2B3E4FC46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5EF02872-61F0-46A0-A709-A192C48A65D9}"/>
              </a:ext>
            </a:extLst>
          </p:cNvPr>
          <p:cNvGrpSpPr/>
          <p:nvPr/>
        </p:nvGrpSpPr>
        <p:grpSpPr>
          <a:xfrm>
            <a:off x="7054206" y="2453393"/>
            <a:ext cx="1757868" cy="252000"/>
            <a:chOff x="2867670" y="3429000"/>
            <a:chExt cx="1757868" cy="252000"/>
          </a:xfrm>
        </p:grpSpPr>
        <p:sp>
          <p:nvSpPr>
            <p:cNvPr id="62" name="Oval 20">
              <a:extLst>
                <a:ext uri="{FF2B5EF4-FFF2-40B4-BE49-F238E27FC236}">
                  <a16:creationId xmlns:a16="http://schemas.microsoft.com/office/drawing/2014/main" id="{3E231190-E41E-4AE3-B2CB-81F8AB993D2C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72277A52-EB09-4E61-AB1D-EFF67D1D7C27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22">
              <a:extLst>
                <a:ext uri="{FF2B5EF4-FFF2-40B4-BE49-F238E27FC236}">
                  <a16:creationId xmlns:a16="http://schemas.microsoft.com/office/drawing/2014/main" id="{CBF455BC-056A-4626-A9C2-D4B0FC3330A9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808349B3-3BC7-4C3D-866B-3F6304FEEB0B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21">
              <a:extLst>
                <a:ext uri="{FF2B5EF4-FFF2-40B4-BE49-F238E27FC236}">
                  <a16:creationId xmlns:a16="http://schemas.microsoft.com/office/drawing/2014/main" id="{3BFDECA9-6013-4974-AC89-E94E73E61144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Oval 21">
            <a:extLst>
              <a:ext uri="{FF2B5EF4-FFF2-40B4-BE49-F238E27FC236}">
                <a16:creationId xmlns:a16="http://schemas.microsoft.com/office/drawing/2014/main" id="{DBE19F39-38F6-44F6-9B0E-0B35509CEACE}"/>
              </a:ext>
            </a:extLst>
          </p:cNvPr>
          <p:cNvSpPr/>
          <p:nvPr/>
        </p:nvSpPr>
        <p:spPr>
          <a:xfrm>
            <a:off x="8908114" y="2453393"/>
            <a:ext cx="252000" cy="252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49B120C8-DA7B-415C-811C-4447F1E6EC1E}"/>
              </a:ext>
            </a:extLst>
          </p:cNvPr>
          <p:cNvSpPr/>
          <p:nvPr/>
        </p:nvSpPr>
        <p:spPr>
          <a:xfrm>
            <a:off x="9256154" y="2453393"/>
            <a:ext cx="252000" cy="252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21">
            <a:extLst>
              <a:ext uri="{FF2B5EF4-FFF2-40B4-BE49-F238E27FC236}">
                <a16:creationId xmlns:a16="http://schemas.microsoft.com/office/drawing/2014/main" id="{B7BE2E87-9AC6-4D29-BE46-8D438D18B866}"/>
              </a:ext>
            </a:extLst>
          </p:cNvPr>
          <p:cNvSpPr/>
          <p:nvPr/>
        </p:nvSpPr>
        <p:spPr>
          <a:xfrm>
            <a:off x="9605512" y="2453393"/>
            <a:ext cx="252000" cy="252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1">
            <a:extLst>
              <a:ext uri="{FF2B5EF4-FFF2-40B4-BE49-F238E27FC236}">
                <a16:creationId xmlns:a16="http://schemas.microsoft.com/office/drawing/2014/main" id="{981C8EC8-5DB7-4B2E-B161-6FDDE3275FA9}"/>
              </a:ext>
            </a:extLst>
          </p:cNvPr>
          <p:cNvSpPr/>
          <p:nvPr/>
        </p:nvSpPr>
        <p:spPr>
          <a:xfrm>
            <a:off x="4104098" y="4524392"/>
            <a:ext cx="4412394" cy="856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Nhóm 70">
            <a:extLst>
              <a:ext uri="{FF2B5EF4-FFF2-40B4-BE49-F238E27FC236}">
                <a16:creationId xmlns:a16="http://schemas.microsoft.com/office/drawing/2014/main" id="{41B7E7DF-C494-48D1-8CC6-059E410BDEA4}"/>
              </a:ext>
            </a:extLst>
          </p:cNvPr>
          <p:cNvGrpSpPr/>
          <p:nvPr/>
        </p:nvGrpSpPr>
        <p:grpSpPr>
          <a:xfrm>
            <a:off x="4387615" y="4647449"/>
            <a:ext cx="1757868" cy="252000"/>
            <a:chOff x="2867670" y="3429000"/>
            <a:chExt cx="1757868" cy="252000"/>
          </a:xfrm>
        </p:grpSpPr>
        <p:sp>
          <p:nvSpPr>
            <p:cNvPr id="72" name="Oval 20">
              <a:extLst>
                <a:ext uri="{FF2B5EF4-FFF2-40B4-BE49-F238E27FC236}">
                  <a16:creationId xmlns:a16="http://schemas.microsoft.com/office/drawing/2014/main" id="{91C71A88-3603-445A-8281-9098637E4F09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F103CE32-0D77-4DF3-A0F7-F633183A71C0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22">
              <a:extLst>
                <a:ext uri="{FF2B5EF4-FFF2-40B4-BE49-F238E27FC236}">
                  <a16:creationId xmlns:a16="http://schemas.microsoft.com/office/drawing/2014/main" id="{B38667A9-138B-4B36-904F-3B27E6D97AB7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22">
              <a:extLst>
                <a:ext uri="{FF2B5EF4-FFF2-40B4-BE49-F238E27FC236}">
                  <a16:creationId xmlns:a16="http://schemas.microsoft.com/office/drawing/2014/main" id="{A99A8CE3-2069-4FD0-A14C-3242267AB98B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21">
              <a:extLst>
                <a:ext uri="{FF2B5EF4-FFF2-40B4-BE49-F238E27FC236}">
                  <a16:creationId xmlns:a16="http://schemas.microsoft.com/office/drawing/2014/main" id="{2F985AC3-3AF9-4BE9-AE22-E0FCF8010871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8C644030-DFDC-49A5-A08F-C0642E89DCC7}"/>
              </a:ext>
            </a:extLst>
          </p:cNvPr>
          <p:cNvGrpSpPr/>
          <p:nvPr/>
        </p:nvGrpSpPr>
        <p:grpSpPr>
          <a:xfrm>
            <a:off x="6275298" y="4647449"/>
            <a:ext cx="1757868" cy="252000"/>
            <a:chOff x="2867670" y="3429000"/>
            <a:chExt cx="1757868" cy="252000"/>
          </a:xfrm>
        </p:grpSpPr>
        <p:sp>
          <p:nvSpPr>
            <p:cNvPr id="78" name="Oval 20">
              <a:extLst>
                <a:ext uri="{FF2B5EF4-FFF2-40B4-BE49-F238E27FC236}">
                  <a16:creationId xmlns:a16="http://schemas.microsoft.com/office/drawing/2014/main" id="{BD652EE5-B5DA-45B1-9A9F-A41A4AFDDC2A}"/>
                </a:ext>
              </a:extLst>
            </p:cNvPr>
            <p:cNvSpPr/>
            <p:nvPr/>
          </p:nvSpPr>
          <p:spPr>
            <a:xfrm>
              <a:off x="3991723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1A7C131B-3842-465A-807F-EA2EF87F7F7D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22">
              <a:extLst>
                <a:ext uri="{FF2B5EF4-FFF2-40B4-BE49-F238E27FC236}">
                  <a16:creationId xmlns:a16="http://schemas.microsoft.com/office/drawing/2014/main" id="{9B506A52-4E88-4360-BA43-6E675FF22C09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22">
              <a:extLst>
                <a:ext uri="{FF2B5EF4-FFF2-40B4-BE49-F238E27FC236}">
                  <a16:creationId xmlns:a16="http://schemas.microsoft.com/office/drawing/2014/main" id="{D7308AB9-B6F8-4396-9780-7E18A1BB3C2A}"/>
                </a:ext>
              </a:extLst>
            </p:cNvPr>
            <p:cNvSpPr/>
            <p:nvPr/>
          </p:nvSpPr>
          <p:spPr>
            <a:xfrm>
              <a:off x="4373538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21">
              <a:extLst>
                <a:ext uri="{FF2B5EF4-FFF2-40B4-BE49-F238E27FC236}">
                  <a16:creationId xmlns:a16="http://schemas.microsoft.com/office/drawing/2014/main" id="{D83E57A9-DBCB-4C71-9D0A-E47C4B10A0D3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FF9F69A3-AEEA-46D0-8B90-74A9C2116139}"/>
              </a:ext>
            </a:extLst>
          </p:cNvPr>
          <p:cNvGrpSpPr/>
          <p:nvPr/>
        </p:nvGrpSpPr>
        <p:grpSpPr>
          <a:xfrm>
            <a:off x="4421390" y="5058047"/>
            <a:ext cx="1339636" cy="252000"/>
            <a:chOff x="2867670" y="3429000"/>
            <a:chExt cx="1339636" cy="252000"/>
          </a:xfrm>
        </p:grpSpPr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5A0C5D3C-A3B4-4308-A54A-A08FE450477E}"/>
                </a:ext>
              </a:extLst>
            </p:cNvPr>
            <p:cNvSpPr/>
            <p:nvPr/>
          </p:nvSpPr>
          <p:spPr>
            <a:xfrm>
              <a:off x="3228092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3B801041-4B0E-4B51-88E1-8CC82F65A496}"/>
                </a:ext>
              </a:extLst>
            </p:cNvPr>
            <p:cNvSpPr/>
            <p:nvPr/>
          </p:nvSpPr>
          <p:spPr>
            <a:xfrm>
              <a:off x="3609907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22">
              <a:extLst>
                <a:ext uri="{FF2B5EF4-FFF2-40B4-BE49-F238E27FC236}">
                  <a16:creationId xmlns:a16="http://schemas.microsoft.com/office/drawing/2014/main" id="{D4461F83-7B61-4A3F-9914-E6CE1DFCE3AE}"/>
                </a:ext>
              </a:extLst>
            </p:cNvPr>
            <p:cNvSpPr/>
            <p:nvPr/>
          </p:nvSpPr>
          <p:spPr>
            <a:xfrm>
              <a:off x="3955306" y="3429000"/>
              <a:ext cx="252000" cy="252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21">
              <a:extLst>
                <a:ext uri="{FF2B5EF4-FFF2-40B4-BE49-F238E27FC236}">
                  <a16:creationId xmlns:a16="http://schemas.microsoft.com/office/drawing/2014/main" id="{100968EF-CC5F-41B9-BFF3-71059D7B1D01}"/>
                </a:ext>
              </a:extLst>
            </p:cNvPr>
            <p:cNvSpPr/>
            <p:nvPr/>
          </p:nvSpPr>
          <p:spPr>
            <a:xfrm>
              <a:off x="2867670" y="3429000"/>
              <a:ext cx="252000" cy="252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Oval 21">
            <a:extLst>
              <a:ext uri="{FF2B5EF4-FFF2-40B4-BE49-F238E27FC236}">
                <a16:creationId xmlns:a16="http://schemas.microsoft.com/office/drawing/2014/main" id="{000BEB6E-156A-4224-9135-5A47FC976E7C}"/>
              </a:ext>
            </a:extLst>
          </p:cNvPr>
          <p:cNvSpPr/>
          <p:nvPr/>
        </p:nvSpPr>
        <p:spPr>
          <a:xfrm>
            <a:off x="5871831" y="5058047"/>
            <a:ext cx="252000" cy="252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82D1F272-0DDE-4DF2-9189-C96F9CFB45AA}"/>
              </a:ext>
            </a:extLst>
          </p:cNvPr>
          <p:cNvSpPr/>
          <p:nvPr/>
        </p:nvSpPr>
        <p:spPr>
          <a:xfrm>
            <a:off x="6219871" y="5058047"/>
            <a:ext cx="252000" cy="252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21">
            <a:extLst>
              <a:ext uri="{FF2B5EF4-FFF2-40B4-BE49-F238E27FC236}">
                <a16:creationId xmlns:a16="http://schemas.microsoft.com/office/drawing/2014/main" id="{D9E1A252-D381-4A2B-A5B0-C5DDCB48230D}"/>
              </a:ext>
            </a:extLst>
          </p:cNvPr>
          <p:cNvSpPr/>
          <p:nvPr/>
        </p:nvSpPr>
        <p:spPr>
          <a:xfrm>
            <a:off x="6569229" y="5058047"/>
            <a:ext cx="252000" cy="252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53">
            <a:extLst>
              <a:ext uri="{FF2B5EF4-FFF2-40B4-BE49-F238E27FC236}">
                <a16:creationId xmlns:a16="http://schemas.microsoft.com/office/drawing/2014/main" id="{9ADBA8DC-3A43-48EB-A89A-1BF4EA951D04}"/>
              </a:ext>
            </a:extLst>
          </p:cNvPr>
          <p:cNvGrpSpPr/>
          <p:nvPr/>
        </p:nvGrpSpPr>
        <p:grpSpPr>
          <a:xfrm>
            <a:off x="2361464" y="3069449"/>
            <a:ext cx="2420348" cy="584775"/>
            <a:chOff x="1186269" y="2782669"/>
            <a:chExt cx="2185926" cy="584775"/>
          </a:xfrm>
        </p:grpSpPr>
        <p:sp>
          <p:nvSpPr>
            <p:cNvPr id="93" name="Rounded Rectangle 10">
              <a:extLst>
                <a:ext uri="{FF2B5EF4-FFF2-40B4-BE49-F238E27FC236}">
                  <a16:creationId xmlns:a16="http://schemas.microsoft.com/office/drawing/2014/main" id="{1054FFA0-C031-4581-83E1-15720DB09A48}"/>
                </a:ext>
              </a:extLst>
            </p:cNvPr>
            <p:cNvSpPr/>
            <p:nvPr/>
          </p:nvSpPr>
          <p:spPr>
            <a:xfrm>
              <a:off x="2775346" y="2821101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Text Box 5">
              <a:extLst>
                <a:ext uri="{FF2B5EF4-FFF2-40B4-BE49-F238E27FC236}">
                  <a16:creationId xmlns:a16="http://schemas.microsoft.com/office/drawing/2014/main" id="{ED1AC21F-2834-4826-ABA9-4F3AA210B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15 +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 =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53">
            <a:extLst>
              <a:ext uri="{FF2B5EF4-FFF2-40B4-BE49-F238E27FC236}">
                <a16:creationId xmlns:a16="http://schemas.microsoft.com/office/drawing/2014/main" id="{BD2EE4E0-1749-4809-B8E8-9E4E6AF08BBF}"/>
              </a:ext>
            </a:extLst>
          </p:cNvPr>
          <p:cNvGrpSpPr/>
          <p:nvPr/>
        </p:nvGrpSpPr>
        <p:grpSpPr>
          <a:xfrm>
            <a:off x="7834818" y="3034867"/>
            <a:ext cx="2434666" cy="584775"/>
            <a:chOff x="1186269" y="2782669"/>
            <a:chExt cx="2197349" cy="584775"/>
          </a:xfrm>
        </p:grpSpPr>
        <p:sp>
          <p:nvSpPr>
            <p:cNvPr id="96" name="Rounded Rectangle 10">
              <a:extLst>
                <a:ext uri="{FF2B5EF4-FFF2-40B4-BE49-F238E27FC236}">
                  <a16:creationId xmlns:a16="http://schemas.microsoft.com/office/drawing/2014/main" id="{D5D547E6-3028-4985-8BBF-F4D51E9008BD}"/>
                </a:ext>
              </a:extLst>
            </p:cNvPr>
            <p:cNvSpPr/>
            <p:nvPr/>
          </p:nvSpPr>
          <p:spPr>
            <a:xfrm>
              <a:off x="2786769" y="2821739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5">
              <a:extLst>
                <a:ext uri="{FF2B5EF4-FFF2-40B4-BE49-F238E27FC236}">
                  <a16:creationId xmlns:a16="http://schemas.microsoft.com/office/drawing/2014/main" id="{0CE0A0DA-644C-43DF-80DC-8B8104477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16 +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 =  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53">
            <a:extLst>
              <a:ext uri="{FF2B5EF4-FFF2-40B4-BE49-F238E27FC236}">
                <a16:creationId xmlns:a16="http://schemas.microsoft.com/office/drawing/2014/main" id="{FB69FC20-F53D-4F3A-BD50-67285F41D42F}"/>
              </a:ext>
            </a:extLst>
          </p:cNvPr>
          <p:cNvGrpSpPr/>
          <p:nvPr/>
        </p:nvGrpSpPr>
        <p:grpSpPr>
          <a:xfrm>
            <a:off x="5321904" y="5590255"/>
            <a:ext cx="2440763" cy="584775"/>
            <a:chOff x="1186269" y="2782669"/>
            <a:chExt cx="2184948" cy="584775"/>
          </a:xfrm>
        </p:grpSpPr>
        <p:sp>
          <p:nvSpPr>
            <p:cNvPr id="99" name="Rounded Rectangle 10">
              <a:extLst>
                <a:ext uri="{FF2B5EF4-FFF2-40B4-BE49-F238E27FC236}">
                  <a16:creationId xmlns:a16="http://schemas.microsoft.com/office/drawing/2014/main" id="{DB585E3C-BE6A-4A8B-87EF-A52E7859CFE5}"/>
                </a:ext>
              </a:extLst>
            </p:cNvPr>
            <p:cNvSpPr/>
            <p:nvPr/>
          </p:nvSpPr>
          <p:spPr>
            <a:xfrm>
              <a:off x="2774368" y="2806646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5">
              <a:extLst>
                <a:ext uri="{FF2B5EF4-FFF2-40B4-BE49-F238E27FC236}">
                  <a16:creationId xmlns:a16="http://schemas.microsoft.com/office/drawing/2014/main" id="{4A41FB44-8F5B-4A05-B007-C3224C4BB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13 + 4 = </a:t>
              </a:r>
            </a:p>
          </p:txBody>
        </p:sp>
      </p:grp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F19FF24A-4E52-4017-8E86-2E2FC4739E12}"/>
              </a:ext>
            </a:extLst>
          </p:cNvPr>
          <p:cNvSpPr/>
          <p:nvPr/>
        </p:nvSpPr>
        <p:spPr>
          <a:xfrm>
            <a:off x="4005997" y="3095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6D00EFBC-C48B-48D3-BC08-0FADF4F25E0B}"/>
              </a:ext>
            </a:extLst>
          </p:cNvPr>
          <p:cNvSpPr/>
          <p:nvPr/>
        </p:nvSpPr>
        <p:spPr>
          <a:xfrm>
            <a:off x="4091215" y="31040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D454DDE1-B81C-44BA-851D-F2A7E8BE3B3C}"/>
              </a:ext>
            </a:extLst>
          </p:cNvPr>
          <p:cNvSpPr/>
          <p:nvPr/>
        </p:nvSpPr>
        <p:spPr>
          <a:xfrm>
            <a:off x="9555834" y="306127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D16D5482-D971-42A0-8203-6573B67EDD2B}"/>
              </a:ext>
            </a:extLst>
          </p:cNvPr>
          <p:cNvSpPr/>
          <p:nvPr/>
        </p:nvSpPr>
        <p:spPr>
          <a:xfrm>
            <a:off x="6986058" y="558939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 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0BD2919A-2520-460C-BF6C-EE9B1BF2F4AF}"/>
              </a:ext>
            </a:extLst>
          </p:cNvPr>
          <p:cNvSpPr/>
          <p:nvPr/>
        </p:nvSpPr>
        <p:spPr>
          <a:xfrm>
            <a:off x="9555834" y="306944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18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Rounded Rectangle 5">
            <a:extLst>
              <a:ext uri="{FF2B5EF4-FFF2-40B4-BE49-F238E27FC236}">
                <a16:creationId xmlns:a16="http://schemas.microsoft.com/office/drawing/2014/main" id="{094C1FFC-9B38-417E-9648-C32730D9F295}"/>
              </a:ext>
            </a:extLst>
          </p:cNvPr>
          <p:cNvSpPr/>
          <p:nvPr/>
        </p:nvSpPr>
        <p:spPr>
          <a:xfrm>
            <a:off x="7077779" y="561423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107" name="图片 7" descr="572005ec0a0c4">
            <a:extLst>
              <a:ext uri="{FF2B5EF4-FFF2-40B4-BE49-F238E27FC236}">
                <a16:creationId xmlns:a16="http://schemas.microsoft.com/office/drawing/2014/main" id="{1D33CA3F-33D4-44B3-B60D-3CFB076CA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69484" y="681713"/>
            <a:ext cx="1418526" cy="9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774341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937409" y="1412153"/>
            <a:ext cx="9737756" cy="81366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14 + 3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own">
            <a:extLst>
              <a:ext uri="{FF2B5EF4-FFF2-40B4-BE49-F238E27FC236}">
                <a16:creationId xmlns:a16="http://schemas.microsoft.com/office/drawing/2014/main" id="{77CC2B51-7F1E-4E00-916E-C3D4E750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0" y="-22226"/>
            <a:ext cx="121920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dock water">
            <a:extLst>
              <a:ext uri="{FF2B5EF4-FFF2-40B4-BE49-F238E27FC236}">
                <a16:creationId xmlns:a16="http://schemas.microsoft.com/office/drawing/2014/main" id="{A4FB9317-8EFE-407D-99ED-C5BB8B0D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0" y="5187950"/>
            <a:ext cx="1219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13">
            <a:extLst>
              <a:ext uri="{FF2B5EF4-FFF2-40B4-BE49-F238E27FC236}">
                <a16:creationId xmlns:a16="http://schemas.microsoft.com/office/drawing/2014/main" id="{4B0B543E-6FBA-4FD5-AF9E-B0B34FE8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390650" y="1243011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extLst>
              <a:ext uri="{FF2B5EF4-FFF2-40B4-BE49-F238E27FC236}">
                <a16:creationId xmlns:a16="http://schemas.microsoft.com/office/drawing/2014/main" id="{60A57895-C78B-46D7-9E88-828100B096F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95501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extLst>
              <a:ext uri="{FF2B5EF4-FFF2-40B4-BE49-F238E27FC236}">
                <a16:creationId xmlns:a16="http://schemas.microsoft.com/office/drawing/2014/main" id="{DE824787-7F47-4690-8CC1-345C67666C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413" y="5851525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extLst>
              <a:ext uri="{FF2B5EF4-FFF2-40B4-BE49-F238E27FC236}">
                <a16:creationId xmlns:a16="http://schemas.microsoft.com/office/drawing/2014/main" id="{3A224164-30EE-4558-BCF8-C31E5991144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155826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extLst>
              <a:ext uri="{FF2B5EF4-FFF2-40B4-BE49-F238E27FC236}">
                <a16:creationId xmlns:a16="http://schemas.microsoft.com/office/drawing/2014/main" id="{2A981016-7B49-4D3E-BAC3-395107C8ACE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8789" y="1489081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Native American">
            <a:extLst>
              <a:ext uri="{FF2B5EF4-FFF2-40B4-BE49-F238E27FC236}">
                <a16:creationId xmlns:a16="http://schemas.microsoft.com/office/drawing/2014/main" id="{E9695EFE-9B4D-44F7-A415-E6E4C1281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Bush">
            <a:extLst>
              <a:ext uri="{FF2B5EF4-FFF2-40B4-BE49-F238E27FC236}">
                <a16:creationId xmlns:a16="http://schemas.microsoft.com/office/drawing/2014/main" id="{20188357-1ACB-4FDA-B16D-84684F0290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6016625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ction Button: Custom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664912A-482C-4C14-B900-B79134A2E90D}"/>
              </a:ext>
            </a:extLst>
          </p:cNvPr>
          <p:cNvSpPr/>
          <p:nvPr/>
        </p:nvSpPr>
        <p:spPr>
          <a:xfrm>
            <a:off x="10317163" y="229393"/>
            <a:ext cx="1676400" cy="762000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06D3A-1BFB-43F7-8724-314492A90E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10" y="0"/>
            <a:ext cx="1919273" cy="85301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C -0.04024 0.00278 -0.08112 -0.00069 -0.12097 0.00695 C -0.12383 0.00741 -0.12188 0.01435 -0.12357 0.01736 C -0.12748 0.02408 -0.13242 0.02917 -0.13685 0.03496 C -0.13854 0.03727 -0.14219 0.04213 -0.14219 0.04236 C -0.14896 0.06921 -0.13972 0.03519 -0.15 0.06296 C -0.15117 0.06621 -0.15873 0.07107 -0.16042 0.07408 C -0.16602 0.0831 -0.17357 0.07824 -0.18125 0.08102 C -0.24518 0.07662 -0.30482 0.06991 -0.36875 0.06991 " pathEditMode="relative" rAng="0" ptsTypes="AAAA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1354 0.12893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uần 26&amp;#x0D;Bài 56: Phép cộng dạng 14 + 3 – Tiết 1&amp;quot;&quot;/&gt;&lt;property id=&quot;20307&quot; value=&quot;583&quot;/&gt;&lt;/object&gt;&lt;object type=&quot;3&quot; unique_id=&quot;10005&quot;&gt;&lt;property id=&quot;20148&quot; value=&quot;5&quot;/&gt;&lt;property id=&quot;20300&quot; value=&quot;Slide 2&quot;/&gt;&lt;property id=&quot;20307&quot; value=&quot;466&quot;/&gt;&lt;/object&gt;&lt;object type=&quot;3&quot; unique_id=&quot;10006&quot;&gt;&lt;property id=&quot;20148&quot; value=&quot;5&quot;/&gt;&lt;property id=&quot;20300&quot; value=&quot;Slide 3&quot;/&gt;&lt;property id=&quot;20307&quot; value=&quot;524&quot;/&gt;&lt;/object&gt;&lt;object type=&quot;3&quot; unique_id=&quot;10007&quot;&gt;&lt;property id=&quot;20148&quot; value=&quot;5&quot;/&gt;&lt;property id=&quot;20300&quot; value=&quot;Slide 4&quot;/&gt;&lt;property id=&quot;20307&quot; value=&quot;471&quot;/&gt;&lt;/object&gt;&lt;object type=&quot;3&quot; unique_id=&quot;10008&quot;&gt;&lt;property id=&quot;20148&quot; value=&quot;5&quot;/&gt;&lt;property id=&quot;20300&quot; value=&quot;Slide 5&quot;/&gt;&lt;property id=&quot;20307&quot; value=&quot;535&quot;/&gt;&lt;/object&gt;&lt;object type=&quot;3&quot; unique_id=&quot;10009&quot;&gt;&lt;property id=&quot;20148&quot; value=&quot;5&quot;/&gt;&lt;property id=&quot;20300&quot; value=&quot;Slide 6&quot;/&gt;&lt;property id=&quot;20307&quot; value=&quot;472&quot;/&gt;&lt;/object&gt;&lt;object type=&quot;3&quot; unique_id=&quot;10010&quot;&gt;&lt;property id=&quot;20148&quot; value=&quot;5&quot;/&gt;&lt;property id=&quot;20300&quot; value=&quot;Slide 7&quot;/&gt;&lt;property id=&quot;20307&quot; value=&quot;536&quot;/&gt;&lt;/object&gt;&lt;object type=&quot;3&quot; unique_id=&quot;10011&quot;&gt;&lt;property id=&quot;20148&quot; value=&quot;5&quot;/&gt;&lt;property id=&quot;20300&quot; value=&quot;Slide 8&quot;/&gt;&lt;property id=&quot;20307&quot; value=&quot;485&quot;/&gt;&lt;/object&gt;&lt;object type=&quot;3&quot; unique_id=&quot;10012&quot;&gt;&lt;property id=&quot;20148&quot; value=&quot;5&quot;/&gt;&lt;property id=&quot;20300&quot; value=&quot;Slide 9&quot;/&gt;&lt;property id=&quot;20307&quot; value=&quot;506&quot;/&gt;&lt;/object&gt;&lt;object type=&quot;3&quot; unique_id=&quot;10013&quot;&gt;&lt;property id=&quot;20148&quot; value=&quot;5&quot;/&gt;&lt;property id=&quot;20300&quot; value=&quot;Slide 10&quot;/&gt;&lt;property id=&quot;20307&quot; value=&quot;346&quot;/&gt;&lt;/object&gt;&lt;object type=&quot;3&quot; unique_id=&quot;10014&quot;&gt;&lt;property id=&quot;20148&quot; value=&quot;5&quot;/&gt;&lt;property id=&quot;20300&quot; value=&quot;Slide 11&quot;/&gt;&lt;property id=&quot;20307&quot; value=&quot;347&quot;/&gt;&lt;/object&gt;&lt;object type=&quot;3&quot; unique_id=&quot;10015&quot;&gt;&lt;property id=&quot;20148&quot; value=&quot;5&quot;/&gt;&lt;property id=&quot;20300&quot; value=&quot;Slide 12&quot;/&gt;&lt;property id=&quot;20307&quot; value=&quot;348&quot;/&gt;&lt;/object&gt;&lt;object type=&quot;3&quot; unique_id=&quot;10016&quot;&gt;&lt;property id=&quot;20148&quot; value=&quot;5&quot;/&gt;&lt;property id=&quot;20300&quot; value=&quot;Slide 13&quot;/&gt;&lt;property id=&quot;20307&quot; value=&quot;349&quot;/&gt;&lt;/object&gt;&lt;object type=&quot;3&quot; unique_id=&quot;10017&quot;&gt;&lt;property id=&quot;20148&quot; value=&quot;5&quot;/&gt;&lt;property id=&quot;20300&quot; value=&quot;Slide 14&quot;/&gt;&lt;property id=&quot;20307&quot; value=&quot;350&quot;/&gt;&lt;/object&gt;&lt;object type=&quot;3&quot; unique_id=&quot;10018&quot;&gt;&lt;property id=&quot;20148&quot; value=&quot;5&quot;/&gt;&lt;property id=&quot;20300&quot; value=&quot;Slide 15&quot;/&gt;&lt;property id=&quot;20307&quot; value=&quot;351&quot;/&gt;&lt;/object&gt;&lt;object type=&quot;3&quot; unique_id=&quot;10019&quot;&gt;&lt;property id=&quot;20148&quot; value=&quot;5&quot;/&gt;&lt;property id=&quot;20300&quot; value=&quot;Slide 16&quot;/&gt;&lt;property id=&quot;20307&quot; value=&quot;352&quot;/&gt;&lt;/object&gt;&lt;object type=&quot;3&quot; unique_id=&quot;10020&quot;&gt;&lt;property id=&quot;20148&quot; value=&quot;5&quot;/&gt;&lt;property id=&quot;20300&quot; value=&quot;Slide 17&quot;/&gt;&lt;property id=&quot;20307&quot; value=&quot;530&quot;/&gt;&lt;/object&gt;&lt;object type=&quot;3&quot; unique_id=&quot;10021&quot;&gt;&lt;property id=&quot;20148&quot; value=&quot;5&quot;/&gt;&lt;property id=&quot;20300&quot; value=&quot;Slide 18&quot;/&gt;&lt;property id=&quot;20307&quot; value=&quot;5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305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UTM Avo</vt:lpstr>
      <vt:lpstr>2_Office Theme</vt:lpstr>
      <vt:lpstr>Default Theme</vt:lpstr>
      <vt:lpstr>Tuần 26 Bài 56: Phép cộng dạng 14 + 3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M0</cp:lastModifiedBy>
  <cp:revision>39</cp:revision>
  <dcterms:created xsi:type="dcterms:W3CDTF">2022-01-03T11:59:04Z</dcterms:created>
  <dcterms:modified xsi:type="dcterms:W3CDTF">2025-03-13T05:35:54Z</dcterms:modified>
</cp:coreProperties>
</file>