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583" r:id="rId2"/>
    <p:sldId id="397" r:id="rId3"/>
    <p:sldId id="399" r:id="rId4"/>
    <p:sldId id="400" r:id="rId5"/>
    <p:sldId id="401" r:id="rId6"/>
    <p:sldId id="402" r:id="rId7"/>
    <p:sldId id="403" r:id="rId8"/>
    <p:sldId id="405" r:id="rId9"/>
    <p:sldId id="407" r:id="rId10"/>
    <p:sldId id="408" r:id="rId11"/>
    <p:sldId id="409" r:id="rId12"/>
    <p:sldId id="410" r:id="rId13"/>
    <p:sldId id="411" r:id="rId14"/>
    <p:sldId id="270" r:id="rId15"/>
  </p:sldIdLst>
  <p:sldSz cx="12192000" cy="6858000"/>
  <p:notesSz cx="6858000" cy="9144000"/>
  <p:embeddedFontLst>
    <p:embeddedFont>
      <p:font typeface="UTM Avo" panose="020406030505060202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Thầy cô bấm vào từng chậu hoa để chuyển đến slide nhiệm vụ</a:t>
            </a:r>
          </a:p>
          <a:p>
            <a:pPr marL="171450" indent="-171450">
              <a:buFontTx/>
              <a:buChar char="-"/>
            </a:pPr>
            <a:r>
              <a:rPr lang="vi-VN" dirty="0"/>
              <a:t>HS hoàn thành được các nhiệm vụ, bấm vào “mặt trời” để quay trở về slide chính</a:t>
            </a:r>
          </a:p>
          <a:p>
            <a:pPr marL="171450" indent="-171450">
              <a:buFontTx/>
              <a:buChar char="-"/>
            </a:pPr>
            <a:r>
              <a:rPr lang="vi-VN" dirty="0"/>
              <a:t>Sau khi hoàn thành 5 nhiệm vụ, bấm vào “đám mây” để chuyển đến slide bài 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4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2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2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7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8.png"/><Relationship Id="rId5" Type="http://schemas.openxmlformats.org/officeDocument/2006/relationships/slide" Target="slide8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8.png"/><Relationship Id="rId5" Type="http://schemas.openxmlformats.org/officeDocument/2006/relationships/slide" Target="slide8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slide" Target="slide8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8.png"/><Relationship Id="rId5" Type="http://schemas.openxmlformats.org/officeDocument/2006/relationships/slide" Target="slide8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32.png"/><Relationship Id="rId26" Type="http://schemas.openxmlformats.org/officeDocument/2006/relationships/image" Target="../media/image37.png"/><Relationship Id="rId3" Type="http://schemas.openxmlformats.org/officeDocument/2006/relationships/image" Target="../media/image25.emf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17" Type="http://schemas.microsoft.com/office/2007/relationships/hdphoto" Target="../media/hdphoto5.wdp"/><Relationship Id="rId25" Type="http://schemas.openxmlformats.org/officeDocument/2006/relationships/slide" Target="slide1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openxmlformats.org/officeDocument/2006/relationships/slide" Target="slide10.xml"/><Relationship Id="rId24" Type="http://schemas.openxmlformats.org/officeDocument/2006/relationships/image" Target="../media/image36.png"/><Relationship Id="rId5" Type="http://schemas.microsoft.com/office/2007/relationships/hdphoto" Target="../media/hdphoto1.wdp"/><Relationship Id="rId15" Type="http://schemas.openxmlformats.org/officeDocument/2006/relationships/slide" Target="slide12.xml"/><Relationship Id="rId23" Type="http://schemas.openxmlformats.org/officeDocument/2006/relationships/image" Target="../media/image35.png"/><Relationship Id="rId10" Type="http://schemas.microsoft.com/office/2007/relationships/hdphoto" Target="../media/hdphoto3.wdp"/><Relationship Id="rId19" Type="http://schemas.openxmlformats.org/officeDocument/2006/relationships/slide" Target="slide11.xml"/><Relationship Id="rId4" Type="http://schemas.openxmlformats.org/officeDocument/2006/relationships/image" Target="../media/image26.png"/><Relationship Id="rId9" Type="http://schemas.openxmlformats.org/officeDocument/2006/relationships/image" Target="../media/image28.png"/><Relationship Id="rId14" Type="http://schemas.openxmlformats.org/officeDocument/2006/relationships/image" Target="../media/image30.png"/><Relationship Id="rId22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8.png"/><Relationship Id="rId5" Type="http://schemas.openxmlformats.org/officeDocument/2006/relationships/slide" Target="slide8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0884" y="1635982"/>
            <a:ext cx="120102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55: Em vui học Toán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217116" y="1185908"/>
            <a:ext cx="8271167" cy="2054596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75937" y="2628848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tròn chục bé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nhất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613"/>
            <a:ext cx="3865563" cy="386556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35" y="3025775"/>
            <a:ext cx="302133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3314211" y="844814"/>
            <a:ext cx="6593059" cy="2567989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90729" y="2545556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lớn nhất có 1 chữ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50"/>
            <a:ext cx="3865563" cy="38655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630" y="3033395"/>
            <a:ext cx="302133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937021" y="691116"/>
            <a:ext cx="7111138" cy="2567989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84614" y="2561838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lớn nhất có 2 chữ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475"/>
            <a:ext cx="3865563" cy="38655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60" y="2907665"/>
            <a:ext cx="302133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753506" y="403461"/>
            <a:ext cx="7111138" cy="2567989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84614" y="2561838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có 2 chữ số bé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nhất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25"/>
            <a:ext cx="3865563" cy="38639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10" y="3020695"/>
            <a:ext cx="2881630" cy="2325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2750"/>
            <a:ext cx="12192000" cy="642619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-1823"/>
          <a:stretch/>
        </p:blipFill>
        <p:spPr>
          <a:xfrm>
            <a:off x="1651000" y="774278"/>
            <a:ext cx="8636000" cy="57031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shot (106)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23863"/>
            <a:ext cx="12192000" cy="643413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" b="1285"/>
          <a:stretch/>
        </p:blipFill>
        <p:spPr>
          <a:xfrm>
            <a:off x="982662" y="588963"/>
            <a:ext cx="10226675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4064" t="12833" b="4577"/>
          <a:stretch>
            <a:fillRect/>
          </a:stretch>
        </p:blipFill>
        <p:spPr>
          <a:xfrm>
            <a:off x="0" y="508000"/>
            <a:ext cx="4457700" cy="256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3"/>
          <a:srcRect l="3809" t="8051" r="2795" b="1949"/>
          <a:stretch>
            <a:fillRect/>
          </a:stretch>
        </p:blipFill>
        <p:spPr>
          <a:xfrm>
            <a:off x="8056563" y="508000"/>
            <a:ext cx="4135437" cy="2671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3489325" y="3268345"/>
            <a:ext cx="4762500" cy="267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1765" y="4606607"/>
            <a:ext cx="12774295" cy="22517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1148" y="4378325"/>
            <a:ext cx="12774295" cy="24796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" b="3541"/>
          <a:stretch/>
        </p:blipFill>
        <p:spPr>
          <a:xfrm>
            <a:off x="165100" y="427859"/>
            <a:ext cx="10655300" cy="58205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" b="1514"/>
          <a:stretch/>
        </p:blipFill>
        <p:spPr>
          <a:xfrm>
            <a:off x="114300" y="403860"/>
            <a:ext cx="11099800" cy="65430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Screenshot (10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885"/>
            <a:ext cx="12192000" cy="6381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Content Placeholder 102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1392" t="1923" r="2798" b="2308"/>
          <a:stretch>
            <a:fillRect/>
          </a:stretch>
        </p:blipFill>
        <p:spPr>
          <a:xfrm>
            <a:off x="1866900" y="1280319"/>
            <a:ext cx="4106863" cy="410845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04" name="Content Placeholder 103"/>
          <p:cNvPicPr>
            <a:picLocks noGrp="1"/>
          </p:cNvPicPr>
          <p:nvPr>
            <p:ph sz="half" idx="4294967295"/>
          </p:nvPr>
        </p:nvPicPr>
        <p:blipFill>
          <a:blip r:embed="rId4"/>
          <a:srcRect l="8407" t="50970" r="9356" b="32052"/>
          <a:stretch>
            <a:fillRect/>
          </a:stretch>
        </p:blipFill>
        <p:spPr>
          <a:xfrm>
            <a:off x="6415293" y="2870200"/>
            <a:ext cx="4646407" cy="1036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>
            <a:fillRect/>
          </a:stretch>
        </p:blipFill>
        <p:spPr>
          <a:xfrm>
            <a:off x="0" y="253"/>
            <a:ext cx="2464595" cy="22171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>
            <a:fillRect/>
          </a:stretch>
        </p:blipFill>
        <p:spPr>
          <a:xfrm>
            <a:off x="5804431" y="214129"/>
            <a:ext cx="6644624" cy="17895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32" name="图片 8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3" name="图片 8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1159331" y="3797769"/>
            <a:ext cx="1195268" cy="1122531"/>
          </a:xfrm>
          <a:prstGeom prst="rect">
            <a:avLst/>
          </a:prstGeom>
        </p:spPr>
      </p:pic>
      <p:sp>
        <p:nvSpPr>
          <p:cNvPr id="6" name="Rounded Rectangle 5">
            <a:hlinkClick r:id="rId6" action="ppaction://hlinksldjump"/>
          </p:cNvPr>
          <p:cNvSpPr/>
          <p:nvPr/>
        </p:nvSpPr>
        <p:spPr>
          <a:xfrm>
            <a:off x="1476591" y="5856063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>
            <a:fillRect/>
          </a:stretch>
        </p:blipFill>
        <p:spPr>
          <a:xfrm>
            <a:off x="1179291" y="2871991"/>
            <a:ext cx="1472564" cy="2065679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>
            <a:fillRect/>
          </a:stretch>
        </p:blipFill>
        <p:spPr>
          <a:xfrm>
            <a:off x="1113366" y="4807788"/>
            <a:ext cx="1362754" cy="993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3326061" y="3780999"/>
            <a:ext cx="1195268" cy="1122531"/>
          </a:xfrm>
          <a:prstGeom prst="rect">
            <a:avLst/>
          </a:prstGeom>
        </p:spPr>
      </p:pic>
      <p:sp>
        <p:nvSpPr>
          <p:cNvPr id="10" name="Rounded Rectangle 9">
            <a:hlinkClick r:id="rId11" action="ppaction://hlinksldjump"/>
          </p:cNvPr>
          <p:cNvSpPr/>
          <p:nvPr/>
        </p:nvSpPr>
        <p:spPr>
          <a:xfrm>
            <a:off x="3592345" y="5834485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>
            <a:fillRect/>
          </a:stretch>
        </p:blipFill>
        <p:spPr>
          <a:xfrm>
            <a:off x="3201191" y="2691583"/>
            <a:ext cx="1445007" cy="2352336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>
            <a:fillRect/>
          </a:stretch>
        </p:blipFill>
        <p:spPr>
          <a:xfrm>
            <a:off x="3058563" y="4825744"/>
            <a:ext cx="1730264" cy="986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7663635" y="3843551"/>
            <a:ext cx="1195268" cy="1122531"/>
          </a:xfrm>
          <a:prstGeom prst="rect">
            <a:avLst/>
          </a:prstGeom>
        </p:spPr>
      </p:pic>
      <p:sp>
        <p:nvSpPr>
          <p:cNvPr id="14" name="Rounded Rectangle 13">
            <a:hlinkClick r:id="rId15" action="ppaction://hlinksldjump"/>
          </p:cNvPr>
          <p:cNvSpPr/>
          <p:nvPr/>
        </p:nvSpPr>
        <p:spPr>
          <a:xfrm>
            <a:off x="7933163" y="5846803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dirty="0">
                <a:solidFill>
                  <a:prstClr val="black"/>
                </a:solidFill>
                <a:latin typeface="Coiny" panose="02000903060500060000" pitchFamily="2" charset="0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>
            <a:fillRect/>
          </a:stretch>
        </p:blipFill>
        <p:spPr>
          <a:xfrm>
            <a:off x="7599009" y="2695462"/>
            <a:ext cx="1350886" cy="2357757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>
            <a:fillRect/>
          </a:stretch>
        </p:blipFill>
        <p:spPr>
          <a:xfrm>
            <a:off x="7568697" y="4848383"/>
            <a:ext cx="1328786" cy="998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5447119" y="3789681"/>
            <a:ext cx="1195268" cy="1122531"/>
          </a:xfrm>
          <a:prstGeom prst="rect">
            <a:avLst/>
          </a:prstGeom>
        </p:spPr>
      </p:pic>
      <p:sp>
        <p:nvSpPr>
          <p:cNvPr id="18" name="Rounded Rectangle 17">
            <a:hlinkClick r:id="rId19" action="ppaction://hlinksldjump"/>
          </p:cNvPr>
          <p:cNvSpPr/>
          <p:nvPr/>
        </p:nvSpPr>
        <p:spPr>
          <a:xfrm>
            <a:off x="5768349" y="587526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dirty="0">
                <a:solidFill>
                  <a:prstClr val="black"/>
                </a:solidFill>
                <a:latin typeface="Coiny" panose="02000903060500060000" pitchFamily="2" charset="0"/>
              </a:rPr>
              <a:t>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>
            <a:fillRect/>
          </a:stretch>
        </p:blipFill>
        <p:spPr>
          <a:xfrm>
            <a:off x="5284797" y="2370793"/>
            <a:ext cx="1673944" cy="2569884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389" b="87870" l="33500" r="468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>
            <a:fillRect/>
          </a:stretch>
        </p:blipFill>
        <p:spPr>
          <a:xfrm>
            <a:off x="5371270" y="4738567"/>
            <a:ext cx="1454769" cy="10543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9949642" y="3815139"/>
            <a:ext cx="1195268" cy="1122531"/>
          </a:xfrm>
          <a:prstGeom prst="rect">
            <a:avLst/>
          </a:prstGeom>
        </p:spPr>
      </p:pic>
      <p:sp>
        <p:nvSpPr>
          <p:cNvPr id="22" name="Rounded Rectangle 21">
            <a:hlinkClick r:id="rId22" action="ppaction://hlinksldjump"/>
          </p:cNvPr>
          <p:cNvSpPr/>
          <p:nvPr/>
        </p:nvSpPr>
        <p:spPr>
          <a:xfrm>
            <a:off x="10215926" y="587526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>
            <a:fillRect/>
          </a:stretch>
        </p:blipFill>
        <p:spPr>
          <a:xfrm>
            <a:off x="9977874" y="3086096"/>
            <a:ext cx="1289185" cy="1880039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>
            <a:fillRect/>
          </a:stretch>
        </p:blipFill>
        <p:spPr>
          <a:xfrm>
            <a:off x="9983703" y="4859883"/>
            <a:ext cx="1155378" cy="999810"/>
          </a:xfrm>
          <a:prstGeom prst="rect">
            <a:avLst/>
          </a:prstGeom>
        </p:spPr>
      </p:pic>
      <p:pic>
        <p:nvPicPr>
          <p:cNvPr id="36" name="图片 7">
            <a:hlinkClick r:id="rId25" action="ppaction://hlinksldjump"/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" t="6682" r="76638" b="-4891"/>
          <a:stretch>
            <a:fillRect/>
          </a:stretch>
        </p:blipFill>
        <p:spPr>
          <a:xfrm flipH="1">
            <a:off x="9540144" y="43542"/>
            <a:ext cx="2755549" cy="216666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158875" y="749935"/>
            <a:ext cx="77000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UTM Avo" panose="02040603050506020204" pitchFamily="18" charset="0"/>
              </a:rPr>
              <a:t>BÌNH HOA DIỆU KÌ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414646" y="865563"/>
            <a:ext cx="8183245" cy="2146759"/>
            <a:chOff x="1874329" y="2452708"/>
            <a:chExt cx="1534600" cy="761826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90729" y="2623628"/>
              <a:ext cx="1314030" cy="5909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0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S</a:t>
              </a:r>
              <a:r>
                <a:rPr lang="en-US" altLang="zh-CN" sz="40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ố </a:t>
              </a:r>
              <a:r>
                <a:rPr lang="en-US" altLang="zh-CN" sz="40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tròn chục lớn </a:t>
              </a:r>
              <a:r>
                <a:rPr lang="en-US" altLang="zh-CN" sz="40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nhất là: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  <a:cs typeface="UTM Avo" panose="02040603050506020204" charset="0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475"/>
            <a:ext cx="3865563" cy="38655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60" y="2907665"/>
            <a:ext cx="302133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115</Words>
  <Application>Microsoft Office PowerPoint</Application>
  <PresentationFormat>Widescreen</PresentationFormat>
  <Paragraphs>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Coiny</vt:lpstr>
      <vt:lpstr>UTM Avo</vt:lpstr>
      <vt:lpstr>Green Color</vt:lpstr>
      <vt:lpstr>Tuần 25 Bài 55: Em vui học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DƯƠNG TỬ</cp:lastModifiedBy>
  <cp:revision>53</cp:revision>
  <dcterms:created xsi:type="dcterms:W3CDTF">2021-11-01T08:16:00Z</dcterms:created>
  <dcterms:modified xsi:type="dcterms:W3CDTF">2026-03-09T05:32:33Z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5060B6CFE2EF4D26A8049356813B4AE0</vt:lpwstr>
  </property>
  <property fmtid="{D5CDD505-2E9C-101B-9397-08002B2CF9AE}" pid="3" name="KSOProductBuildVer">
    <vt:lpwstr>1033-11.2.0.10443</vt:lpwstr>
  </property>
</Properties>
</file>