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583" r:id="rId2"/>
    <p:sldId id="399" r:id="rId3"/>
    <p:sldId id="398" r:id="rId4"/>
    <p:sldId id="400" r:id="rId5"/>
    <p:sldId id="406" r:id="rId6"/>
    <p:sldId id="407" r:id="rId7"/>
    <p:sldId id="408" r:id="rId8"/>
    <p:sldId id="409" r:id="rId9"/>
    <p:sldId id="401" r:id="rId10"/>
    <p:sldId id="402" r:id="rId11"/>
    <p:sldId id="270" r:id="rId12"/>
  </p:sldIdLst>
  <p:sldSz cx="12192000" cy="6858000"/>
  <p:notesSz cx="6858000" cy="9144000"/>
  <p:embeddedFontLst>
    <p:embeddedFont>
      <p:font typeface="UTM Avo" panose="0204060305050602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3F1"/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3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4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11-Mar-25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5" r:id="rId6"/>
    <p:sldLayoutId id="2147483661" r:id="rId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0884" y="1635982"/>
            <a:ext cx="120102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4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 54: Em ôn lại những gì đã học – Tiết 1</a:t>
            </a:r>
            <a:endParaRPr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092849" y="218621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9" y="9593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464185"/>
            <a:ext cx="12191365" cy="6437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4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0" y="369888"/>
            <a:ext cx="5756275" cy="1808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395" y="1097915"/>
            <a:ext cx="466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1015" y="2264863"/>
            <a:ext cx="8055429" cy="584775"/>
          </a:xfrm>
          <a:prstGeom prst="rect">
            <a:avLst/>
          </a:prstGeom>
          <a:solidFill>
            <a:srgbClr val="5673F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1084" y="2256517"/>
            <a:ext cx="69378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6565" y="3001010"/>
            <a:ext cx="8144510" cy="584775"/>
          </a:xfrm>
          <a:prstGeom prst="rect">
            <a:avLst/>
          </a:prstGeom>
          <a:solidFill>
            <a:srgbClr val="5673F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41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5736" y="3767451"/>
            <a:ext cx="8055429" cy="584775"/>
          </a:xfrm>
          <a:prstGeom prst="rect">
            <a:avLst/>
          </a:prstGeom>
          <a:solidFill>
            <a:srgbClr val="5673F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55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054" y="3794122"/>
            <a:ext cx="69378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55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0993" y="4556846"/>
            <a:ext cx="8055429" cy="584775"/>
          </a:xfrm>
          <a:prstGeom prst="rect">
            <a:avLst/>
          </a:prstGeom>
          <a:solidFill>
            <a:srgbClr val="5673F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d)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70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0924" y="4538480"/>
            <a:ext cx="69378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70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5283" y="5336626"/>
            <a:ext cx="8055429" cy="584775"/>
          </a:xfrm>
          <a:prstGeom prst="rect">
            <a:avLst/>
          </a:prstGeom>
          <a:solidFill>
            <a:srgbClr val="5673F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e)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99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4414" y="5320655"/>
            <a:ext cx="69378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99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>
                <a:latin typeface="UTM Avo" panose="020406030505060202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4254" y="3011266"/>
            <a:ext cx="693782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41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95" y="367665"/>
            <a:ext cx="3490595" cy="2239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组合 3"/>
          <p:cNvGrpSpPr/>
          <p:nvPr/>
        </p:nvGrpSpPr>
        <p:grpSpPr>
          <a:xfrm>
            <a:off x="-6985" y="4316096"/>
            <a:ext cx="12198985" cy="2686893"/>
            <a:chOff x="0" y="3838635"/>
            <a:chExt cx="12198968" cy="3086719"/>
          </a:xfrm>
        </p:grpSpPr>
        <p:pic>
          <p:nvPicPr>
            <p:cNvPr id="8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" y="5361851"/>
              <a:ext cx="1703070" cy="1446783"/>
            </a:xfrm>
            <a:prstGeom prst="rect">
              <a:avLst/>
            </a:prstGeom>
          </p:spPr>
        </p:pic>
        <p:pic>
          <p:nvPicPr>
            <p:cNvPr id="1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735716"/>
              <a:ext cx="1293782" cy="109908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838635"/>
              <a:ext cx="3227024" cy="308671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2312"/>
              <a:ext cx="12191983" cy="37568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6" y="0"/>
            <a:ext cx="797859" cy="7978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3"/>
            <a:ext cx="12192000" cy="641508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442595"/>
            <a:ext cx="11345545" cy="5454015"/>
          </a:xfrm>
          <a:prstGeom prst="rect">
            <a:avLst/>
          </a:prstGeom>
        </p:spPr>
      </p:pic>
      <p:sp>
        <p:nvSpPr>
          <p:cNvPr id="741" name="TextBox 740"/>
          <p:cNvSpPr txBox="1"/>
          <p:nvPr/>
        </p:nvSpPr>
        <p:spPr>
          <a:xfrm>
            <a:off x="1409700" y="2705725"/>
            <a:ext cx="9684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100: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5748565"/>
            <a:ext cx="12192000" cy="1123950"/>
            <a:chOff x="0" y="5849255"/>
            <a:chExt cx="11912775" cy="100874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0925" y="5849256"/>
              <a:ext cx="3970925" cy="100874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6254139"/>
            <a:ext cx="3888419" cy="6183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19" y="6254139"/>
            <a:ext cx="3888419" cy="6183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19" y="6254139"/>
            <a:ext cx="3888419" cy="618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" y="0"/>
            <a:ext cx="941272" cy="94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15"/>
            <a:ext cx="12192000" cy="618109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34655"/>
              </p:ext>
            </p:extLst>
          </p:nvPr>
        </p:nvGraphicFramePr>
        <p:xfrm>
          <a:off x="2637610" y="504643"/>
          <a:ext cx="7257141" cy="52686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2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4653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50" name="TextBox 549"/>
          <p:cNvSpPr txBox="1"/>
          <p:nvPr/>
        </p:nvSpPr>
        <p:spPr>
          <a:xfrm>
            <a:off x="3334294" y="5170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2" name="TextBox 731"/>
          <p:cNvSpPr txBox="1"/>
          <p:nvPr/>
        </p:nvSpPr>
        <p:spPr>
          <a:xfrm>
            <a:off x="3900351" y="5170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3" name="TextBox 732"/>
          <p:cNvSpPr txBox="1"/>
          <p:nvPr/>
        </p:nvSpPr>
        <p:spPr>
          <a:xfrm>
            <a:off x="4778466" y="5170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4" name="TextBox 733"/>
          <p:cNvSpPr txBox="1"/>
          <p:nvPr/>
        </p:nvSpPr>
        <p:spPr>
          <a:xfrm>
            <a:off x="5605780" y="51705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5" name="TextBox 734"/>
          <p:cNvSpPr txBox="1"/>
          <p:nvPr/>
        </p:nvSpPr>
        <p:spPr>
          <a:xfrm>
            <a:off x="6287951" y="51705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6" name="TextBox 735"/>
          <p:cNvSpPr txBox="1"/>
          <p:nvPr/>
        </p:nvSpPr>
        <p:spPr>
          <a:xfrm>
            <a:off x="6999151" y="5170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7" name="TextBox 736"/>
          <p:cNvSpPr txBox="1"/>
          <p:nvPr/>
        </p:nvSpPr>
        <p:spPr>
          <a:xfrm>
            <a:off x="7710351" y="50769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8" name="TextBox 737"/>
          <p:cNvSpPr txBox="1"/>
          <p:nvPr/>
        </p:nvSpPr>
        <p:spPr>
          <a:xfrm>
            <a:off x="8421551" y="48381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39" name="TextBox 738"/>
          <p:cNvSpPr txBox="1"/>
          <p:nvPr/>
        </p:nvSpPr>
        <p:spPr>
          <a:xfrm>
            <a:off x="2615837" y="48171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740" name="TextBox 739"/>
          <p:cNvSpPr txBox="1"/>
          <p:nvPr/>
        </p:nvSpPr>
        <p:spPr>
          <a:xfrm>
            <a:off x="3334294" y="5222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742" name="TextBox 741"/>
          <p:cNvSpPr txBox="1"/>
          <p:nvPr/>
        </p:nvSpPr>
        <p:spPr>
          <a:xfrm>
            <a:off x="4110809" y="50043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743" name="TextBox 742"/>
          <p:cNvSpPr txBox="1"/>
          <p:nvPr/>
        </p:nvSpPr>
        <p:spPr>
          <a:xfrm>
            <a:off x="4778466" y="5222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5547722" y="50769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745" name="TextBox 744"/>
          <p:cNvSpPr txBox="1"/>
          <p:nvPr/>
        </p:nvSpPr>
        <p:spPr>
          <a:xfrm>
            <a:off x="6186351" y="48171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6999151" y="48381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47" name="TextBox 746"/>
          <p:cNvSpPr txBox="1"/>
          <p:nvPr/>
        </p:nvSpPr>
        <p:spPr>
          <a:xfrm>
            <a:off x="7710351" y="4723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</a:t>
            </a:r>
          </a:p>
        </p:txBody>
      </p:sp>
      <p:sp>
        <p:nvSpPr>
          <p:cNvPr id="748" name="TextBox 747"/>
          <p:cNvSpPr txBox="1"/>
          <p:nvPr/>
        </p:nvSpPr>
        <p:spPr>
          <a:xfrm>
            <a:off x="8479607" y="46299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749" name="TextBox 748"/>
          <p:cNvSpPr txBox="1"/>
          <p:nvPr/>
        </p:nvSpPr>
        <p:spPr>
          <a:xfrm>
            <a:off x="9065531" y="49159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10</a:t>
            </a:r>
          </a:p>
        </p:txBody>
      </p:sp>
      <p:sp>
        <p:nvSpPr>
          <p:cNvPr id="750" name="TextBox 749"/>
          <p:cNvSpPr txBox="1"/>
          <p:nvPr/>
        </p:nvSpPr>
        <p:spPr>
          <a:xfrm>
            <a:off x="2615837" y="104777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1" name="TextBox 750"/>
          <p:cNvSpPr txBox="1"/>
          <p:nvPr/>
        </p:nvSpPr>
        <p:spPr>
          <a:xfrm>
            <a:off x="3283495" y="103841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12</a:t>
            </a:r>
          </a:p>
        </p:txBody>
      </p:sp>
      <p:sp>
        <p:nvSpPr>
          <p:cNvPr id="752" name="TextBox 751"/>
          <p:cNvSpPr txBox="1"/>
          <p:nvPr/>
        </p:nvSpPr>
        <p:spPr>
          <a:xfrm>
            <a:off x="4016465" y="96184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3" name="TextBox 752"/>
          <p:cNvSpPr txBox="1"/>
          <p:nvPr/>
        </p:nvSpPr>
        <p:spPr>
          <a:xfrm>
            <a:off x="4800237" y="101053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4" name="TextBox 753"/>
          <p:cNvSpPr txBox="1"/>
          <p:nvPr/>
        </p:nvSpPr>
        <p:spPr>
          <a:xfrm>
            <a:off x="5605780" y="98151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5" name="TextBox 754"/>
          <p:cNvSpPr txBox="1"/>
          <p:nvPr/>
        </p:nvSpPr>
        <p:spPr>
          <a:xfrm>
            <a:off x="6309722" y="99540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6" name="TextBox 755"/>
          <p:cNvSpPr txBox="1"/>
          <p:nvPr/>
        </p:nvSpPr>
        <p:spPr>
          <a:xfrm>
            <a:off x="6984636" y="100117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7" name="TextBox 756"/>
          <p:cNvSpPr txBox="1"/>
          <p:nvPr/>
        </p:nvSpPr>
        <p:spPr>
          <a:xfrm>
            <a:off x="7695836" y="103020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58" name="TextBox 757"/>
          <p:cNvSpPr txBox="1"/>
          <p:nvPr/>
        </p:nvSpPr>
        <p:spPr>
          <a:xfrm>
            <a:off x="8421551" y="103020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19</a:t>
            </a:r>
          </a:p>
        </p:txBody>
      </p:sp>
      <p:sp>
        <p:nvSpPr>
          <p:cNvPr id="759" name="TextBox 758"/>
          <p:cNvSpPr txBox="1"/>
          <p:nvPr/>
        </p:nvSpPr>
        <p:spPr>
          <a:xfrm>
            <a:off x="9183551" y="103020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60" name="TextBox 759"/>
          <p:cNvSpPr txBox="1"/>
          <p:nvPr/>
        </p:nvSpPr>
        <p:spPr>
          <a:xfrm>
            <a:off x="2608579" y="99540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11</a:t>
            </a:r>
          </a:p>
        </p:txBody>
      </p:sp>
      <p:sp>
        <p:nvSpPr>
          <p:cNvPr id="761" name="TextBox 760"/>
          <p:cNvSpPr txBox="1"/>
          <p:nvPr/>
        </p:nvSpPr>
        <p:spPr>
          <a:xfrm>
            <a:off x="4016465" y="98151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13</a:t>
            </a:r>
          </a:p>
        </p:txBody>
      </p:sp>
      <p:sp>
        <p:nvSpPr>
          <p:cNvPr id="762" name="TextBox 761"/>
          <p:cNvSpPr txBox="1"/>
          <p:nvPr/>
        </p:nvSpPr>
        <p:spPr>
          <a:xfrm>
            <a:off x="4778466" y="100117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14</a:t>
            </a:r>
          </a:p>
        </p:txBody>
      </p:sp>
      <p:sp>
        <p:nvSpPr>
          <p:cNvPr id="763" name="TextBox 762"/>
          <p:cNvSpPr txBox="1"/>
          <p:nvPr/>
        </p:nvSpPr>
        <p:spPr>
          <a:xfrm>
            <a:off x="5547722" y="101569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15</a:t>
            </a:r>
          </a:p>
        </p:txBody>
      </p:sp>
      <p:sp>
        <p:nvSpPr>
          <p:cNvPr id="764" name="TextBox 763"/>
          <p:cNvSpPr txBox="1"/>
          <p:nvPr/>
        </p:nvSpPr>
        <p:spPr>
          <a:xfrm>
            <a:off x="6324236" y="101569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16</a:t>
            </a:r>
          </a:p>
        </p:txBody>
      </p:sp>
      <p:sp>
        <p:nvSpPr>
          <p:cNvPr id="765" name="TextBox 764"/>
          <p:cNvSpPr txBox="1"/>
          <p:nvPr/>
        </p:nvSpPr>
        <p:spPr>
          <a:xfrm>
            <a:off x="6984636" y="98604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17</a:t>
            </a:r>
          </a:p>
        </p:txBody>
      </p:sp>
      <p:sp>
        <p:nvSpPr>
          <p:cNvPr id="766" name="TextBox 765"/>
          <p:cNvSpPr txBox="1"/>
          <p:nvPr/>
        </p:nvSpPr>
        <p:spPr>
          <a:xfrm>
            <a:off x="7724865" y="101569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67" name="TextBox 766"/>
          <p:cNvSpPr txBox="1"/>
          <p:nvPr/>
        </p:nvSpPr>
        <p:spPr>
          <a:xfrm>
            <a:off x="9169036" y="100117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20</a:t>
            </a:r>
          </a:p>
        </p:txBody>
      </p:sp>
      <p:sp>
        <p:nvSpPr>
          <p:cNvPr id="768" name="TextBox 767"/>
          <p:cNvSpPr txBox="1"/>
          <p:nvPr/>
        </p:nvSpPr>
        <p:spPr>
          <a:xfrm>
            <a:off x="2659380" y="154661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69" name="TextBox 768"/>
          <p:cNvSpPr txBox="1"/>
          <p:nvPr/>
        </p:nvSpPr>
        <p:spPr>
          <a:xfrm>
            <a:off x="3283495" y="155692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0" name="TextBox 769"/>
          <p:cNvSpPr txBox="1"/>
          <p:nvPr/>
        </p:nvSpPr>
        <p:spPr>
          <a:xfrm>
            <a:off x="4067266" y="148363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23</a:t>
            </a:r>
          </a:p>
        </p:txBody>
      </p:sp>
      <p:sp>
        <p:nvSpPr>
          <p:cNvPr id="771" name="TextBox 770"/>
          <p:cNvSpPr txBox="1"/>
          <p:nvPr/>
        </p:nvSpPr>
        <p:spPr>
          <a:xfrm>
            <a:off x="4843779" y="148784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2" name="TextBox 771"/>
          <p:cNvSpPr txBox="1"/>
          <p:nvPr/>
        </p:nvSpPr>
        <p:spPr>
          <a:xfrm>
            <a:off x="5533207" y="153725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3" name="TextBox 772"/>
          <p:cNvSpPr txBox="1"/>
          <p:nvPr/>
        </p:nvSpPr>
        <p:spPr>
          <a:xfrm>
            <a:off x="6324236" y="153725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4" name="TextBox 773"/>
          <p:cNvSpPr txBox="1"/>
          <p:nvPr/>
        </p:nvSpPr>
        <p:spPr>
          <a:xfrm>
            <a:off x="7020920" y="152833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5" name="TextBox 774"/>
          <p:cNvSpPr txBox="1"/>
          <p:nvPr/>
        </p:nvSpPr>
        <p:spPr>
          <a:xfrm>
            <a:off x="7710351" y="153725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28</a:t>
            </a:r>
          </a:p>
        </p:txBody>
      </p:sp>
      <p:sp>
        <p:nvSpPr>
          <p:cNvPr id="776" name="TextBox 775"/>
          <p:cNvSpPr txBox="1"/>
          <p:nvPr/>
        </p:nvSpPr>
        <p:spPr>
          <a:xfrm>
            <a:off x="8465092" y="148363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7" name="TextBox 776"/>
          <p:cNvSpPr txBox="1"/>
          <p:nvPr/>
        </p:nvSpPr>
        <p:spPr>
          <a:xfrm>
            <a:off x="9161780" y="150330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8" name="TextBox 777"/>
          <p:cNvSpPr txBox="1"/>
          <p:nvPr/>
        </p:nvSpPr>
        <p:spPr>
          <a:xfrm>
            <a:off x="2615837" y="207262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79" name="TextBox 778"/>
          <p:cNvSpPr txBox="1"/>
          <p:nvPr/>
        </p:nvSpPr>
        <p:spPr>
          <a:xfrm>
            <a:off x="3348808" y="206840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0" name="TextBox 779"/>
          <p:cNvSpPr txBox="1"/>
          <p:nvPr/>
        </p:nvSpPr>
        <p:spPr>
          <a:xfrm>
            <a:off x="4110809" y="205904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1" name="TextBox 780"/>
          <p:cNvSpPr txBox="1"/>
          <p:nvPr/>
        </p:nvSpPr>
        <p:spPr>
          <a:xfrm>
            <a:off x="4800237" y="208807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34</a:t>
            </a:r>
          </a:p>
        </p:txBody>
      </p:sp>
      <p:sp>
        <p:nvSpPr>
          <p:cNvPr id="782" name="TextBox 781"/>
          <p:cNvSpPr txBox="1"/>
          <p:nvPr/>
        </p:nvSpPr>
        <p:spPr>
          <a:xfrm>
            <a:off x="5605779" y="203517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6425836" y="203517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4" name="TextBox 783"/>
          <p:cNvSpPr txBox="1"/>
          <p:nvPr/>
        </p:nvSpPr>
        <p:spPr>
          <a:xfrm>
            <a:off x="6999151" y="202581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37</a:t>
            </a:r>
          </a:p>
        </p:txBody>
      </p:sp>
      <p:sp>
        <p:nvSpPr>
          <p:cNvPr id="785" name="TextBox 784"/>
          <p:cNvSpPr txBox="1"/>
          <p:nvPr/>
        </p:nvSpPr>
        <p:spPr>
          <a:xfrm>
            <a:off x="7724865" y="202581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6" name="TextBox 785"/>
          <p:cNvSpPr txBox="1"/>
          <p:nvPr/>
        </p:nvSpPr>
        <p:spPr>
          <a:xfrm>
            <a:off x="8465092" y="203517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9161779" y="205904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2615837" y="261058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3348808" y="261058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0" name="TextBox 789"/>
          <p:cNvSpPr txBox="1"/>
          <p:nvPr/>
        </p:nvSpPr>
        <p:spPr>
          <a:xfrm>
            <a:off x="4110809" y="261058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1" name="TextBox 790"/>
          <p:cNvSpPr txBox="1"/>
          <p:nvPr/>
        </p:nvSpPr>
        <p:spPr>
          <a:xfrm>
            <a:off x="4785724" y="261058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2" name="TextBox 791"/>
          <p:cNvSpPr txBox="1"/>
          <p:nvPr/>
        </p:nvSpPr>
        <p:spPr>
          <a:xfrm>
            <a:off x="5598522" y="25867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45</a:t>
            </a:r>
          </a:p>
        </p:txBody>
      </p:sp>
      <p:sp>
        <p:nvSpPr>
          <p:cNvPr id="793" name="TextBox 792"/>
          <p:cNvSpPr txBox="1"/>
          <p:nvPr/>
        </p:nvSpPr>
        <p:spPr>
          <a:xfrm>
            <a:off x="6171837" y="258292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46</a:t>
            </a:r>
          </a:p>
        </p:txBody>
      </p:sp>
      <p:sp>
        <p:nvSpPr>
          <p:cNvPr id="794" name="TextBox 793"/>
          <p:cNvSpPr txBox="1"/>
          <p:nvPr/>
        </p:nvSpPr>
        <p:spPr>
          <a:xfrm>
            <a:off x="7020920" y="262510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5" name="TextBox 794"/>
          <p:cNvSpPr txBox="1"/>
          <p:nvPr/>
        </p:nvSpPr>
        <p:spPr>
          <a:xfrm>
            <a:off x="7724865" y="258670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6" name="TextBox 795"/>
          <p:cNvSpPr txBox="1"/>
          <p:nvPr/>
        </p:nvSpPr>
        <p:spPr>
          <a:xfrm>
            <a:off x="8537665" y="258670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7" name="TextBox 796"/>
          <p:cNvSpPr txBox="1"/>
          <p:nvPr/>
        </p:nvSpPr>
        <p:spPr>
          <a:xfrm>
            <a:off x="9140008" y="262510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798" name="TextBox 797"/>
          <p:cNvSpPr txBox="1"/>
          <p:nvPr/>
        </p:nvSpPr>
        <p:spPr>
          <a:xfrm>
            <a:off x="2608579" y="149394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21</a:t>
            </a:r>
          </a:p>
        </p:txBody>
      </p:sp>
      <p:sp>
        <p:nvSpPr>
          <p:cNvPr id="799" name="TextBox 798"/>
          <p:cNvSpPr txBox="1"/>
          <p:nvPr/>
        </p:nvSpPr>
        <p:spPr>
          <a:xfrm>
            <a:off x="3334293" y="153748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22</a:t>
            </a:r>
          </a:p>
        </p:txBody>
      </p:sp>
      <p:sp>
        <p:nvSpPr>
          <p:cNvPr id="800" name="TextBox 799"/>
          <p:cNvSpPr txBox="1"/>
          <p:nvPr/>
        </p:nvSpPr>
        <p:spPr>
          <a:xfrm>
            <a:off x="4800235" y="155692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24</a:t>
            </a:r>
          </a:p>
        </p:txBody>
      </p:sp>
      <p:sp>
        <p:nvSpPr>
          <p:cNvPr id="801" name="TextBox 800"/>
          <p:cNvSpPr txBox="1"/>
          <p:nvPr/>
        </p:nvSpPr>
        <p:spPr>
          <a:xfrm>
            <a:off x="5591265" y="153748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02" name="TextBox 801"/>
          <p:cNvSpPr txBox="1"/>
          <p:nvPr/>
        </p:nvSpPr>
        <p:spPr>
          <a:xfrm>
            <a:off x="6309721" y="153748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26</a:t>
            </a:r>
          </a:p>
        </p:txBody>
      </p:sp>
      <p:sp>
        <p:nvSpPr>
          <p:cNvPr id="803" name="TextBox 802"/>
          <p:cNvSpPr txBox="1"/>
          <p:nvPr/>
        </p:nvSpPr>
        <p:spPr>
          <a:xfrm>
            <a:off x="6984635" y="15084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27</a:t>
            </a:r>
          </a:p>
        </p:txBody>
      </p:sp>
      <p:sp>
        <p:nvSpPr>
          <p:cNvPr id="804" name="TextBox 803"/>
          <p:cNvSpPr txBox="1"/>
          <p:nvPr/>
        </p:nvSpPr>
        <p:spPr>
          <a:xfrm>
            <a:off x="8479607" y="155692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29</a:t>
            </a:r>
          </a:p>
        </p:txBody>
      </p:sp>
      <p:sp>
        <p:nvSpPr>
          <p:cNvPr id="805" name="TextBox 804"/>
          <p:cNvSpPr txBox="1"/>
          <p:nvPr/>
        </p:nvSpPr>
        <p:spPr>
          <a:xfrm>
            <a:off x="9161780" y="152833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806" name="TextBox 805"/>
          <p:cNvSpPr txBox="1"/>
          <p:nvPr/>
        </p:nvSpPr>
        <p:spPr>
          <a:xfrm>
            <a:off x="2615837" y="204968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807" name="TextBox 806"/>
          <p:cNvSpPr txBox="1"/>
          <p:nvPr/>
        </p:nvSpPr>
        <p:spPr>
          <a:xfrm>
            <a:off x="3283495" y="204968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08" name="TextBox 807"/>
          <p:cNvSpPr txBox="1"/>
          <p:nvPr/>
        </p:nvSpPr>
        <p:spPr>
          <a:xfrm>
            <a:off x="4016465" y="202160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33</a:t>
            </a:r>
          </a:p>
        </p:txBody>
      </p:sp>
      <p:sp>
        <p:nvSpPr>
          <p:cNvPr id="809" name="TextBox 808"/>
          <p:cNvSpPr txBox="1"/>
          <p:nvPr/>
        </p:nvSpPr>
        <p:spPr>
          <a:xfrm>
            <a:off x="5525950" y="202160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35</a:t>
            </a:r>
          </a:p>
        </p:txBody>
      </p:sp>
      <p:sp>
        <p:nvSpPr>
          <p:cNvPr id="810" name="TextBox 809"/>
          <p:cNvSpPr txBox="1"/>
          <p:nvPr/>
        </p:nvSpPr>
        <p:spPr>
          <a:xfrm>
            <a:off x="6353264" y="205999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36</a:t>
            </a:r>
          </a:p>
        </p:txBody>
      </p:sp>
      <p:sp>
        <p:nvSpPr>
          <p:cNvPr id="812" name="TextBox 811"/>
          <p:cNvSpPr txBox="1"/>
          <p:nvPr/>
        </p:nvSpPr>
        <p:spPr>
          <a:xfrm>
            <a:off x="7695835" y="204968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38</a:t>
            </a:r>
          </a:p>
        </p:txBody>
      </p:sp>
      <p:sp>
        <p:nvSpPr>
          <p:cNvPr id="813" name="TextBox 812"/>
          <p:cNvSpPr txBox="1"/>
          <p:nvPr/>
        </p:nvSpPr>
        <p:spPr>
          <a:xfrm>
            <a:off x="8399780" y="206514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39</a:t>
            </a:r>
          </a:p>
        </p:txBody>
      </p:sp>
      <p:sp>
        <p:nvSpPr>
          <p:cNvPr id="814" name="TextBox 813"/>
          <p:cNvSpPr txBox="1"/>
          <p:nvPr/>
        </p:nvSpPr>
        <p:spPr>
          <a:xfrm>
            <a:off x="9118237" y="202160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40</a:t>
            </a:r>
          </a:p>
        </p:txBody>
      </p:sp>
      <p:sp>
        <p:nvSpPr>
          <p:cNvPr id="815" name="TextBox 814"/>
          <p:cNvSpPr txBox="1"/>
          <p:nvPr/>
        </p:nvSpPr>
        <p:spPr>
          <a:xfrm>
            <a:off x="2615837" y="258670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41</a:t>
            </a:r>
          </a:p>
        </p:txBody>
      </p:sp>
      <p:sp>
        <p:nvSpPr>
          <p:cNvPr id="816" name="TextBox 815"/>
          <p:cNvSpPr txBox="1"/>
          <p:nvPr/>
        </p:nvSpPr>
        <p:spPr>
          <a:xfrm>
            <a:off x="3341551" y="258670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42</a:t>
            </a:r>
          </a:p>
        </p:txBody>
      </p:sp>
      <p:sp>
        <p:nvSpPr>
          <p:cNvPr id="817" name="TextBox 816"/>
          <p:cNvSpPr txBox="1"/>
          <p:nvPr/>
        </p:nvSpPr>
        <p:spPr>
          <a:xfrm>
            <a:off x="4110809" y="25867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43</a:t>
            </a:r>
          </a:p>
        </p:txBody>
      </p:sp>
      <p:sp>
        <p:nvSpPr>
          <p:cNvPr id="818" name="TextBox 817"/>
          <p:cNvSpPr txBox="1"/>
          <p:nvPr/>
        </p:nvSpPr>
        <p:spPr>
          <a:xfrm>
            <a:off x="4814748" y="258670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44</a:t>
            </a:r>
          </a:p>
        </p:txBody>
      </p:sp>
      <p:sp>
        <p:nvSpPr>
          <p:cNvPr id="819" name="TextBox 818"/>
          <p:cNvSpPr txBox="1"/>
          <p:nvPr/>
        </p:nvSpPr>
        <p:spPr>
          <a:xfrm>
            <a:off x="7013665" y="258292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47</a:t>
            </a:r>
          </a:p>
        </p:txBody>
      </p:sp>
      <p:sp>
        <p:nvSpPr>
          <p:cNvPr id="820" name="TextBox 819"/>
          <p:cNvSpPr txBox="1"/>
          <p:nvPr/>
        </p:nvSpPr>
        <p:spPr>
          <a:xfrm>
            <a:off x="7695834" y="257356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48</a:t>
            </a:r>
          </a:p>
        </p:txBody>
      </p:sp>
      <p:sp>
        <p:nvSpPr>
          <p:cNvPr id="821" name="TextBox 820"/>
          <p:cNvSpPr txBox="1"/>
          <p:nvPr/>
        </p:nvSpPr>
        <p:spPr>
          <a:xfrm>
            <a:off x="8479607" y="257356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49</a:t>
            </a:r>
          </a:p>
        </p:txBody>
      </p:sp>
      <p:sp>
        <p:nvSpPr>
          <p:cNvPr id="822" name="TextBox 821"/>
          <p:cNvSpPr txBox="1"/>
          <p:nvPr/>
        </p:nvSpPr>
        <p:spPr>
          <a:xfrm>
            <a:off x="9110980" y="257355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50</a:t>
            </a:r>
          </a:p>
        </p:txBody>
      </p:sp>
      <p:sp>
        <p:nvSpPr>
          <p:cNvPr id="823" name="TextBox 822"/>
          <p:cNvSpPr txBox="1"/>
          <p:nvPr/>
        </p:nvSpPr>
        <p:spPr>
          <a:xfrm>
            <a:off x="2659380" y="315833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24" name="TextBox 823"/>
          <p:cNvSpPr txBox="1"/>
          <p:nvPr/>
        </p:nvSpPr>
        <p:spPr>
          <a:xfrm>
            <a:off x="3348808" y="315833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25" name="TextBox 824"/>
          <p:cNvSpPr txBox="1"/>
          <p:nvPr/>
        </p:nvSpPr>
        <p:spPr>
          <a:xfrm>
            <a:off x="4045495" y="315833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26" name="TextBox 825"/>
          <p:cNvSpPr txBox="1"/>
          <p:nvPr/>
        </p:nvSpPr>
        <p:spPr>
          <a:xfrm>
            <a:off x="4814747" y="315833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27" name="TextBox 826"/>
          <p:cNvSpPr txBox="1"/>
          <p:nvPr/>
        </p:nvSpPr>
        <p:spPr>
          <a:xfrm>
            <a:off x="5482407" y="304138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55</a:t>
            </a:r>
          </a:p>
        </p:txBody>
      </p:sp>
      <p:sp>
        <p:nvSpPr>
          <p:cNvPr id="828" name="TextBox 827"/>
          <p:cNvSpPr txBox="1"/>
          <p:nvPr/>
        </p:nvSpPr>
        <p:spPr>
          <a:xfrm>
            <a:off x="6251665" y="307231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56</a:t>
            </a:r>
          </a:p>
        </p:txBody>
      </p:sp>
      <p:sp>
        <p:nvSpPr>
          <p:cNvPr id="829" name="TextBox 828"/>
          <p:cNvSpPr txBox="1"/>
          <p:nvPr/>
        </p:nvSpPr>
        <p:spPr>
          <a:xfrm>
            <a:off x="7035433" y="315832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0" name="TextBox 829"/>
          <p:cNvSpPr txBox="1"/>
          <p:nvPr/>
        </p:nvSpPr>
        <p:spPr>
          <a:xfrm>
            <a:off x="7724865" y="315832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1" name="TextBox 830"/>
          <p:cNvSpPr txBox="1"/>
          <p:nvPr/>
        </p:nvSpPr>
        <p:spPr>
          <a:xfrm>
            <a:off x="8479607" y="313445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2" name="TextBox 831"/>
          <p:cNvSpPr txBox="1"/>
          <p:nvPr/>
        </p:nvSpPr>
        <p:spPr>
          <a:xfrm>
            <a:off x="9227094" y="313445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3" name="TextBox 832"/>
          <p:cNvSpPr txBox="1"/>
          <p:nvPr/>
        </p:nvSpPr>
        <p:spPr>
          <a:xfrm>
            <a:off x="2608579" y="36158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4" name="TextBox 833"/>
          <p:cNvSpPr txBox="1"/>
          <p:nvPr/>
        </p:nvSpPr>
        <p:spPr>
          <a:xfrm>
            <a:off x="3348808" y="36210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5" name="TextBox 834"/>
          <p:cNvSpPr txBox="1"/>
          <p:nvPr/>
        </p:nvSpPr>
        <p:spPr>
          <a:xfrm>
            <a:off x="4154351" y="36210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6" name="TextBox 835"/>
          <p:cNvSpPr txBox="1"/>
          <p:nvPr/>
        </p:nvSpPr>
        <p:spPr>
          <a:xfrm>
            <a:off x="4836522" y="364067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64</a:t>
            </a:r>
          </a:p>
        </p:txBody>
      </p:sp>
      <p:sp>
        <p:nvSpPr>
          <p:cNvPr id="837" name="TextBox 836"/>
          <p:cNvSpPr txBox="1"/>
          <p:nvPr/>
        </p:nvSpPr>
        <p:spPr>
          <a:xfrm>
            <a:off x="5591265" y="364067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8" name="TextBox 837"/>
          <p:cNvSpPr txBox="1"/>
          <p:nvPr/>
        </p:nvSpPr>
        <p:spPr>
          <a:xfrm>
            <a:off x="6396808" y="36158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39" name="TextBox 838"/>
          <p:cNvSpPr txBox="1"/>
          <p:nvPr/>
        </p:nvSpPr>
        <p:spPr>
          <a:xfrm>
            <a:off x="7020920" y="355969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67</a:t>
            </a:r>
          </a:p>
        </p:txBody>
      </p:sp>
      <p:sp>
        <p:nvSpPr>
          <p:cNvPr id="840" name="TextBox 839"/>
          <p:cNvSpPr txBox="1"/>
          <p:nvPr/>
        </p:nvSpPr>
        <p:spPr>
          <a:xfrm>
            <a:off x="7826465" y="364583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1" name="TextBox 840"/>
          <p:cNvSpPr txBox="1"/>
          <p:nvPr/>
        </p:nvSpPr>
        <p:spPr>
          <a:xfrm>
            <a:off x="8450577" y="362100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2" name="TextBox 841"/>
          <p:cNvSpPr txBox="1"/>
          <p:nvPr/>
        </p:nvSpPr>
        <p:spPr>
          <a:xfrm>
            <a:off x="9161779" y="362616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3" name="TextBox 842"/>
          <p:cNvSpPr txBox="1"/>
          <p:nvPr/>
        </p:nvSpPr>
        <p:spPr>
          <a:xfrm>
            <a:off x="2543265" y="413836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4" name="TextBox 843"/>
          <p:cNvSpPr txBox="1"/>
          <p:nvPr/>
        </p:nvSpPr>
        <p:spPr>
          <a:xfrm>
            <a:off x="3305266" y="413415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5" name="TextBox 844"/>
          <p:cNvSpPr txBox="1"/>
          <p:nvPr/>
        </p:nvSpPr>
        <p:spPr>
          <a:xfrm>
            <a:off x="4132580" y="414351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73</a:t>
            </a:r>
          </a:p>
        </p:txBody>
      </p:sp>
      <p:sp>
        <p:nvSpPr>
          <p:cNvPr id="846" name="TextBox 845"/>
          <p:cNvSpPr txBox="1"/>
          <p:nvPr/>
        </p:nvSpPr>
        <p:spPr>
          <a:xfrm>
            <a:off x="4880066" y="413836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7" name="TextBox 846"/>
          <p:cNvSpPr txBox="1"/>
          <p:nvPr/>
        </p:nvSpPr>
        <p:spPr>
          <a:xfrm>
            <a:off x="5627549" y="419126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8" name="TextBox 847"/>
          <p:cNvSpPr txBox="1"/>
          <p:nvPr/>
        </p:nvSpPr>
        <p:spPr>
          <a:xfrm>
            <a:off x="6324236" y="411448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49" name="TextBox 848"/>
          <p:cNvSpPr txBox="1"/>
          <p:nvPr/>
        </p:nvSpPr>
        <p:spPr>
          <a:xfrm>
            <a:off x="7028176" y="418706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50" name="TextBox 849"/>
          <p:cNvSpPr txBox="1"/>
          <p:nvPr/>
        </p:nvSpPr>
        <p:spPr>
          <a:xfrm>
            <a:off x="7724865" y="411964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78</a:t>
            </a:r>
          </a:p>
        </p:txBody>
      </p:sp>
      <p:sp>
        <p:nvSpPr>
          <p:cNvPr id="851" name="TextBox 850"/>
          <p:cNvSpPr txBox="1"/>
          <p:nvPr/>
        </p:nvSpPr>
        <p:spPr>
          <a:xfrm>
            <a:off x="8356237" y="409997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52" name="TextBox 851"/>
          <p:cNvSpPr txBox="1"/>
          <p:nvPr/>
        </p:nvSpPr>
        <p:spPr>
          <a:xfrm>
            <a:off x="9183551" y="417043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53" name="TextBox 852"/>
          <p:cNvSpPr txBox="1"/>
          <p:nvPr/>
        </p:nvSpPr>
        <p:spPr>
          <a:xfrm>
            <a:off x="2579551" y="306105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51</a:t>
            </a:r>
          </a:p>
        </p:txBody>
      </p:sp>
      <p:sp>
        <p:nvSpPr>
          <p:cNvPr id="854" name="TextBox 853"/>
          <p:cNvSpPr txBox="1"/>
          <p:nvPr/>
        </p:nvSpPr>
        <p:spPr>
          <a:xfrm>
            <a:off x="3341551" y="303108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52</a:t>
            </a:r>
          </a:p>
        </p:txBody>
      </p:sp>
      <p:sp>
        <p:nvSpPr>
          <p:cNvPr id="855" name="TextBox 854"/>
          <p:cNvSpPr txBox="1"/>
          <p:nvPr/>
        </p:nvSpPr>
        <p:spPr>
          <a:xfrm>
            <a:off x="4089037" y="306105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53</a:t>
            </a:r>
          </a:p>
        </p:txBody>
      </p:sp>
      <p:sp>
        <p:nvSpPr>
          <p:cNvPr id="856" name="TextBox 855"/>
          <p:cNvSpPr txBox="1"/>
          <p:nvPr/>
        </p:nvSpPr>
        <p:spPr>
          <a:xfrm>
            <a:off x="4814747" y="306621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54</a:t>
            </a:r>
          </a:p>
        </p:txBody>
      </p:sp>
      <p:sp>
        <p:nvSpPr>
          <p:cNvPr id="857" name="TextBox 856"/>
          <p:cNvSpPr txBox="1"/>
          <p:nvPr/>
        </p:nvSpPr>
        <p:spPr>
          <a:xfrm>
            <a:off x="7049946" y="306621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57</a:t>
            </a:r>
          </a:p>
        </p:txBody>
      </p:sp>
      <p:sp>
        <p:nvSpPr>
          <p:cNvPr id="858" name="TextBox 857"/>
          <p:cNvSpPr txBox="1"/>
          <p:nvPr/>
        </p:nvSpPr>
        <p:spPr>
          <a:xfrm>
            <a:off x="7695836" y="303107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58</a:t>
            </a:r>
          </a:p>
        </p:txBody>
      </p:sp>
      <p:sp>
        <p:nvSpPr>
          <p:cNvPr id="859" name="TextBox 858"/>
          <p:cNvSpPr txBox="1"/>
          <p:nvPr/>
        </p:nvSpPr>
        <p:spPr>
          <a:xfrm>
            <a:off x="8407038" y="304654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59</a:t>
            </a:r>
          </a:p>
        </p:txBody>
      </p:sp>
      <p:sp>
        <p:nvSpPr>
          <p:cNvPr id="860" name="TextBox 859"/>
          <p:cNvSpPr txBox="1"/>
          <p:nvPr/>
        </p:nvSpPr>
        <p:spPr>
          <a:xfrm>
            <a:off x="9161780" y="305169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60</a:t>
            </a:r>
          </a:p>
        </p:txBody>
      </p:sp>
      <p:sp>
        <p:nvSpPr>
          <p:cNvPr id="861" name="TextBox 860"/>
          <p:cNvSpPr txBox="1"/>
          <p:nvPr/>
        </p:nvSpPr>
        <p:spPr>
          <a:xfrm>
            <a:off x="2586809" y="358566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61</a:t>
            </a:r>
          </a:p>
        </p:txBody>
      </p:sp>
      <p:sp>
        <p:nvSpPr>
          <p:cNvPr id="862" name="TextBox 861"/>
          <p:cNvSpPr txBox="1"/>
          <p:nvPr/>
        </p:nvSpPr>
        <p:spPr>
          <a:xfrm>
            <a:off x="3348808" y="358566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62</a:t>
            </a:r>
          </a:p>
        </p:txBody>
      </p:sp>
      <p:sp>
        <p:nvSpPr>
          <p:cNvPr id="863" name="TextBox 862"/>
          <p:cNvSpPr txBox="1"/>
          <p:nvPr/>
        </p:nvSpPr>
        <p:spPr>
          <a:xfrm>
            <a:off x="4038238" y="358777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63</a:t>
            </a:r>
          </a:p>
        </p:txBody>
      </p:sp>
      <p:sp>
        <p:nvSpPr>
          <p:cNvPr id="864" name="TextBox 863"/>
          <p:cNvSpPr txBox="1"/>
          <p:nvPr/>
        </p:nvSpPr>
        <p:spPr>
          <a:xfrm>
            <a:off x="5591265" y="36158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65</a:t>
            </a:r>
          </a:p>
        </p:txBody>
      </p:sp>
      <p:sp>
        <p:nvSpPr>
          <p:cNvPr id="865" name="TextBox 864"/>
          <p:cNvSpPr txBox="1"/>
          <p:nvPr/>
        </p:nvSpPr>
        <p:spPr>
          <a:xfrm>
            <a:off x="6280694" y="358777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66</a:t>
            </a:r>
          </a:p>
        </p:txBody>
      </p:sp>
      <p:sp>
        <p:nvSpPr>
          <p:cNvPr id="866" name="TextBox 865"/>
          <p:cNvSpPr txBox="1"/>
          <p:nvPr/>
        </p:nvSpPr>
        <p:spPr>
          <a:xfrm>
            <a:off x="7710351" y="358776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68</a:t>
            </a:r>
          </a:p>
        </p:txBody>
      </p:sp>
      <p:sp>
        <p:nvSpPr>
          <p:cNvPr id="867" name="TextBox 866"/>
          <p:cNvSpPr txBox="1"/>
          <p:nvPr/>
        </p:nvSpPr>
        <p:spPr>
          <a:xfrm>
            <a:off x="8450577" y="360228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69</a:t>
            </a:r>
          </a:p>
        </p:txBody>
      </p:sp>
      <p:sp>
        <p:nvSpPr>
          <p:cNvPr id="868" name="TextBox 867"/>
          <p:cNvSpPr txBox="1"/>
          <p:nvPr/>
        </p:nvSpPr>
        <p:spPr>
          <a:xfrm>
            <a:off x="9132751" y="361585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70</a:t>
            </a:r>
          </a:p>
        </p:txBody>
      </p:sp>
      <p:sp>
        <p:nvSpPr>
          <p:cNvPr id="869" name="TextBox 868"/>
          <p:cNvSpPr txBox="1"/>
          <p:nvPr/>
        </p:nvSpPr>
        <p:spPr>
          <a:xfrm>
            <a:off x="2572294" y="413415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71</a:t>
            </a:r>
          </a:p>
        </p:txBody>
      </p:sp>
      <p:sp>
        <p:nvSpPr>
          <p:cNvPr id="870" name="TextBox 869"/>
          <p:cNvSpPr txBox="1"/>
          <p:nvPr/>
        </p:nvSpPr>
        <p:spPr>
          <a:xfrm>
            <a:off x="3327037" y="409997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72</a:t>
            </a:r>
          </a:p>
        </p:txBody>
      </p:sp>
      <p:sp>
        <p:nvSpPr>
          <p:cNvPr id="871" name="TextBox 870"/>
          <p:cNvSpPr txBox="1"/>
          <p:nvPr/>
        </p:nvSpPr>
        <p:spPr>
          <a:xfrm>
            <a:off x="4792982" y="411448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74</a:t>
            </a:r>
          </a:p>
        </p:txBody>
      </p:sp>
      <p:sp>
        <p:nvSpPr>
          <p:cNvPr id="872" name="TextBox 871"/>
          <p:cNvSpPr txBox="1"/>
          <p:nvPr/>
        </p:nvSpPr>
        <p:spPr>
          <a:xfrm>
            <a:off x="5547722" y="409997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873" name="TextBox 872"/>
          <p:cNvSpPr txBox="1"/>
          <p:nvPr/>
        </p:nvSpPr>
        <p:spPr>
          <a:xfrm>
            <a:off x="6258923" y="417043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76</a:t>
            </a:r>
          </a:p>
        </p:txBody>
      </p:sp>
      <p:sp>
        <p:nvSpPr>
          <p:cNvPr id="874" name="TextBox 873"/>
          <p:cNvSpPr txBox="1"/>
          <p:nvPr/>
        </p:nvSpPr>
        <p:spPr>
          <a:xfrm>
            <a:off x="6984635" y="411964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77</a:t>
            </a:r>
          </a:p>
        </p:txBody>
      </p:sp>
      <p:sp>
        <p:nvSpPr>
          <p:cNvPr id="875" name="TextBox 874"/>
          <p:cNvSpPr txBox="1"/>
          <p:nvPr/>
        </p:nvSpPr>
        <p:spPr>
          <a:xfrm>
            <a:off x="8465092" y="409997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79</a:t>
            </a:r>
          </a:p>
        </p:txBody>
      </p:sp>
      <p:sp>
        <p:nvSpPr>
          <p:cNvPr id="876" name="TextBox 875"/>
          <p:cNvSpPr txBox="1"/>
          <p:nvPr/>
        </p:nvSpPr>
        <p:spPr>
          <a:xfrm>
            <a:off x="9161780" y="415382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80</a:t>
            </a:r>
          </a:p>
        </p:txBody>
      </p:sp>
      <p:sp>
        <p:nvSpPr>
          <p:cNvPr id="877" name="TextBox 876"/>
          <p:cNvSpPr txBox="1"/>
          <p:nvPr/>
        </p:nvSpPr>
        <p:spPr>
          <a:xfrm>
            <a:off x="2572294" y="468474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78" name="TextBox 877"/>
          <p:cNvSpPr txBox="1"/>
          <p:nvPr/>
        </p:nvSpPr>
        <p:spPr>
          <a:xfrm>
            <a:off x="2550522" y="515436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91</a:t>
            </a:r>
          </a:p>
        </p:txBody>
      </p:sp>
      <p:sp>
        <p:nvSpPr>
          <p:cNvPr id="879" name="TextBox 878"/>
          <p:cNvSpPr txBox="1"/>
          <p:nvPr/>
        </p:nvSpPr>
        <p:spPr>
          <a:xfrm>
            <a:off x="3305266" y="468474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82</a:t>
            </a:r>
          </a:p>
        </p:txBody>
      </p:sp>
      <p:sp>
        <p:nvSpPr>
          <p:cNvPr id="880" name="TextBox 879"/>
          <p:cNvSpPr txBox="1"/>
          <p:nvPr/>
        </p:nvSpPr>
        <p:spPr>
          <a:xfrm>
            <a:off x="4089037" y="458926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1" name="TextBox 880"/>
          <p:cNvSpPr txBox="1"/>
          <p:nvPr/>
        </p:nvSpPr>
        <p:spPr>
          <a:xfrm>
            <a:off x="4814748" y="4675385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2" name="TextBox 881"/>
          <p:cNvSpPr txBox="1"/>
          <p:nvPr/>
        </p:nvSpPr>
        <p:spPr>
          <a:xfrm>
            <a:off x="5620294" y="460893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3" name="TextBox 882"/>
          <p:cNvSpPr txBox="1"/>
          <p:nvPr/>
        </p:nvSpPr>
        <p:spPr>
          <a:xfrm>
            <a:off x="6309721" y="467539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4" name="TextBox 883"/>
          <p:cNvSpPr txBox="1"/>
          <p:nvPr/>
        </p:nvSpPr>
        <p:spPr>
          <a:xfrm>
            <a:off x="6999151" y="467538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5" name="TextBox 884"/>
          <p:cNvSpPr txBox="1"/>
          <p:nvPr/>
        </p:nvSpPr>
        <p:spPr>
          <a:xfrm>
            <a:off x="7695836" y="467539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6" name="TextBox 885"/>
          <p:cNvSpPr txBox="1"/>
          <p:nvPr/>
        </p:nvSpPr>
        <p:spPr>
          <a:xfrm>
            <a:off x="8443320" y="467538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89</a:t>
            </a:r>
          </a:p>
        </p:txBody>
      </p:sp>
      <p:sp>
        <p:nvSpPr>
          <p:cNvPr id="887" name="TextBox 886"/>
          <p:cNvSpPr txBox="1"/>
          <p:nvPr/>
        </p:nvSpPr>
        <p:spPr>
          <a:xfrm>
            <a:off x="9132751" y="467539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8" name="TextBox 887"/>
          <p:cNvSpPr txBox="1"/>
          <p:nvPr/>
        </p:nvSpPr>
        <p:spPr>
          <a:xfrm>
            <a:off x="3327037" y="515436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89" name="TextBox 888"/>
          <p:cNvSpPr txBox="1"/>
          <p:nvPr/>
        </p:nvSpPr>
        <p:spPr>
          <a:xfrm>
            <a:off x="4089036" y="518434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0" name="TextBox 889"/>
          <p:cNvSpPr txBox="1"/>
          <p:nvPr/>
        </p:nvSpPr>
        <p:spPr>
          <a:xfrm>
            <a:off x="4814748" y="515436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1" name="TextBox 890"/>
          <p:cNvSpPr txBox="1"/>
          <p:nvPr/>
        </p:nvSpPr>
        <p:spPr>
          <a:xfrm>
            <a:off x="5569494" y="525079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2" name="TextBox 891"/>
          <p:cNvSpPr txBox="1"/>
          <p:nvPr/>
        </p:nvSpPr>
        <p:spPr>
          <a:xfrm>
            <a:off x="6331492" y="522692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3" name="TextBox 892"/>
          <p:cNvSpPr txBox="1"/>
          <p:nvPr/>
        </p:nvSpPr>
        <p:spPr>
          <a:xfrm>
            <a:off x="6999151" y="5184346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4" name="TextBox 893"/>
          <p:cNvSpPr txBox="1"/>
          <p:nvPr/>
        </p:nvSpPr>
        <p:spPr>
          <a:xfrm>
            <a:off x="7724865" y="519370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5" name="TextBox 894"/>
          <p:cNvSpPr txBox="1"/>
          <p:nvPr/>
        </p:nvSpPr>
        <p:spPr>
          <a:xfrm>
            <a:off x="8443320" y="516983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896" name="TextBox 895"/>
          <p:cNvSpPr txBox="1"/>
          <p:nvPr/>
        </p:nvSpPr>
        <p:spPr>
          <a:xfrm>
            <a:off x="8922292" y="5154369"/>
            <a:ext cx="1008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100</a:t>
            </a:r>
          </a:p>
        </p:txBody>
      </p:sp>
      <p:sp>
        <p:nvSpPr>
          <p:cNvPr id="897" name="TextBox 896"/>
          <p:cNvSpPr txBox="1"/>
          <p:nvPr/>
        </p:nvSpPr>
        <p:spPr>
          <a:xfrm>
            <a:off x="2601322" y="464730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898" name="TextBox 897"/>
          <p:cNvSpPr txBox="1"/>
          <p:nvPr/>
        </p:nvSpPr>
        <p:spPr>
          <a:xfrm>
            <a:off x="4052752" y="465666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83</a:t>
            </a:r>
          </a:p>
        </p:txBody>
      </p:sp>
      <p:sp>
        <p:nvSpPr>
          <p:cNvPr id="899" name="TextBox 898"/>
          <p:cNvSpPr txBox="1"/>
          <p:nvPr/>
        </p:nvSpPr>
        <p:spPr>
          <a:xfrm>
            <a:off x="4843779" y="461829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84</a:t>
            </a:r>
          </a:p>
        </p:txBody>
      </p:sp>
      <p:sp>
        <p:nvSpPr>
          <p:cNvPr id="900" name="TextBox 899"/>
          <p:cNvSpPr txBox="1"/>
          <p:nvPr/>
        </p:nvSpPr>
        <p:spPr>
          <a:xfrm>
            <a:off x="5591265" y="4633753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901" name="TextBox 900"/>
          <p:cNvSpPr txBox="1"/>
          <p:nvPr/>
        </p:nvSpPr>
        <p:spPr>
          <a:xfrm>
            <a:off x="6331492" y="463375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86</a:t>
            </a:r>
          </a:p>
        </p:txBody>
      </p:sp>
      <p:sp>
        <p:nvSpPr>
          <p:cNvPr id="902" name="TextBox 901"/>
          <p:cNvSpPr txBox="1"/>
          <p:nvPr/>
        </p:nvSpPr>
        <p:spPr>
          <a:xfrm>
            <a:off x="7013665" y="4661818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87</a:t>
            </a:r>
          </a:p>
        </p:txBody>
      </p:sp>
      <p:sp>
        <p:nvSpPr>
          <p:cNvPr id="903" name="TextBox 902"/>
          <p:cNvSpPr txBox="1"/>
          <p:nvPr/>
        </p:nvSpPr>
        <p:spPr>
          <a:xfrm>
            <a:off x="7695836" y="463375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88</a:t>
            </a:r>
          </a:p>
        </p:txBody>
      </p:sp>
      <p:sp>
        <p:nvSpPr>
          <p:cNvPr id="904" name="TextBox 903"/>
          <p:cNvSpPr txBox="1"/>
          <p:nvPr/>
        </p:nvSpPr>
        <p:spPr>
          <a:xfrm>
            <a:off x="9161780" y="466181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90</a:t>
            </a:r>
          </a:p>
        </p:txBody>
      </p:sp>
      <p:sp>
        <p:nvSpPr>
          <p:cNvPr id="905" name="TextBox 904"/>
          <p:cNvSpPr txBox="1"/>
          <p:nvPr/>
        </p:nvSpPr>
        <p:spPr>
          <a:xfrm>
            <a:off x="3341551" y="515436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906" name="TextBox 905"/>
          <p:cNvSpPr txBox="1"/>
          <p:nvPr/>
        </p:nvSpPr>
        <p:spPr>
          <a:xfrm>
            <a:off x="4052752" y="518434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93</a:t>
            </a:r>
          </a:p>
        </p:txBody>
      </p:sp>
      <p:sp>
        <p:nvSpPr>
          <p:cNvPr id="907" name="TextBox 906"/>
          <p:cNvSpPr txBox="1"/>
          <p:nvPr/>
        </p:nvSpPr>
        <p:spPr>
          <a:xfrm>
            <a:off x="4763951" y="5193707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94</a:t>
            </a:r>
          </a:p>
        </p:txBody>
      </p:sp>
      <p:sp>
        <p:nvSpPr>
          <p:cNvPr id="908" name="TextBox 907"/>
          <p:cNvSpPr txBox="1"/>
          <p:nvPr/>
        </p:nvSpPr>
        <p:spPr>
          <a:xfrm>
            <a:off x="5576750" y="5169832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95</a:t>
            </a:r>
          </a:p>
        </p:txBody>
      </p:sp>
      <p:sp>
        <p:nvSpPr>
          <p:cNvPr id="909" name="TextBox 908"/>
          <p:cNvSpPr txBox="1"/>
          <p:nvPr/>
        </p:nvSpPr>
        <p:spPr>
          <a:xfrm>
            <a:off x="6302465" y="5154369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96</a:t>
            </a:r>
          </a:p>
        </p:txBody>
      </p:sp>
      <p:sp>
        <p:nvSpPr>
          <p:cNvPr id="910" name="TextBox 909"/>
          <p:cNvSpPr txBox="1"/>
          <p:nvPr/>
        </p:nvSpPr>
        <p:spPr>
          <a:xfrm>
            <a:off x="6984636" y="5169831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97</a:t>
            </a:r>
          </a:p>
        </p:txBody>
      </p:sp>
      <p:sp>
        <p:nvSpPr>
          <p:cNvPr id="911" name="TextBox 910"/>
          <p:cNvSpPr txBox="1"/>
          <p:nvPr/>
        </p:nvSpPr>
        <p:spPr>
          <a:xfrm>
            <a:off x="7768405" y="516983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98</a:t>
            </a:r>
          </a:p>
        </p:txBody>
      </p:sp>
      <p:sp>
        <p:nvSpPr>
          <p:cNvPr id="912" name="TextBox 911"/>
          <p:cNvSpPr txBox="1"/>
          <p:nvPr/>
        </p:nvSpPr>
        <p:spPr>
          <a:xfrm>
            <a:off x="8392523" y="5226924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 99</a:t>
            </a:r>
          </a:p>
        </p:txBody>
      </p:sp>
      <p:pic>
        <p:nvPicPr>
          <p:cNvPr id="34" name="图片 33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3413"/>
            <a:ext cx="1816100" cy="1657350"/>
          </a:xfrm>
          <a:prstGeom prst="rect">
            <a:avLst/>
          </a:prstGeom>
        </p:spPr>
      </p:pic>
      <p:pic>
        <p:nvPicPr>
          <p:cNvPr id="4" name="图片 3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13" y="631825"/>
            <a:ext cx="1208087" cy="1509713"/>
          </a:xfrm>
          <a:prstGeom prst="rect">
            <a:avLst/>
          </a:prstGeom>
        </p:spPr>
      </p:pic>
      <p:grpSp>
        <p:nvGrpSpPr>
          <p:cNvPr id="6" name="组合 4"/>
          <p:cNvGrpSpPr/>
          <p:nvPr/>
        </p:nvGrpSpPr>
        <p:grpSpPr>
          <a:xfrm>
            <a:off x="-60325" y="5732690"/>
            <a:ext cx="12192000" cy="1123950"/>
            <a:chOff x="0" y="5849255"/>
            <a:chExt cx="11912775" cy="1008745"/>
          </a:xfrm>
        </p:grpSpPr>
        <p:pic>
          <p:nvPicPr>
            <p:cNvPr id="7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0925" y="5849256"/>
              <a:ext cx="3970925" cy="1008743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0" y="6238264"/>
            <a:ext cx="3888419" cy="618374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9" y="6239534"/>
            <a:ext cx="3888419" cy="618374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19" y="6299224"/>
            <a:ext cx="3888419" cy="618374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90" y="4229735"/>
            <a:ext cx="2456815" cy="2009775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1010285"/>
            <a:ext cx="1208405" cy="1510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6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6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2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2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6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6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2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6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2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2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2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6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6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2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6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6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2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6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2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6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2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6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6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2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6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2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6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2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2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6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6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6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6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2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2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6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6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2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2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2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6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2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2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2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6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2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6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2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6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2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6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2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2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6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2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2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2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6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6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2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6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2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6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2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2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6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fill="hold">
                      <p:stCondLst>
                        <p:cond delay="indefinite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3" fill="hold">
                      <p:stCondLst>
                        <p:cond delay="indefinite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6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2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6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hold">
                      <p:stCondLst>
                        <p:cond delay="indefinite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/>
      <p:bldP spid="732" grpId="0"/>
      <p:bldP spid="733" grpId="0"/>
      <p:bldP spid="734" grpId="0"/>
      <p:bldP spid="735" grpId="0"/>
      <p:bldP spid="736" grpId="0"/>
      <p:bldP spid="737" grpId="0"/>
      <p:bldP spid="738" grpId="0"/>
      <p:bldP spid="740" grpId="0"/>
      <p:bldP spid="742" grpId="0"/>
      <p:bldP spid="743" grpId="0"/>
      <p:bldP spid="744" grpId="0"/>
      <p:bldP spid="745" grpId="0"/>
      <p:bldP spid="746" grpId="0"/>
      <p:bldP spid="747" grpId="0"/>
      <p:bldP spid="748" grpId="0"/>
      <p:bldP spid="750" grpId="0"/>
      <p:bldP spid="752" grpId="0"/>
      <p:bldP spid="753" grpId="0"/>
      <p:bldP spid="754" grpId="0"/>
      <p:bldP spid="755" grpId="0"/>
      <p:bldP spid="756" grpId="0"/>
      <p:bldP spid="757" grpId="0"/>
      <p:bldP spid="759" grpId="0"/>
      <p:bldP spid="760" grpId="0"/>
      <p:bldP spid="761" grpId="0"/>
      <p:bldP spid="762" grpId="0"/>
      <p:bldP spid="763" grpId="0"/>
      <p:bldP spid="764" grpId="0"/>
      <p:bldP spid="765" grpId="0"/>
      <p:bldP spid="766" grpId="0"/>
      <p:bldP spid="767" grpId="0"/>
      <p:bldP spid="768" grpId="0"/>
      <p:bldP spid="769" grpId="0"/>
      <p:bldP spid="771" grpId="0"/>
      <p:bldP spid="772" grpId="0"/>
      <p:bldP spid="773" grpId="0"/>
      <p:bldP spid="774" grpId="0"/>
      <p:bldP spid="776" grpId="0"/>
      <p:bldP spid="777" grpId="0"/>
      <p:bldP spid="778" grpId="0"/>
      <p:bldP spid="779" grpId="0"/>
      <p:bldP spid="780" grpId="0"/>
      <p:bldP spid="782" grpId="0"/>
      <p:bldP spid="783" grpId="0"/>
      <p:bldP spid="785" grpId="0"/>
      <p:bldP spid="786" grpId="0"/>
      <p:bldP spid="787" grpId="0"/>
      <p:bldP spid="788" grpId="0"/>
      <p:bldP spid="789" grpId="0"/>
      <p:bldP spid="790" grpId="0"/>
      <p:bldP spid="791" grpId="0"/>
      <p:bldP spid="794" grpId="0"/>
      <p:bldP spid="795" grpId="0"/>
      <p:bldP spid="796" grpId="0"/>
      <p:bldP spid="797" grpId="0"/>
      <p:bldP spid="798" grpId="0"/>
      <p:bldP spid="799" grpId="0"/>
      <p:bldP spid="800" grpId="0"/>
      <p:bldP spid="801" grpId="0"/>
      <p:bldP spid="802" grpId="0"/>
      <p:bldP spid="803" grpId="0"/>
      <p:bldP spid="804" grpId="0"/>
      <p:bldP spid="805" grpId="0"/>
      <p:bldP spid="806" grpId="0"/>
      <p:bldP spid="807" grpId="0"/>
      <p:bldP spid="808" grpId="0"/>
      <p:bldP spid="809" grpId="0"/>
      <p:bldP spid="810" grpId="0"/>
      <p:bldP spid="812" grpId="0"/>
      <p:bldP spid="813" grpId="0"/>
      <p:bldP spid="814" grpId="0"/>
      <p:bldP spid="815" grpId="0"/>
      <p:bldP spid="816" grpId="0"/>
      <p:bldP spid="817" grpId="0"/>
      <p:bldP spid="818" grpId="0"/>
      <p:bldP spid="819" grpId="0"/>
      <p:bldP spid="820" grpId="0"/>
      <p:bldP spid="821" grpId="0"/>
      <p:bldP spid="822" grpId="0"/>
      <p:bldP spid="823" grpId="0"/>
      <p:bldP spid="824" grpId="0"/>
      <p:bldP spid="825" grpId="0"/>
      <p:bldP spid="826" grpId="0"/>
      <p:bldP spid="829" grpId="0"/>
      <p:bldP spid="830" grpId="0"/>
      <p:bldP spid="831" grpId="0"/>
      <p:bldP spid="832" grpId="0"/>
      <p:bldP spid="833" grpId="0"/>
      <p:bldP spid="834" grpId="0"/>
      <p:bldP spid="835" grpId="0"/>
      <p:bldP spid="837" grpId="0"/>
      <p:bldP spid="838" grpId="0"/>
      <p:bldP spid="840" grpId="0"/>
      <p:bldP spid="841" grpId="0"/>
      <p:bldP spid="842" grpId="0"/>
      <p:bldP spid="843" grpId="0"/>
      <p:bldP spid="844" grpId="0"/>
      <p:bldP spid="846" grpId="0"/>
      <p:bldP spid="847" grpId="0"/>
      <p:bldP spid="848" grpId="0"/>
      <p:bldP spid="849" grpId="0"/>
      <p:bldP spid="851" grpId="0"/>
      <p:bldP spid="852" grpId="0"/>
      <p:bldP spid="853" grpId="0"/>
      <p:bldP spid="854" grpId="0"/>
      <p:bldP spid="855" grpId="0"/>
      <p:bldP spid="856" grpId="0"/>
      <p:bldP spid="857" grpId="0"/>
      <p:bldP spid="858" grpId="0"/>
      <p:bldP spid="859" grpId="0"/>
      <p:bldP spid="860" grpId="0"/>
      <p:bldP spid="861" grpId="0"/>
      <p:bldP spid="862" grpId="0"/>
      <p:bldP spid="863" grpId="0"/>
      <p:bldP spid="864" grpId="0"/>
      <p:bldP spid="865" grpId="0"/>
      <p:bldP spid="866" grpId="0"/>
      <p:bldP spid="867" grpId="0"/>
      <p:bldP spid="868" grpId="0"/>
      <p:bldP spid="869" grpId="0"/>
      <p:bldP spid="870" grpId="0"/>
      <p:bldP spid="871" grpId="0"/>
      <p:bldP spid="872" grpId="0"/>
      <p:bldP spid="873" grpId="0"/>
      <p:bldP spid="874" grpId="0"/>
      <p:bldP spid="875" grpId="0"/>
      <p:bldP spid="876" grpId="0"/>
      <p:bldP spid="877" grpId="0"/>
      <p:bldP spid="880" grpId="0"/>
      <p:bldP spid="881" grpId="0"/>
      <p:bldP spid="882" grpId="0"/>
      <p:bldP spid="883" grpId="0"/>
      <p:bldP spid="884" grpId="0"/>
      <p:bldP spid="885" grpId="0"/>
      <p:bldP spid="887" grpId="0"/>
      <p:bldP spid="888" grpId="0"/>
      <p:bldP spid="889" grpId="0"/>
      <p:bldP spid="890" grpId="0"/>
      <p:bldP spid="891" grpId="0"/>
      <p:bldP spid="892" grpId="0"/>
      <p:bldP spid="893" grpId="0"/>
      <p:bldP spid="894" grpId="0"/>
      <p:bldP spid="895" grpId="0"/>
      <p:bldP spid="897" grpId="0"/>
      <p:bldP spid="898" grpId="0"/>
      <p:bldP spid="899" grpId="0"/>
      <p:bldP spid="900" grpId="0"/>
      <p:bldP spid="901" grpId="0"/>
      <p:bldP spid="902" grpId="0"/>
      <p:bldP spid="903" grpId="0"/>
      <p:bldP spid="904" grpId="0"/>
      <p:bldP spid="905" grpId="0"/>
      <p:bldP spid="906" grpId="0"/>
      <p:bldP spid="907" grpId="0"/>
      <p:bldP spid="908" grpId="0"/>
      <p:bldP spid="909" grpId="0"/>
      <p:bldP spid="910" grpId="0"/>
      <p:bldP spid="911" grpId="0"/>
      <p:bldP spid="9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437312"/>
          </a:xfrm>
          <a:prstGeom prst="rect">
            <a:avLst/>
          </a:prstGeom>
        </p:spPr>
      </p:pic>
      <p:pic>
        <p:nvPicPr>
          <p:cNvPr id="1027" name="Picture 3" descr="C:\Users\PC\Pictures\PhotoDirector\5.0\PC\Backup\58d04361-af2a-4afe-a371-e3729d0a6a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17" y="2512377"/>
            <a:ext cx="8429625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/>
          <a:srcRect l="12323" t="9478" r="10476" b="11722"/>
          <a:stretch>
            <a:fillRect/>
          </a:stretch>
        </p:blipFill>
        <p:spPr>
          <a:xfrm>
            <a:off x="182245" y="421005"/>
            <a:ext cx="5899785" cy="1901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990" y="747395"/>
            <a:ext cx="4138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2: a)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?”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775"/>
            <a:ext cx="5384800" cy="3028950"/>
          </a:xfrm>
          <a:prstGeom prst="rect">
            <a:avLst/>
          </a:prstGeom>
        </p:spPr>
      </p:pic>
      <p:pic>
        <p:nvPicPr>
          <p:cNvPr id="25" name="图片 2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50" y="5040313"/>
            <a:ext cx="3270250" cy="1944687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96875"/>
            <a:ext cx="12191365" cy="658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337835" y="878579"/>
            <a:ext cx="5591741" cy="4012769"/>
            <a:chOff x="753179" y="756166"/>
            <a:chExt cx="5591741" cy="401276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03" b="18358"/>
            <a:stretch>
              <a:fillRect/>
            </a:stretch>
          </p:blipFill>
          <p:spPr>
            <a:xfrm>
              <a:off x="753179" y="756166"/>
              <a:ext cx="5591741" cy="401276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529296" y="2531831"/>
              <a:ext cx="1567214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spc="6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pitchFamily="18" charset="0"/>
                  <a:ea typeface="站酷快乐体2016修订版" panose="02010600030101010101" charset="-122"/>
                  <a:cs typeface="Arial" panose="020B0604020202020204" pitchFamily="34" charset="0"/>
                  <a:sym typeface="Microsoft YaHei" panose="020B0503020204020204" charset="-122"/>
                </a:rPr>
                <a:t>47</a:t>
              </a:r>
              <a:endParaRPr lang="vi-VN" altLang="zh-CN" sz="6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endParaRPr>
            </a:p>
          </p:txBody>
        </p:sp>
      </p:grpSp>
      <p:grpSp>
        <p:nvGrpSpPr>
          <p:cNvPr id="7" name="组合 21"/>
          <p:cNvGrpSpPr/>
          <p:nvPr/>
        </p:nvGrpSpPr>
        <p:grpSpPr>
          <a:xfrm>
            <a:off x="6155705" y="878579"/>
            <a:ext cx="5591741" cy="4012769"/>
            <a:chOff x="504259" y="1262896"/>
            <a:chExt cx="5591741" cy="4012769"/>
          </a:xfrm>
        </p:grpSpPr>
        <p:pic>
          <p:nvPicPr>
            <p:cNvPr id="8" name="图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03" b="18358"/>
            <a:stretch>
              <a:fillRect/>
            </a:stretch>
          </p:blipFill>
          <p:spPr>
            <a:xfrm>
              <a:off x="504259" y="1262896"/>
              <a:ext cx="5591741" cy="4012769"/>
            </a:xfrm>
            <a:prstGeom prst="rect">
              <a:avLst/>
            </a:prstGeom>
          </p:spPr>
        </p:pic>
        <p:sp>
          <p:nvSpPr>
            <p:cNvPr id="9" name="文本框 23"/>
            <p:cNvSpPr txBox="1"/>
            <p:nvPr/>
          </p:nvSpPr>
          <p:spPr>
            <a:xfrm>
              <a:off x="3378166" y="2865841"/>
              <a:ext cx="1567214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spc="6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pitchFamily="18" charset="0"/>
                  <a:ea typeface="站酷快乐体2016修订版" panose="02010600030101010101" charset="-122"/>
                  <a:cs typeface="Arial" panose="020B0604020202020204" pitchFamily="34" charset="0"/>
                  <a:sym typeface="Microsoft YaHei" panose="020B0503020204020204" charset="-122"/>
                </a:rPr>
                <a:t>5</a:t>
              </a:r>
              <a:r>
                <a:rPr lang="en-US" altLang="zh-CN" sz="6000" b="1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pitchFamily="18" charset="0"/>
                  <a:ea typeface="站酷快乐体2016修订版" panose="02010600030101010101" charset="-122"/>
                  <a:cs typeface="Arial" panose="020B0604020202020204" pitchFamily="34" charset="0"/>
                  <a:sym typeface="Microsoft YaHei" panose="020B0503020204020204" charset="-122"/>
                </a:rPr>
                <a:t>9</a:t>
              </a:r>
              <a:r>
                <a:rPr lang="vi-VN" altLang="zh-CN" sz="6000" b="1" spc="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站酷快乐体2016修订版" panose="02010600030101010101" charset="-122"/>
                  <a:cs typeface="Arial" panose="020B0604020202020204" pitchFamily="34" charset="0"/>
                  <a:sym typeface="Microsoft YaHei" panose="020B0503020204020204" charset="-122"/>
                </a:rPr>
                <a:t> </a:t>
              </a:r>
              <a:endParaRPr lang="vi-VN" altLang="zh-CN" sz="60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530"/>
            <a:ext cx="12191365" cy="6437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4247553F-795C-4755-BCB8-2435D2243C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1128" y="1172845"/>
            <a:ext cx="4444365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23"/>
          <p:cNvSpPr txBox="1"/>
          <p:nvPr/>
        </p:nvSpPr>
        <p:spPr>
          <a:xfrm>
            <a:off x="2990762" y="2921635"/>
            <a:ext cx="15672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>
                <a:solidFill>
                  <a:srgbClr val="FF0000"/>
                </a:solidFill>
                <a:latin typeface="UTM Avo" panose="02040603050506020204" pitchFamily="18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35</a:t>
            </a:r>
            <a:r>
              <a:rPr lang="vi-VN" altLang="zh-CN" sz="6000" b="1" spc="600">
                <a:solidFill>
                  <a:srgbClr val="FF0000"/>
                </a:solidFill>
                <a:latin typeface="Arial" panose="020B0604020202020204" pitchFamily="34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 </a:t>
            </a:r>
            <a:endParaRPr lang="vi-VN" altLang="zh-CN" sz="6000" b="1" spc="600" dirty="0">
              <a:solidFill>
                <a:srgbClr val="FF0000"/>
              </a:solidFill>
              <a:latin typeface="Arial" panose="020B0604020202020204" pitchFamily="34" charset="0"/>
              <a:ea typeface="站酷快乐体2016修订版" panose="02010600030101010101" charset="-122"/>
              <a:cs typeface="Arial" panose="020B0604020202020204" pitchFamily="34" charset="0"/>
              <a:sym typeface="Microsoft YaHei" panose="020B0503020204020204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240" y="1172845"/>
            <a:ext cx="4444365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23"/>
          <p:cNvSpPr txBox="1"/>
          <p:nvPr/>
        </p:nvSpPr>
        <p:spPr>
          <a:xfrm>
            <a:off x="8177442" y="2921635"/>
            <a:ext cx="15672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>
                <a:solidFill>
                  <a:srgbClr val="FF0000"/>
                </a:solidFill>
                <a:latin typeface="UTM Avo" panose="02040603050506020204" pitchFamily="18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55</a:t>
            </a:r>
            <a:r>
              <a:rPr lang="vi-VN" altLang="zh-CN" sz="6000" b="1" spc="600">
                <a:solidFill>
                  <a:srgbClr val="FF0000"/>
                </a:solidFill>
                <a:latin typeface="Arial" panose="020B0604020202020204" pitchFamily="34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 </a:t>
            </a:r>
            <a:endParaRPr lang="vi-VN" altLang="zh-CN" sz="6000" b="1" spc="600" dirty="0">
              <a:solidFill>
                <a:srgbClr val="FF0000"/>
              </a:solidFill>
              <a:latin typeface="Arial" panose="020B0604020202020204" pitchFamily="34" charset="0"/>
              <a:ea typeface="站酷快乐体2016修订版" panose="02010600030101010101" charset="-122"/>
              <a:cs typeface="Arial" panose="020B0604020202020204" pitchFamily="34" charset="0"/>
              <a:sym typeface="Microsoft YaHei" panose="020B050302020402020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640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" y="1475105"/>
            <a:ext cx="5314315" cy="4749165"/>
          </a:xfrm>
          <a:prstGeom prst="rect">
            <a:avLst/>
          </a:prstGeom>
        </p:spPr>
      </p:pic>
      <p:sp>
        <p:nvSpPr>
          <p:cNvPr id="9" name="文本框 23"/>
          <p:cNvSpPr txBox="1"/>
          <p:nvPr/>
        </p:nvSpPr>
        <p:spPr>
          <a:xfrm>
            <a:off x="2520227" y="2460569"/>
            <a:ext cx="15672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>
                <a:solidFill>
                  <a:srgbClr val="0070C0"/>
                </a:solidFill>
                <a:latin typeface="UTM Avo" panose="02040603050506020204" pitchFamily="18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27</a:t>
            </a:r>
            <a:endParaRPr lang="vi-VN" altLang="zh-CN" sz="6000" b="1" spc="600" dirty="0">
              <a:solidFill>
                <a:srgbClr val="0070C0"/>
              </a:solidFill>
              <a:latin typeface="Arial" panose="020B0604020202020204" pitchFamily="34" charset="0"/>
              <a:ea typeface="站酷快乐体2016修订版" panose="02010600030101010101" charset="-122"/>
              <a:cs typeface="Arial" panose="020B0604020202020204" pitchFamily="34" charset="0"/>
              <a:sym typeface="Microsoft YaHei" panose="020B0503020204020204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95" y="1475105"/>
            <a:ext cx="5314315" cy="4749165"/>
          </a:xfrm>
          <a:prstGeom prst="rect">
            <a:avLst/>
          </a:prstGeom>
        </p:spPr>
      </p:pic>
      <p:sp>
        <p:nvSpPr>
          <p:cNvPr id="11" name="文本框 23"/>
          <p:cNvSpPr txBox="1"/>
          <p:nvPr/>
        </p:nvSpPr>
        <p:spPr>
          <a:xfrm>
            <a:off x="8425092" y="2460569"/>
            <a:ext cx="15672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>
                <a:solidFill>
                  <a:srgbClr val="0070C0"/>
                </a:solidFill>
                <a:latin typeface="UTM Avo" panose="02040603050506020204" pitchFamily="18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13</a:t>
            </a:r>
            <a:endParaRPr lang="vi-VN" altLang="zh-CN" sz="6000" b="1" spc="600" dirty="0">
              <a:solidFill>
                <a:srgbClr val="0070C0"/>
              </a:solidFill>
              <a:latin typeface="Arial" panose="020B0604020202020204" pitchFamily="34" charset="0"/>
              <a:ea typeface="站酷快乐体2016修订版" panose="02010600030101010101" charset="-122"/>
              <a:cs typeface="Arial" panose="020B0604020202020204" pitchFamily="34" charset="0"/>
              <a:sym typeface="Microsoft YaHei" panose="020B050302020402020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640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1454150"/>
            <a:ext cx="5495290" cy="4381500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20" y="1691005"/>
            <a:ext cx="5409565" cy="4144645"/>
          </a:xfrm>
          <a:prstGeom prst="rect">
            <a:avLst/>
          </a:prstGeom>
        </p:spPr>
      </p:pic>
      <p:sp>
        <p:nvSpPr>
          <p:cNvPr id="9" name="文本框 23"/>
          <p:cNvSpPr txBox="1"/>
          <p:nvPr/>
        </p:nvSpPr>
        <p:spPr>
          <a:xfrm>
            <a:off x="2584362" y="2988889"/>
            <a:ext cx="15672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>
                <a:solidFill>
                  <a:srgbClr val="00B050"/>
                </a:solidFill>
                <a:latin typeface="UTM Avo" panose="02040603050506020204" pitchFamily="18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33</a:t>
            </a:r>
            <a:endParaRPr lang="vi-VN" altLang="zh-CN" sz="6000" b="1" spc="600" dirty="0">
              <a:solidFill>
                <a:srgbClr val="00B050"/>
              </a:solidFill>
              <a:latin typeface="Arial" panose="020B0604020202020204" pitchFamily="34" charset="0"/>
              <a:ea typeface="站酷快乐体2016修订版" panose="02010600030101010101" charset="-122"/>
              <a:cs typeface="Arial" panose="020B0604020202020204" pitchFamily="34" charset="0"/>
              <a:sym typeface="Microsoft YaHei" panose="020B0503020204020204" charset="-122"/>
            </a:endParaRPr>
          </a:p>
        </p:txBody>
      </p:sp>
      <p:sp>
        <p:nvSpPr>
          <p:cNvPr id="11" name="文本框 23"/>
          <p:cNvSpPr txBox="1"/>
          <p:nvPr/>
        </p:nvSpPr>
        <p:spPr>
          <a:xfrm>
            <a:off x="8576222" y="2988889"/>
            <a:ext cx="156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>
                <a:solidFill>
                  <a:srgbClr val="00B050"/>
                </a:solidFill>
                <a:latin typeface="UTM Avo" panose="02040603050506020204" pitchFamily="18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44</a:t>
            </a:r>
            <a:r>
              <a:rPr lang="vi-VN" altLang="zh-CN" sz="6000" b="1" spc="600">
                <a:solidFill>
                  <a:srgbClr val="00B050"/>
                </a:solidFill>
                <a:latin typeface="Arial" panose="020B0604020202020204" pitchFamily="34" charset="0"/>
                <a:ea typeface="站酷快乐体2016修订版" panose="02010600030101010101" charset="-122"/>
                <a:cs typeface="Arial" panose="020B0604020202020204" pitchFamily="34" charset="0"/>
                <a:sym typeface="Microsoft YaHei" panose="020B0503020204020204" charset="-122"/>
              </a:rPr>
              <a:t> </a:t>
            </a:r>
            <a:endParaRPr lang="vi-VN" altLang="zh-CN" sz="6000" b="1" spc="600" dirty="0">
              <a:solidFill>
                <a:srgbClr val="00B050"/>
              </a:solidFill>
              <a:latin typeface="Arial" panose="020B0604020202020204" pitchFamily="34" charset="0"/>
              <a:ea typeface="站酷快乐体2016修订版" panose="02010600030101010101" charset="-122"/>
              <a:cs typeface="Arial" panose="020B0604020202020204" pitchFamily="34" charset="0"/>
              <a:sym typeface="Microsoft YaHei" panose="020B050302020402020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688"/>
            <a:ext cx="12192000" cy="6437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91" y="569051"/>
            <a:ext cx="663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9314" y="698803"/>
            <a:ext cx="508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3210" y="698500"/>
            <a:ext cx="580390" cy="1569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6971" y="1110127"/>
            <a:ext cx="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1745" y="2569210"/>
            <a:ext cx="99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2285" y="4042229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1015" y="2569210"/>
            <a:ext cx="88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7110" y="2576195"/>
            <a:ext cx="101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7486" y="2576287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0985" y="2576195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7930" y="4042410"/>
            <a:ext cx="100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2285" y="2547258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03395" y="4042410"/>
            <a:ext cx="10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14415" y="4034790"/>
            <a:ext cx="96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97486" y="4034972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80985" y="4049395"/>
            <a:ext cx="82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26971" y="2576287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75714" y="2587488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19713" y="4049487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5085" y="3957153"/>
            <a:ext cx="783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2" name="组合 4"/>
          <p:cNvGrpSpPr/>
          <p:nvPr/>
        </p:nvGrpSpPr>
        <p:grpSpPr>
          <a:xfrm>
            <a:off x="-60325" y="5732690"/>
            <a:ext cx="12192000" cy="1123950"/>
            <a:chOff x="0" y="5849255"/>
            <a:chExt cx="11912775" cy="1008745"/>
          </a:xfrm>
        </p:grpSpPr>
        <p:pic>
          <p:nvPicPr>
            <p:cNvPr id="7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49257"/>
              <a:ext cx="3970925" cy="1008743"/>
            </a:xfrm>
            <a:prstGeom prst="rect">
              <a:avLst/>
            </a:prstGeom>
          </p:spPr>
        </p:pic>
        <p:pic>
          <p:nvPicPr>
            <p:cNvPr id="3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70925" y="5849256"/>
              <a:ext cx="3970925" cy="1008743"/>
            </a:xfrm>
            <a:prstGeom prst="rect">
              <a:avLst/>
            </a:prstGeom>
          </p:spPr>
        </p:pic>
        <p:pic>
          <p:nvPicPr>
            <p:cNvPr id="9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1850" y="5849255"/>
              <a:ext cx="3970925" cy="1008743"/>
            </a:xfrm>
            <a:prstGeom prst="rect">
              <a:avLst/>
            </a:prstGeom>
          </p:spPr>
        </p:pic>
      </p:grpSp>
      <p:pic>
        <p:nvPicPr>
          <p:cNvPr id="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0" y="6238264"/>
            <a:ext cx="3888419" cy="618374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9" y="6239534"/>
            <a:ext cx="3888419" cy="618374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19" y="6299224"/>
            <a:ext cx="3888419" cy="618374"/>
          </a:xfrm>
          <a:prstGeom prst="rect">
            <a:avLst/>
          </a:prstGeom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55" y="763270"/>
            <a:ext cx="1325880" cy="1824355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35" y="3714115"/>
            <a:ext cx="2105025" cy="25253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9" y="-10993"/>
            <a:ext cx="732443" cy="73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7" grpId="0"/>
      <p:bldP spid="30" grpId="0"/>
      <p:bldP spid="32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554</Words>
  <Application>Microsoft Office PowerPoint</Application>
  <PresentationFormat>Widescreen</PresentationFormat>
  <Paragraphs>229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UTM Avo</vt:lpstr>
      <vt:lpstr>Arial</vt:lpstr>
      <vt:lpstr>Calibri</vt:lpstr>
      <vt:lpstr>Green Color</vt:lpstr>
      <vt:lpstr>Tuần 25 Bài 54: Em ôn lại những gì đã học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65</cp:revision>
  <dcterms:created xsi:type="dcterms:W3CDTF">2021-11-01T08:16:00Z</dcterms:created>
  <dcterms:modified xsi:type="dcterms:W3CDTF">2025-03-11T15:36:36Z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A579B26ACEA04CC192A2C209ACA799F7</vt:lpwstr>
  </property>
  <property fmtid="{D5CDD505-2E9C-101B-9397-08002B2CF9AE}" pid="3" name="KSOProductBuildVer">
    <vt:lpwstr>1033-11.2.0.10443</vt:lpwstr>
  </property>
</Properties>
</file>