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60" r:id="rId4"/>
    <p:sldId id="286" r:id="rId5"/>
    <p:sldId id="287" r:id="rId6"/>
    <p:sldId id="281" r:id="rId7"/>
    <p:sldId id="283" r:id="rId8"/>
    <p:sldId id="284" r:id="rId9"/>
    <p:sldId id="28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213518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Đóng vai xử lí tình huống bảo vệ mắt và tai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Hãy nói về những việc nên và không nên làm để chăm sóc, bảo vệ mũi, lưỡi và da.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8" y="1219200"/>
            <a:ext cx="8357348" cy="5403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81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1977" y="1594971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76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000099"/>
                </a:solidFill>
              </a:rPr>
              <a:t>N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cs typeface="Arial" pitchFamily="34" charset="0"/>
              </a:rPr>
              <a:t>Hãy nói về những việc nên và không nên làm để chăm sóc, bảo vệ mũi, lưỡi và da.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7" y="1267943"/>
            <a:ext cx="8477633" cy="5361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98" y="177370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9275" y="178684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98" y="5068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000099"/>
                </a:solidFill>
              </a:rPr>
              <a:t>N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cs typeface="Arial" pitchFamily="34" charset="0"/>
              </a:rPr>
              <a:t>Hãy nói về những việc nên và không nên làm để chăm sóc, bảo vệ mũi, lưỡi và da.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7382"/>
            <a:ext cx="8656331" cy="534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7305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000" b="1" dirty="0">
                <a:solidFill>
                  <a:srgbClr val="000099"/>
                </a:solidFill>
              </a:rPr>
              <a:t>N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6691" y="1806714"/>
            <a:ext cx="86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000" b="1" dirty="0">
                <a:solidFill>
                  <a:srgbClr val="000099"/>
                </a:solidFill>
              </a:rPr>
              <a:t>K</a:t>
            </a:r>
            <a:endParaRPr lang="en-US" sz="4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Chơi trò chơi «Ai nhanh, ai đúng»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</a:rPr>
              <a:t>Vở</a:t>
            </a:r>
            <a:r>
              <a:rPr lang="en-US" sz="2400" b="1" dirty="0">
                <a:solidFill>
                  <a:srgbClr val="000099"/>
                </a:solidFill>
              </a:rPr>
              <a:t> BTTNXH </a:t>
            </a:r>
            <a:r>
              <a:rPr lang="en-US" sz="2400" b="1" dirty="0" err="1">
                <a:solidFill>
                  <a:srgbClr val="000099"/>
                </a:solidFill>
              </a:rPr>
              <a:t>trang</a:t>
            </a:r>
            <a:r>
              <a:rPr lang="en-US" sz="2400" b="1" dirty="0">
                <a:solidFill>
                  <a:srgbClr val="000099"/>
                </a:solidFill>
              </a:rPr>
              <a:t> 6</a:t>
            </a:r>
            <a:r>
              <a:rPr lang="vi-VN" sz="2400" b="1" dirty="0">
                <a:solidFill>
                  <a:srgbClr val="000099"/>
                </a:solidFill>
              </a:rPr>
              <a:t>5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944"/>
            <a:ext cx="4267200" cy="679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132344"/>
            <a:ext cx="28194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vi-VN" sz="2400" b="1" dirty="0"/>
              <a:t>7</a:t>
            </a:r>
            <a:r>
              <a:rPr lang="en-US" sz="2400" b="1" dirty="0"/>
              <a:t>. </a:t>
            </a:r>
            <a:r>
              <a:rPr lang="vi-VN" sz="2400" b="1" dirty="0"/>
              <a:t>Viết vào        ở mỗi hình dưới đây chữ </a:t>
            </a:r>
            <a:r>
              <a:rPr lang="vi-VN" sz="2400" b="1" dirty="0">
                <a:solidFill>
                  <a:srgbClr val="FF0000"/>
                </a:solidFill>
              </a:rPr>
              <a:t>N</a:t>
            </a:r>
            <a:r>
              <a:rPr lang="vi-VN" sz="2400" b="1" dirty="0"/>
              <a:t> (nên làm) hoặc chữ </a:t>
            </a:r>
            <a:r>
              <a:rPr lang="vi-VN" sz="2400" b="1" dirty="0">
                <a:solidFill>
                  <a:srgbClr val="FF0000"/>
                </a:solidFill>
              </a:rPr>
              <a:t>K</a:t>
            </a:r>
            <a:r>
              <a:rPr lang="vi-VN" sz="2400" b="1" dirty="0"/>
              <a:t> (không nên làm) để bảo vệ các giác quan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33608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4896" y="134301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6485" y="3016303"/>
            <a:ext cx="86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584" y="301699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008" y="1146750"/>
            <a:ext cx="415498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07928" y="470730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051" y="4696479"/>
            <a:ext cx="86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9818" y="646668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Câu</a:t>
            </a:r>
            <a:r>
              <a:rPr lang="en-US" sz="3200" b="1" dirty="0">
                <a:solidFill>
                  <a:prstClr val="black"/>
                </a:solidFill>
              </a:rPr>
              <a:t> 2. </a:t>
            </a:r>
            <a:r>
              <a:rPr lang="en-US" sz="3200" b="1" dirty="0" err="1">
                <a:solidFill>
                  <a:prstClr val="black"/>
                </a:solidFill>
              </a:rPr>
              <a:t>Tô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màu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hình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vừa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nhìn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thấy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chúng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vừa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nghe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âm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thanh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chúng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1301212"/>
            <a:ext cx="9134901" cy="46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207</Words>
  <Application>Microsoft Office PowerPoint</Application>
  <PresentationFormat>On-screen Show (4:3)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.VnTime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M0</cp:lastModifiedBy>
  <cp:revision>44</cp:revision>
  <dcterms:created xsi:type="dcterms:W3CDTF">2020-08-07T14:18:09Z</dcterms:created>
  <dcterms:modified xsi:type="dcterms:W3CDTF">2025-03-13T05:48:02Z</dcterms:modified>
</cp:coreProperties>
</file>