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1"/>
  </p:notesMasterIdLst>
  <p:sldIdLst>
    <p:sldId id="267" r:id="rId3"/>
    <p:sldId id="268" r:id="rId4"/>
    <p:sldId id="260" r:id="rId5"/>
    <p:sldId id="287" r:id="rId6"/>
    <p:sldId id="286" r:id="rId7"/>
    <p:sldId id="281" r:id="rId8"/>
    <p:sldId id="28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2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0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Thảo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luận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4" y="685800"/>
            <a:ext cx="6703048" cy="61589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 nói các việc nên và không nên làm để chăm sóc, bảo vệ mắt.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213" y="8382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3087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059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2: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Thảo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luận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3675308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9" y="354040"/>
            <a:ext cx="7190513" cy="65130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99"/>
                </a:solidFill>
                <a:cs typeface="Arial" pitchFamily="34" charset="0"/>
              </a:rPr>
              <a:t>Hãy nói các việc nên và không nên làm để chăm sóc, bảo vệ tai.</a:t>
            </a:r>
            <a:endParaRPr lang="en-U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428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33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213" y="5334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79309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8167" y="601195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</a:rPr>
              <a:t>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3: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</a:rPr>
              <a:t>Vở</a:t>
            </a:r>
            <a:r>
              <a:rPr lang="en-US" sz="2400" b="1" dirty="0">
                <a:solidFill>
                  <a:srgbClr val="000099"/>
                </a:solidFill>
              </a:rPr>
              <a:t> BTTNXH </a:t>
            </a:r>
            <a:r>
              <a:rPr lang="en-US" sz="2400" b="1" dirty="0" err="1">
                <a:solidFill>
                  <a:srgbClr val="000099"/>
                </a:solidFill>
              </a:rPr>
              <a:t>trang</a:t>
            </a:r>
            <a:r>
              <a:rPr lang="en-US" sz="2400" b="1" dirty="0">
                <a:solidFill>
                  <a:srgbClr val="000099"/>
                </a:solidFill>
              </a:rPr>
              <a:t> 6</a:t>
            </a:r>
            <a:r>
              <a:rPr lang="vi-VN" sz="2400" b="1" dirty="0">
                <a:solidFill>
                  <a:srgbClr val="000099"/>
                </a:solidFill>
              </a:rPr>
              <a:t>4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0" y="351135"/>
            <a:ext cx="6906126" cy="650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vi-VN" sz="2400" b="1" dirty="0"/>
              <a:t>6</a:t>
            </a:r>
            <a:r>
              <a:rPr lang="en-US" sz="2400" b="1" dirty="0"/>
              <a:t>. </a:t>
            </a:r>
            <a:r>
              <a:rPr lang="vi-VN" sz="2400" b="1" dirty="0"/>
              <a:t>Hãy nối các ô chữ với hình ảnh cho phù hợp</a:t>
            </a:r>
            <a:r>
              <a:rPr lang="en-US" sz="2400" b="1" dirty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62032" y="4114800"/>
            <a:ext cx="581168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95600" y="2362200"/>
            <a:ext cx="873456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6206" y="4136409"/>
            <a:ext cx="722194" cy="66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326306" y="2362200"/>
            <a:ext cx="800100" cy="60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119</Words>
  <Application>Microsoft Office PowerPoint</Application>
  <PresentationFormat>On-screen Show (4:3)</PresentationFormat>
  <Paragraphs>25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Calibri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M0</cp:lastModifiedBy>
  <cp:revision>46</cp:revision>
  <dcterms:created xsi:type="dcterms:W3CDTF">2020-08-07T14:18:09Z</dcterms:created>
  <dcterms:modified xsi:type="dcterms:W3CDTF">2025-03-13T05:47:43Z</dcterms:modified>
</cp:coreProperties>
</file>