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81" r:id="rId4"/>
    <p:sldId id="382" r:id="rId5"/>
    <p:sldId id="390" r:id="rId6"/>
    <p:sldId id="391" r:id="rId7"/>
    <p:sldId id="392" r:id="rId8"/>
    <p:sldId id="393" r:id="rId9"/>
    <p:sldId id="394" r:id="rId10"/>
  </p:sldIdLst>
  <p:sldSz cx="9144000" cy="5715000" type="screen16x10"/>
  <p:notesSz cx="6858000" cy="9144000"/>
  <p:custDataLst>
    <p:tags r:id="rId12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748" y="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1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2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09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41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9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321053" y="1802233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sp>
        <p:nvSpPr>
          <p:cNvPr id="101" name="Text Box 99"/>
          <p:cNvSpPr txBox="1">
            <a:spLocks noChangeArrowheads="1"/>
          </p:cNvSpPr>
          <p:nvPr/>
        </p:nvSpPr>
        <p:spPr bwMode="auto">
          <a:xfrm>
            <a:off x="2012950" y="231725"/>
            <a:ext cx="5454650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7" y="100060"/>
            <a:ext cx="747696" cy="747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D4DBB5-0933-48C2-AF08-527C7A881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47" y="976050"/>
            <a:ext cx="7744906" cy="376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ED906-8FD4-4EF3-B8BC-72C66DDDB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51" y="251460"/>
            <a:ext cx="6200025" cy="5219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7421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26BB0A-4BB7-4A9C-8CA4-647734D23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874"/>
            <a:ext cx="9144000" cy="1447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96458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C2CFD0-FFC0-4CEF-86F0-C8BC1F5C8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014" y="0"/>
            <a:ext cx="6273205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10581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5E1312-1D80-4B69-92F6-3E9B67C56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9837"/>
            <a:ext cx="9144000" cy="19753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97871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E8AC14-4132-4970-9E56-BC18C493B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2" y="0"/>
            <a:ext cx="8812936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164806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AC520D-468C-4F38-B746-4BEB04D17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0"/>
            <a:ext cx="8572500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442179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9BF67-55DD-49CE-83A8-58E3C4284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04" y="1790551"/>
            <a:ext cx="8716591" cy="2133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0091689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4945</TotalTime>
  <Words>20</Words>
  <Application>Microsoft Office PowerPoint</Application>
  <PresentationFormat>On-screen Show (16:10)</PresentationFormat>
  <Paragraphs>11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Quý Thắng</cp:lastModifiedBy>
  <cp:revision>181</cp:revision>
  <dcterms:created xsi:type="dcterms:W3CDTF">2020-02-10T09:35:50Z</dcterms:created>
  <dcterms:modified xsi:type="dcterms:W3CDTF">2025-03-11T15:37:08Z</dcterms:modified>
</cp:coreProperties>
</file>