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0" r:id="rId2"/>
    <p:sldId id="280" r:id="rId3"/>
    <p:sldId id="356" r:id="rId4"/>
    <p:sldId id="340" r:id="rId5"/>
    <p:sldId id="315" r:id="rId6"/>
    <p:sldId id="350" r:id="rId7"/>
    <p:sldId id="316" r:id="rId8"/>
    <p:sldId id="35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7294-425F-4199-B4F6-0656BD40725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661F-F5BE-464F-8B8A-B312B9200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1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979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0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2" r:id="rId8"/>
    <p:sldLayoutId id="2147483686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27955" y="1648606"/>
            <a:ext cx="6736139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gặp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f451efd95e75668d7eafc159f661a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7094"/>
            <a:ext cx="12192001" cy="6464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2571" y="2657223"/>
            <a:ext cx="684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</a:rPr>
              <a:t>KHỞI ĐỘNG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1A009-C43E-BC6B-4319-9450A22CC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3)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5" t="9636" r="788" b="5993"/>
          <a:stretch>
            <a:fillRect/>
          </a:stretch>
        </p:blipFill>
        <p:spPr>
          <a:xfrm>
            <a:off x="0" y="449943"/>
            <a:ext cx="12192000" cy="6408057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633614" y="160495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51542" y="378708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4).png"/>
          <p:cNvPicPr>
            <a:picLocks noChangeAspect="1"/>
          </p:cNvPicPr>
          <p:nvPr/>
        </p:nvPicPr>
        <p:blipFill>
          <a:blip r:embed="rId3"/>
          <a:srcRect l="7619" r="15952" b="10283"/>
          <a:stretch>
            <a:fillRect/>
          </a:stretch>
        </p:blipFill>
        <p:spPr>
          <a:xfrm>
            <a:off x="1" y="2206171"/>
            <a:ext cx="12192000" cy="4651829"/>
          </a:xfrm>
          <a:prstGeom prst="rect">
            <a:avLst/>
          </a:prstGeom>
        </p:spPr>
      </p:pic>
      <p:pic>
        <p:nvPicPr>
          <p:cNvPr id="3" name="Picture 2" descr="image (13).png"/>
          <p:cNvPicPr>
            <a:picLocks noChangeAspect="1"/>
          </p:cNvPicPr>
          <p:nvPr/>
        </p:nvPicPr>
        <p:blipFill>
          <a:blip r:embed="rId4"/>
          <a:srcRect l="20119" t="73440" r="15931" b="4764"/>
          <a:stretch>
            <a:fillRect/>
          </a:stretch>
        </p:blipFill>
        <p:spPr>
          <a:xfrm>
            <a:off x="0" y="464457"/>
            <a:ext cx="12192000" cy="18433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26629" y="3352800"/>
            <a:ext cx="1277257" cy="624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13714" y="4005943"/>
            <a:ext cx="1219200" cy="116114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99200" y="4659086"/>
            <a:ext cx="1233714" cy="11901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91943" y="4630057"/>
            <a:ext cx="1182914" cy="51525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747658" y="4078518"/>
            <a:ext cx="2307771" cy="117565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5429"/>
            <a:ext cx="12191999" cy="6422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337" y="2363617"/>
            <a:ext cx="5889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TẬP VIẾT </a:t>
            </a:r>
            <a:endParaRPr lang="en-US" sz="9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5" y="185304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5).png"/>
          <p:cNvPicPr>
            <a:picLocks noChangeAspect="1"/>
          </p:cNvPicPr>
          <p:nvPr/>
        </p:nvPicPr>
        <p:blipFill>
          <a:blip r:embed="rId3"/>
          <a:srcRect l="18690" t="15651" r="12858" b="4341"/>
          <a:stretch>
            <a:fillRect/>
          </a:stretch>
        </p:blipFill>
        <p:spPr>
          <a:xfrm>
            <a:off x="0" y="1756228"/>
            <a:ext cx="12192000" cy="5101771"/>
          </a:xfrm>
          <a:prstGeom prst="rect">
            <a:avLst/>
          </a:prstGeom>
        </p:spPr>
      </p:pic>
      <p:pic>
        <p:nvPicPr>
          <p:cNvPr id="3" name="Picture 2" descr="AW311202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543" y="0"/>
            <a:ext cx="3048000" cy="2857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313201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517027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35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15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1&quot;&gt;&lt;property id=&quot;20148&quot; value=&quot;5&quot;/&gt;&lt;property id=&quot;20300&quot; value=&quot;Slide 8&quot;/&gt;&lt;property id=&quot;20307&quot; value=&quot;350&quot;/&gt;&lt;/object&gt;&lt;object type=&quot;3&quot; unique_id=&quot;10012&quot;&gt;&lt;property id=&quot;20148&quot; value=&quot;5&quot;/&gt;&lt;property id=&quot;20300&quot; value=&quot;Slide 9&quot;/&gt;&lt;property id=&quot;20307&quot; value=&quot;316&quot;/&gt;&lt;/object&gt;&lt;object type=&quot;3&quot; unique_id=&quot;10013&quot;&gt;&lt;property id=&quot;20148&quot; value=&quot;5&quot;/&gt;&lt;property id=&quot;20300&quot; value=&quot;Slide 10&quot;/&gt;&lt;property id=&quot;20307&quot; value=&quot;357&quot;/&gt;&lt;/object&gt;&lt;object type=&quot;3&quot; unique_id=&quot;10014&quot;&gt;&lt;property id=&quot;20148&quot; value=&quot;5&quot;/&gt;&lt;property id=&quot;20300&quot; value=&quot;Slide 11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23</Words>
  <Application>Microsoft Office PowerPoint</Application>
  <PresentationFormat>Widescreen</PresentationFormat>
  <Paragraphs>10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UTM Avo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69</cp:revision>
  <dcterms:created xsi:type="dcterms:W3CDTF">2021-11-01T08:16:43Z</dcterms:created>
  <dcterms:modified xsi:type="dcterms:W3CDTF">2025-03-11T04:08:52Z</dcterms:modified>
</cp:coreProperties>
</file>