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0" r:id="rId2"/>
    <p:sldId id="275" r:id="rId3"/>
    <p:sldId id="363" r:id="rId4"/>
    <p:sldId id="327" r:id="rId5"/>
    <p:sldId id="328" r:id="rId6"/>
    <p:sldId id="329" r:id="rId7"/>
    <p:sldId id="367" r:id="rId8"/>
    <p:sldId id="368" r:id="rId9"/>
    <p:sldId id="277" r:id="rId10"/>
    <p:sldId id="369" r:id="rId11"/>
    <p:sldId id="372" r:id="rId12"/>
    <p:sldId id="359" r:id="rId13"/>
    <p:sldId id="339" r:id="rId14"/>
    <p:sldId id="270" r:id="rId15"/>
  </p:sldIdLst>
  <p:sldSz cx="12192000" cy="6858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F4"/>
    <a:srgbClr val="FFAF6C"/>
    <a:srgbClr val="FF7707"/>
    <a:srgbClr val="FFFF99"/>
    <a:srgbClr val="EF05C2"/>
    <a:srgbClr val="DFF2F7"/>
    <a:srgbClr val="E5FFFF"/>
    <a:srgbClr val="FC7CE4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760F6-455A-4B4E-B9E7-38832B402D74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5FB9-0C34-47CD-9C62-205470FDF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ảnh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1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91931" y="1648606"/>
            <a:ext cx="76081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131: oanh – oach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689748" y="184114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9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D718C-FD67-4E45-B627-13C187B7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87519" y="474933"/>
            <a:ext cx="7989805" cy="64752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8C368E-4511-4C96-94C7-8992D4BF154C}"/>
              </a:ext>
            </a:extLst>
          </p:cNvPr>
          <p:cNvCxnSpPr>
            <a:cxnSpLocks/>
          </p:cNvCxnSpPr>
          <p:nvPr/>
        </p:nvCxnSpPr>
        <p:spPr>
          <a:xfrm>
            <a:off x="7483902" y="1326107"/>
            <a:ext cx="1196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1431F7-DE5E-4155-987F-C4A030C51134}"/>
              </a:ext>
            </a:extLst>
          </p:cNvPr>
          <p:cNvCxnSpPr>
            <a:cxnSpLocks/>
          </p:cNvCxnSpPr>
          <p:nvPr/>
        </p:nvCxnSpPr>
        <p:spPr>
          <a:xfrm>
            <a:off x="8837305" y="1357951"/>
            <a:ext cx="1726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C70851-E9D5-4FA4-ADED-F8EBE59E718C}"/>
              </a:ext>
            </a:extLst>
          </p:cNvPr>
          <p:cNvCxnSpPr>
            <a:cxnSpLocks/>
          </p:cNvCxnSpPr>
          <p:nvPr/>
        </p:nvCxnSpPr>
        <p:spPr>
          <a:xfrm>
            <a:off x="3680726" y="1771933"/>
            <a:ext cx="618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A5DC82-2A22-4E41-B001-54F166770DF5}"/>
              </a:ext>
            </a:extLst>
          </p:cNvPr>
          <p:cNvCxnSpPr>
            <a:cxnSpLocks/>
          </p:cNvCxnSpPr>
          <p:nvPr/>
        </p:nvCxnSpPr>
        <p:spPr>
          <a:xfrm>
            <a:off x="5634631" y="1771933"/>
            <a:ext cx="1434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98249E-EAFC-46C5-ADF8-4D414C532252}"/>
              </a:ext>
            </a:extLst>
          </p:cNvPr>
          <p:cNvCxnSpPr>
            <a:cxnSpLocks/>
          </p:cNvCxnSpPr>
          <p:nvPr/>
        </p:nvCxnSpPr>
        <p:spPr>
          <a:xfrm>
            <a:off x="4394960" y="2154071"/>
            <a:ext cx="1077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E5FE09-4227-404B-A761-D6D9FD417ED7}"/>
              </a:ext>
            </a:extLst>
          </p:cNvPr>
          <p:cNvCxnSpPr>
            <a:cxnSpLocks/>
          </p:cNvCxnSpPr>
          <p:nvPr/>
        </p:nvCxnSpPr>
        <p:spPr>
          <a:xfrm>
            <a:off x="7615832" y="2931994"/>
            <a:ext cx="1221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2E51B3-DF65-46ED-8409-07098E0AA32F}"/>
              </a:ext>
            </a:extLst>
          </p:cNvPr>
          <p:cNvCxnSpPr>
            <a:cxnSpLocks/>
          </p:cNvCxnSpPr>
          <p:nvPr/>
        </p:nvCxnSpPr>
        <p:spPr>
          <a:xfrm>
            <a:off x="7288286" y="3314132"/>
            <a:ext cx="1549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4946B-BF87-40E6-8E70-44A4A79C5778}"/>
              </a:ext>
            </a:extLst>
          </p:cNvPr>
          <p:cNvCxnSpPr>
            <a:cxnSpLocks/>
          </p:cNvCxnSpPr>
          <p:nvPr/>
        </p:nvCxnSpPr>
        <p:spPr>
          <a:xfrm>
            <a:off x="10113373" y="3314132"/>
            <a:ext cx="55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7DC58D-EE22-44E7-B732-70508A392665}"/>
              </a:ext>
            </a:extLst>
          </p:cNvPr>
          <p:cNvCxnSpPr>
            <a:cxnSpLocks/>
          </p:cNvCxnSpPr>
          <p:nvPr/>
        </p:nvCxnSpPr>
        <p:spPr>
          <a:xfrm>
            <a:off x="3121549" y="3737213"/>
            <a:ext cx="890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59F562-F7D7-492A-B1DF-7F942A2AFAED}"/>
              </a:ext>
            </a:extLst>
          </p:cNvPr>
          <p:cNvCxnSpPr>
            <a:cxnSpLocks/>
          </p:cNvCxnSpPr>
          <p:nvPr/>
        </p:nvCxnSpPr>
        <p:spPr>
          <a:xfrm>
            <a:off x="8679976" y="3737213"/>
            <a:ext cx="1214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352DBFCB-CEB1-4942-A5E1-961073A50835}"/>
              </a:ext>
            </a:extLst>
          </p:cNvPr>
          <p:cNvSpPr/>
          <p:nvPr/>
        </p:nvSpPr>
        <p:spPr>
          <a:xfrm>
            <a:off x="3113454" y="91618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285BABAE-61CE-48C3-BD62-66822FA59484}"/>
              </a:ext>
            </a:extLst>
          </p:cNvPr>
          <p:cNvSpPr/>
          <p:nvPr/>
        </p:nvSpPr>
        <p:spPr>
          <a:xfrm>
            <a:off x="2682745" y="135795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DE4C1C5-C23F-4555-8DDE-40CF858EAE4D}"/>
              </a:ext>
            </a:extLst>
          </p:cNvPr>
          <p:cNvSpPr/>
          <p:nvPr/>
        </p:nvSpPr>
        <p:spPr>
          <a:xfrm>
            <a:off x="5337970" y="1729593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5948FE7-C13B-473D-8BDE-5BED67C123F5}"/>
              </a:ext>
            </a:extLst>
          </p:cNvPr>
          <p:cNvSpPr/>
          <p:nvPr/>
        </p:nvSpPr>
        <p:spPr>
          <a:xfrm>
            <a:off x="3290054" y="215407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F114850D-D2C9-434A-A607-5A49515CBB36}"/>
              </a:ext>
            </a:extLst>
          </p:cNvPr>
          <p:cNvSpPr/>
          <p:nvPr/>
        </p:nvSpPr>
        <p:spPr>
          <a:xfrm>
            <a:off x="3074699" y="2499324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F4FDE9A-4309-4EEC-93F1-35B53EAE5C19}"/>
              </a:ext>
            </a:extLst>
          </p:cNvPr>
          <p:cNvSpPr/>
          <p:nvPr/>
        </p:nvSpPr>
        <p:spPr>
          <a:xfrm>
            <a:off x="3290054" y="294564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F5B98638-FEFD-4BDD-9525-1A045ACA66F0}"/>
              </a:ext>
            </a:extLst>
          </p:cNvPr>
          <p:cNvSpPr/>
          <p:nvPr/>
        </p:nvSpPr>
        <p:spPr>
          <a:xfrm>
            <a:off x="9269627" y="2899630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16C228E-EAB5-45DB-A19D-E15BBEEE344D}"/>
              </a:ext>
            </a:extLst>
          </p:cNvPr>
          <p:cNvSpPr/>
          <p:nvPr/>
        </p:nvSpPr>
        <p:spPr>
          <a:xfrm>
            <a:off x="5768679" y="3288696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599DE4-77A5-45BE-9DAB-84D3BED80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9F0BB-96E7-4EE0-AAA3-19F22D3A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6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7B109-4A2C-42A0-A480-B9BD3307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81031" r="16599" b="14105"/>
          <a:stretch/>
        </p:blipFill>
        <p:spPr>
          <a:xfrm>
            <a:off x="119382" y="3931091"/>
            <a:ext cx="10517274" cy="7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55285-1F3A-4EB3-ACD8-5DCEE3745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86771" r="35195" b="2941"/>
          <a:stretch/>
        </p:blipFill>
        <p:spPr>
          <a:xfrm>
            <a:off x="210756" y="4775054"/>
            <a:ext cx="7611343" cy="161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3FDC5-D62E-4C80-AFCD-BF5C8C29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5683" r="4572" b="56725"/>
          <a:stretch/>
        </p:blipFill>
        <p:spPr>
          <a:xfrm>
            <a:off x="3352801" y="442857"/>
            <a:ext cx="7902133" cy="3214541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7361E6FF-BC52-4D09-926C-68E0CA5ED52F}"/>
              </a:ext>
            </a:extLst>
          </p:cNvPr>
          <p:cNvSpPr/>
          <p:nvPr/>
        </p:nvSpPr>
        <p:spPr>
          <a:xfrm>
            <a:off x="523643" y="666100"/>
            <a:ext cx="3043452" cy="7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Tìm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hiểu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endParaRPr sz="3200" kern="0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166E8-DCE2-4856-8BA5-E773D3B9C63D}"/>
              </a:ext>
            </a:extLst>
          </p:cNvPr>
          <p:cNvSpPr txBox="1"/>
          <p:nvPr/>
        </p:nvSpPr>
        <p:spPr>
          <a:xfrm>
            <a:off x="5875303" y="3244841"/>
            <a:ext cx="117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gốc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743F-8CF6-452C-ABA7-A7E328EE8B60}"/>
              </a:ext>
            </a:extLst>
          </p:cNvPr>
          <p:cNvSpPr txBox="1"/>
          <p:nvPr/>
        </p:nvSpPr>
        <p:spPr>
          <a:xfrm>
            <a:off x="9177695" y="3286063"/>
            <a:ext cx="19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thuộc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ông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4818 0.26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7656 0.35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1202A-1C64-4F4E-9287-B65392FA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194" r="1105" b="2300"/>
          <a:stretch/>
        </p:blipFill>
        <p:spPr>
          <a:xfrm>
            <a:off x="636103" y="852829"/>
            <a:ext cx="10323049" cy="5508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0CA9C3-4257-4F38-BB9A-C4A48A89DDB0}"/>
              </a:ext>
            </a:extLst>
          </p:cNvPr>
          <p:cNvGrpSpPr/>
          <p:nvPr/>
        </p:nvGrpSpPr>
        <p:grpSpPr>
          <a:xfrm>
            <a:off x="4454609" y="0"/>
            <a:ext cx="4132800" cy="1663743"/>
            <a:chOff x="3772617" y="-39316"/>
            <a:chExt cx="4320506" cy="1966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04B613-B9D4-4B2A-9E27-1EFC22E5F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11" r="1338" b="-4034"/>
            <a:stretch/>
          </p:blipFill>
          <p:spPr>
            <a:xfrm>
              <a:off x="3772617" y="-39316"/>
              <a:ext cx="4320506" cy="19665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BD08BEDD-DD35-40EB-9E34-6784DB1BEF3C}"/>
                </a:ext>
              </a:extLst>
            </p:cNvPr>
            <p:cNvSpPr/>
            <p:nvPr/>
          </p:nvSpPr>
          <p:spPr>
            <a:xfrm>
              <a:off x="4141749" y="628533"/>
              <a:ext cx="3582239" cy="630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2800" kern="0" dirty="0">
                  <a:solidFill>
                    <a:srgbClr val="DFF2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VIẾT BẢNG CON</a:t>
              </a:r>
              <a:endParaRPr sz="2800" kern="0" dirty="0">
                <a:solidFill>
                  <a:srgbClr val="DFF2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A7CA86-A274-4FFC-A56B-8CBDED107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6" t="43914" r="23360" b="11592"/>
          <a:stretch/>
        </p:blipFill>
        <p:spPr>
          <a:xfrm>
            <a:off x="3333197" y="1524326"/>
            <a:ext cx="5254212" cy="369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4BD83-AE0F-45BD-A770-0445A397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7419881" y="4971408"/>
            <a:ext cx="1859956" cy="784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0" y="11930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474429" y="513628"/>
            <a:ext cx="4572000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131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261633" y="1325591"/>
            <a:ext cx="7939403" cy="5532409"/>
            <a:chOff x="1880083" y="1157537"/>
            <a:chExt cx="7939403" cy="55324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537"/>
              <a:ext cx="7939403" cy="5532409"/>
              <a:chOff x="0" y="1051130"/>
              <a:chExt cx="7939403" cy="553240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2651" y="1051130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3336803" y="1558028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3310245" y="4101468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3266410" y="2417965"/>
              <a:ext cx="39486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kh</a:t>
              </a:r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nh</a:t>
              </a:r>
              <a:r>
                <a:rPr lang="en-US" sz="4400" b="1" dirty="0">
                  <a:latin typeface="HP001 4 hàng" panose="020B0603050302020204" pitchFamily="34" charset="0"/>
                </a:rPr>
                <a:t> bánh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3266410" y="4959038"/>
              <a:ext cx="2870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Ǉhu</a:t>
              </a:r>
              <a:r>
                <a:rPr lang="en-US" sz="4400" b="1" dirty="0">
                  <a:latin typeface="HP001 4 hàng" panose="020B0603050302020204" pitchFamily="34" charset="0"/>
                </a:rPr>
                <a:t> h</a:t>
              </a:r>
              <a:r>
                <a:rPr lang="el-GR" sz="4400" b="1" dirty="0">
                  <a:latin typeface="HP001 4 hàng" panose="020B0603050302020204" pitchFamily="34" charset="0"/>
                </a:rPr>
                <a:t>φ</a:t>
              </a:r>
              <a:r>
                <a:rPr lang="en-US" sz="4400" b="1" dirty="0" err="1">
                  <a:latin typeface="HP001 4 hàng" panose="020B0603050302020204" pitchFamily="34" charset="0"/>
                </a:rPr>
                <a:t>ïch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1DE891-5D64-4C38-8456-9B6118645DA7}"/>
                </a:ext>
              </a:extLst>
            </p:cNvPr>
            <p:cNvSpPr txBox="1"/>
            <p:nvPr/>
          </p:nvSpPr>
          <p:spPr>
            <a:xfrm>
              <a:off x="3209291" y="3139982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2" y="-234032"/>
            <a:ext cx="2202781" cy="2202781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270248" y="513628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088"/>
            <a:ext cx="11582400" cy="571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9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AFE74-C7EF-408C-85E2-FBBDF1AE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110082"/>
            <a:ext cx="11966713" cy="522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160028" y="186752"/>
            <a:ext cx="73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131: 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oanh</a:t>
            </a:r>
            <a:r>
              <a:rPr lang="en-US" altLang="zh-CN" sz="54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oach</a:t>
            </a:r>
            <a:endParaRPr lang="zh-CN" altLang="en-US" sz="5400" b="1" i="1" dirty="0">
              <a:solidFill>
                <a:schemeClr val="accent5">
                  <a:lumMod val="75000"/>
                </a:schemeClr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E106C2-77F1-46F9-B743-F5070997252B}"/>
              </a:ext>
            </a:extLst>
          </p:cNvPr>
          <p:cNvSpPr/>
          <p:nvPr/>
        </p:nvSpPr>
        <p:spPr>
          <a:xfrm>
            <a:off x="2290253" y="2092469"/>
            <a:ext cx="3383540" cy="1819038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EAB56D-D2B3-4B30-BB10-A27B7E6D7955}"/>
              </a:ext>
            </a:extLst>
          </p:cNvPr>
          <p:cNvSpPr/>
          <p:nvPr/>
        </p:nvSpPr>
        <p:spPr>
          <a:xfrm>
            <a:off x="6115878" y="2117422"/>
            <a:ext cx="3586031" cy="1819039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7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34778-5801-49D9-9809-62E20C51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5891">
            <a:off x="2794058" y="-2211528"/>
            <a:ext cx="6801897" cy="11814328"/>
          </a:xfrm>
          <a:prstGeom prst="rect">
            <a:avLst/>
          </a:prstGeom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30" y="895534"/>
            <a:ext cx="5448881" cy="5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9E275C34-E8DF-44C7-B7CA-EAC492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7" y="2677582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624" y="2274838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oanh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oach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0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WRiu5gwV7BQgmy46uDzPfJZS3cCnIl9">
            <a:hlinkClick r:id="" action="ppaction://media"/>
            <a:extLst>
              <a:ext uri="{FF2B5EF4-FFF2-40B4-BE49-F238E27FC236}">
                <a16:creationId xmlns:a16="http://schemas.microsoft.com/office/drawing/2014/main" id="{D55EA3DF-9141-4CDF-A5E7-4DC412A1CE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6" end="5415"/>
                </p14:media>
              </p:ext>
            </p:extLst>
          </p:nvPr>
        </p:nvPicPr>
        <p:blipFill rotWithShape="1">
          <a:blip r:embed="rId4"/>
          <a:srcRect l="23172" t="16265" r="29228" b="17210"/>
          <a:stretch>
            <a:fillRect/>
          </a:stretch>
        </p:blipFill>
        <p:spPr>
          <a:xfrm>
            <a:off x="5718906" y="592506"/>
            <a:ext cx="6227336" cy="489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382179" cy="1344650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14353" y="5162657"/>
            <a:ext cx="6227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khoanh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1557094" y="5162657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Shape 233">
            <a:extLst>
              <a:ext uri="{FF2B5EF4-FFF2-40B4-BE49-F238E27FC236}">
                <a16:creationId xmlns:a16="http://schemas.microsoft.com/office/drawing/2014/main" id="{F1FB0D07-40DD-477F-BFBA-972EB1678248}"/>
              </a:ext>
            </a:extLst>
          </p:cNvPr>
          <p:cNvSpPr/>
          <p:nvPr/>
        </p:nvSpPr>
        <p:spPr>
          <a:xfrm>
            <a:off x="4126797" y="165744"/>
            <a:ext cx="4222073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71678-AC6C-4BE9-9DB3-89E4433AE9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6" t="18155" r="33747" b="25459"/>
          <a:stretch/>
        </p:blipFill>
        <p:spPr>
          <a:xfrm>
            <a:off x="614353" y="1754446"/>
            <a:ext cx="4325025" cy="2872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5CDFD-902E-416F-8766-AD19C44FADF6}"/>
              </a:ext>
            </a:extLst>
          </p:cNvPr>
          <p:cNvSpPr txBox="1"/>
          <p:nvPr/>
        </p:nvSpPr>
        <p:spPr>
          <a:xfrm>
            <a:off x="1557094" y="5162657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51081 -0.577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9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E8iM3TdKEasyLW6IbHOeP4bYnNYMSj">
            <a:hlinkClick r:id="" action="ppaction://media"/>
            <a:extLst>
              <a:ext uri="{FF2B5EF4-FFF2-40B4-BE49-F238E27FC236}">
                <a16:creationId xmlns:a16="http://schemas.microsoft.com/office/drawing/2014/main" id="{BF355725-F9F6-4BC6-80E1-B677F0F1D5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2" end="5664"/>
                </p14:media>
              </p:ext>
            </p:extLst>
          </p:nvPr>
        </p:nvPicPr>
        <p:blipFill rotWithShape="1">
          <a:blip r:embed="rId4"/>
          <a:srcRect l="20037" t="12383" r="26196" b="15224"/>
          <a:stretch>
            <a:fillRect/>
          </a:stretch>
        </p:blipFill>
        <p:spPr>
          <a:xfrm>
            <a:off x="4996918" y="652892"/>
            <a:ext cx="6753499" cy="511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765147" y="4878399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810786" y="4889562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461159" cy="1344650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62D811F2-5F0D-4C6C-AB44-60D1BE82A2F2}"/>
              </a:ext>
            </a:extLst>
          </p:cNvPr>
          <p:cNvSpPr/>
          <p:nvPr/>
        </p:nvSpPr>
        <p:spPr>
          <a:xfrm>
            <a:off x="4126797" y="165744"/>
            <a:ext cx="399431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D5F39B-0877-41B8-8336-48B447C5B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t="5080" r="29466" b="24172"/>
          <a:stretch/>
        </p:blipFill>
        <p:spPr>
          <a:xfrm>
            <a:off x="547601" y="1159565"/>
            <a:ext cx="4722577" cy="3339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876B2-CDE2-403B-AD09-9B6497644537}"/>
              </a:ext>
            </a:extLst>
          </p:cNvPr>
          <p:cNvSpPr txBox="1"/>
          <p:nvPr/>
        </p:nvSpPr>
        <p:spPr>
          <a:xfrm>
            <a:off x="2810786" y="4889562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37513 -0.48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6408010" cy="1344650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625940" y="285698"/>
            <a:ext cx="4399539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4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44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019508" y="2610613"/>
            <a:ext cx="549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khoanh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735257" y="1506250"/>
            <a:ext cx="258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221789" y="4994551"/>
            <a:ext cx="39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endParaRPr lang="en-US" sz="54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735257" y="3842981"/>
            <a:ext cx="349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1" y="58301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E0E876-AB83-4221-968B-84A02F77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25" y="571500"/>
            <a:ext cx="10402955" cy="571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8B751C-E1F5-4A8A-BB37-E977D7F18F8A}"/>
              </a:ext>
            </a:extLst>
          </p:cNvPr>
          <p:cNvSpPr txBox="1">
            <a:spLocks/>
          </p:cNvSpPr>
          <p:nvPr/>
        </p:nvSpPr>
        <p:spPr>
          <a:xfrm>
            <a:off x="2814603" y="717872"/>
            <a:ext cx="8052179" cy="1983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5400" i="1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5400" i="1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i="1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Con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cào</a:t>
            </a:r>
            <a:r>
              <a:rPr lang="en-US" sz="5400" i="1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cào</a:t>
            </a:r>
            <a:endParaRPr lang="en-US" sz="5400" i="1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0" y="125777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D8B44B-AF1B-4465-8019-081E858B9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4" t="58549" r="15768" b="548"/>
          <a:stretch/>
        </p:blipFill>
        <p:spPr>
          <a:xfrm>
            <a:off x="6591724" y="3935341"/>
            <a:ext cx="3229537" cy="2686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22927-4CC8-404B-8E8E-BD7E21C46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58290" r="54402" b="807"/>
          <a:stretch/>
        </p:blipFill>
        <p:spPr>
          <a:xfrm>
            <a:off x="1828928" y="3940313"/>
            <a:ext cx="3229537" cy="268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231549-18EF-4532-A041-B801DEE99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8" t="10681" r="6474" b="44129"/>
          <a:stretch/>
        </p:blipFill>
        <p:spPr>
          <a:xfrm>
            <a:off x="6707001" y="917161"/>
            <a:ext cx="3941162" cy="2968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376CD-EEE1-4F5E-97B6-00FC145A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2053" r="28582" b="89806"/>
          <a:stretch/>
        </p:blipFill>
        <p:spPr>
          <a:xfrm>
            <a:off x="11820" y="37798"/>
            <a:ext cx="8665762" cy="738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29D30-B250-430A-A1CE-F0AE321A75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1343" r="48584" b="43467"/>
          <a:stretch/>
        </p:blipFill>
        <p:spPr>
          <a:xfrm>
            <a:off x="1938939" y="971827"/>
            <a:ext cx="3941162" cy="2968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BB48AA-6C14-46A1-BEEA-9B6F4ECF7E3E}"/>
              </a:ext>
            </a:extLst>
          </p:cNvPr>
          <p:cNvCxnSpPr/>
          <p:nvPr/>
        </p:nvCxnSpPr>
        <p:spPr>
          <a:xfrm>
            <a:off x="2765839" y="3658704"/>
            <a:ext cx="1033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F6573F-8457-48E5-89E6-008424D26917}"/>
              </a:ext>
            </a:extLst>
          </p:cNvPr>
          <p:cNvCxnSpPr>
            <a:cxnSpLocks/>
          </p:cNvCxnSpPr>
          <p:nvPr/>
        </p:nvCxnSpPr>
        <p:spPr>
          <a:xfrm>
            <a:off x="3660360" y="6292577"/>
            <a:ext cx="828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FCD47D-698A-4B6C-AF30-80ACC6FDE491}"/>
              </a:ext>
            </a:extLst>
          </p:cNvPr>
          <p:cNvCxnSpPr>
            <a:cxnSpLocks/>
          </p:cNvCxnSpPr>
          <p:nvPr/>
        </p:nvCxnSpPr>
        <p:spPr>
          <a:xfrm>
            <a:off x="8451021" y="6242883"/>
            <a:ext cx="993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CAD7FC-7B7D-48EC-A47F-603CD6A11287}"/>
              </a:ext>
            </a:extLst>
          </p:cNvPr>
          <p:cNvCxnSpPr>
            <a:cxnSpLocks/>
          </p:cNvCxnSpPr>
          <p:nvPr/>
        </p:nvCxnSpPr>
        <p:spPr>
          <a:xfrm>
            <a:off x="8113288" y="3715026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034F0E-936A-48CF-BF5E-65CB88AF3CDA}"/>
              </a:ext>
            </a:extLst>
          </p:cNvPr>
          <p:cNvCxnSpPr>
            <a:cxnSpLocks/>
          </p:cNvCxnSpPr>
          <p:nvPr/>
        </p:nvCxnSpPr>
        <p:spPr>
          <a:xfrm>
            <a:off x="8113288" y="3764721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0" y="12920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FABF1F-C1B0-4C21-BEAB-F6E01DEA8131}"/>
              </a:ext>
            </a:extLst>
          </p:cNvPr>
          <p:cNvGrpSpPr/>
          <p:nvPr/>
        </p:nvGrpSpPr>
        <p:grpSpPr>
          <a:xfrm>
            <a:off x="835580" y="1697826"/>
            <a:ext cx="10956086" cy="4685241"/>
            <a:chOff x="735496" y="2387048"/>
            <a:chExt cx="10111408" cy="3874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71817-A938-4001-93A8-FAC43BE99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3" t="45802" r="6543" b="21018"/>
            <a:stretch/>
          </p:blipFill>
          <p:spPr>
            <a:xfrm>
              <a:off x="735496" y="2404633"/>
              <a:ext cx="10111408" cy="3856447"/>
            </a:xfrm>
            <a:prstGeom prst="snipRoundRect">
              <a:avLst>
                <a:gd name="adj1" fmla="val 20690"/>
                <a:gd name="adj2" fmla="val 50000"/>
              </a:avLst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D4B178-A857-4ACF-B68C-0F73AD466EF0}"/>
                </a:ext>
              </a:extLst>
            </p:cNvPr>
            <p:cNvSpPr/>
            <p:nvPr/>
          </p:nvSpPr>
          <p:spPr>
            <a:xfrm rot="10800000" flipV="1">
              <a:off x="7388085" y="2387048"/>
              <a:ext cx="1835427" cy="236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5CF710-C012-462B-B82F-2FC15455D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41802" y="474933"/>
            <a:ext cx="7989805" cy="64752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2E776-165D-4EC8-B912-CC7C5B3BCFEF}"/>
              </a:ext>
            </a:extLst>
          </p:cNvPr>
          <p:cNvCxnSpPr/>
          <p:nvPr/>
        </p:nvCxnSpPr>
        <p:spPr>
          <a:xfrm>
            <a:off x="7260609" y="3302758"/>
            <a:ext cx="15558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B4B6B6-07AC-41EE-86A1-307088F5BC3F}"/>
              </a:ext>
            </a:extLst>
          </p:cNvPr>
          <p:cNvCxnSpPr>
            <a:cxnSpLocks/>
          </p:cNvCxnSpPr>
          <p:nvPr/>
        </p:nvCxnSpPr>
        <p:spPr>
          <a:xfrm>
            <a:off x="9572009" y="1367050"/>
            <a:ext cx="99401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32065FB-DF11-44FF-B1C9-E19B08B4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8" t="15610" r="-1" b="10993"/>
          <a:stretch/>
        </p:blipFill>
        <p:spPr>
          <a:xfrm>
            <a:off x="3008063" y="1018919"/>
            <a:ext cx="7732619" cy="538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110</Words>
  <Application>Microsoft Office PowerPoint</Application>
  <PresentationFormat>Widescreen</PresentationFormat>
  <Paragraphs>45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Cambria</vt:lpstr>
      <vt:lpstr>HP001 4 hàng</vt:lpstr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106</cp:revision>
  <dcterms:created xsi:type="dcterms:W3CDTF">2021-11-01T08:16:43Z</dcterms:created>
  <dcterms:modified xsi:type="dcterms:W3CDTF">2025-03-11T15:59:35Z</dcterms:modified>
</cp:coreProperties>
</file>