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1"/>
  </p:notesMasterIdLst>
  <p:sldIdLst>
    <p:sldId id="343" r:id="rId2"/>
    <p:sldId id="336" r:id="rId3"/>
    <p:sldId id="363" r:id="rId4"/>
    <p:sldId id="364" r:id="rId5"/>
    <p:sldId id="365" r:id="rId6"/>
    <p:sldId id="366" r:id="rId7"/>
    <p:sldId id="341" r:id="rId8"/>
    <p:sldId id="337" r:id="rId9"/>
    <p:sldId id="34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B198-05EF-4421-8D03-BC1DF144555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1E9A-E718-418C-867F-5D989214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28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83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7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1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6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7E1-C1CD-4B68-983C-ADDC2249A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BBE0-8A74-4869-BC4B-302816AE4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B82D2A-047F-6519-FD28-DCF655F671C3}"/>
              </a:ext>
            </a:extLst>
          </p:cNvPr>
          <p:cNvSpPr txBox="1"/>
          <p:nvPr/>
        </p:nvSpPr>
        <p:spPr>
          <a:xfrm>
            <a:off x="1082351" y="1987676"/>
            <a:ext cx="858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</a:p>
        </p:txBody>
      </p:sp>
    </p:spTree>
    <p:extLst>
      <p:ext uri="{BB962C8B-B14F-4D97-AF65-F5344CB8AC3E}">
        <p14:creationId xmlns:p14="http://schemas.microsoft.com/office/powerpoint/2010/main" val="5758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41176" y="1156995"/>
            <a:ext cx="929328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 </a:t>
            </a:r>
            <a:r>
              <a:rPr lang="en-US" sz="4000" b="1" noProof="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lang="en-US" sz="4000" b="1" noProof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ê</a:t>
            </a:r>
            <a:r>
              <a:rPr lang="en-US" sz="4000" b="1" noProof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 d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ụ</a:t>
            </a:r>
            <a:r>
              <a:rPr lang="en-US" sz="4000" b="1" noProof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 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ụ</a:t>
            </a:r>
            <a:r>
              <a:rPr lang="en-US" sz="4000" b="1" noProof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lau</a:t>
            </a:r>
            <a:r>
              <a:rPr lang="en-US" sz="4000" b="1" noProof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ọ</a:t>
            </a:r>
            <a:r>
              <a:rPr lang="en-US" sz="4000" b="1" noProof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 </a:t>
            </a:r>
            <a:r>
              <a:rPr lang="en-US" sz="4000" b="1" noProof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NI-Avo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744"/>
          </a:xfrm>
        </p:spPr>
      </p:pic>
    </p:spTree>
    <p:extLst>
      <p:ext uri="{BB962C8B-B14F-4D97-AF65-F5344CB8AC3E}">
        <p14:creationId xmlns:p14="http://schemas.microsoft.com/office/powerpoint/2010/main" val="33888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744"/>
          </a:xfrm>
        </p:spPr>
      </p:pic>
    </p:spTree>
    <p:extLst>
      <p:ext uri="{BB962C8B-B14F-4D97-AF65-F5344CB8AC3E}">
        <p14:creationId xmlns:p14="http://schemas.microsoft.com/office/powerpoint/2010/main" val="35205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62" y="-1"/>
            <a:ext cx="12196762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275" y="1540686"/>
            <a:ext cx="11189738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Để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gang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666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70" t="17533" r="2424" b="3004"/>
          <a:stretch/>
        </p:blipFill>
        <p:spPr>
          <a:xfrm>
            <a:off x="961053" y="1530220"/>
            <a:ext cx="10095722" cy="532778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91886" y="578758"/>
            <a:ext cx="1112209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ạt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93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428" y="1058434"/>
            <a:ext cx="11201143" cy="3847207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44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4000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3&quot;/&gt;&lt;/object&gt;&lt;object type=&quot;3&quot; unique_id=&quot;10005&quot;&gt;&lt;property id=&quot;20148&quot; value=&quot;5&quot;/&gt;&lt;property id=&quot;20300&quot; value=&quot;Slide 2 - &amp;quot;Hoạt động 1: Kể tên dụng cụ lau dọn nhà &amp;quot;&quot;/&gt;&lt;property id=&quot;20307&quot; value=&quot;336&quot;/&gt;&lt;/object&gt;&lt;object type=&quot;3&quot; unique_id=&quot;10006&quot;&gt;&lt;property id=&quot;20148&quot; value=&quot;5&quot;/&gt;&lt;property id=&quot;20300&quot; value=&quot;Slide 3&quot;/&gt;&lt;property id=&quot;20307&quot; value=&quot;363&quot;/&gt;&lt;/object&gt;&lt;object type=&quot;3&quot; unique_id=&quot;10007&quot;&gt;&lt;property id=&quot;20148&quot; value=&quot;5&quot;/&gt;&lt;property id=&quot;20300&quot; value=&quot;Slide 4&quot;/&gt;&lt;property id=&quot;20307&quot; value=&quot;364&quot;/&gt;&lt;/object&gt;&lt;object type=&quot;3&quot; unique_id=&quot;10008&quot;&gt;&lt;property id=&quot;20148&quot; value=&quot;5&quot;/&gt;&lt;property id=&quot;20300&quot; value=&quot;Slide 5&quot;/&gt;&lt;property id=&quot;20307&quot; value=&quot;365&quot;/&gt;&lt;/object&gt;&lt;object type=&quot;3&quot; unique_id=&quot;10009&quot;&gt;&lt;property id=&quot;20148&quot; value=&quot;5&quot;/&gt;&lt;property id=&quot;20300&quot; value=&quot;Slide 6&quot;/&gt;&lt;property id=&quot;20307&quot; value=&quot;366&quot;/&gt;&lt;/object&gt;&lt;object type=&quot;3&quot; unique_id=&quot;10010&quot;&gt;&lt;property id=&quot;20148&quot; value=&quot;5&quot;/&gt;&lt;property id=&quot;20300&quot; value=&quot;Slide 7&quot;/&gt;&lt;property id=&quot;20307&quot; value=&quot;341&quot;/&gt;&lt;/object&gt;&lt;object type=&quot;3&quot; unique_id=&quot;10011&quot;&gt;&lt;property id=&quot;20148&quot; value=&quot;5&quot;/&gt;&lt;property id=&quot;20300&quot; value=&quot;Slide 10 - &amp;quot;Hoạt động 2 : Tập làm vệ sinh nhà cửa. &amp;quot;&quot;/&gt;&lt;property id=&quot;20307&quot; value=&quot;337&quot;/&gt;&lt;/object&gt;&lt;object type=&quot;3&quot; unique_id=&quot;10018&quot;&gt;&lt;property id=&quot;20148&quot; value=&quot;5&quot;/&gt;&lt;property id=&quot;20300&quot; value=&quot;Slide 11&quot;/&gt;&lt;property id=&quot;20307&quot; value=&quot;342&quot;/&gt;&lt;/object&gt;&lt;object type=&quot;3&quot; unique_id=&quot;10050&quot;&gt;&lt;property id=&quot;20148&quot; value=&quot;5&quot;/&gt;&lt;property id=&quot;20300&quot; value=&quot;Slide 8&quot;/&gt;&lt;property id=&quot;20307&quot; value=&quot;367&quot;/&gt;&lt;/object&gt;&lt;object type=&quot;3&quot; unique_id=&quot;10051&quot;&gt;&lt;property id=&quot;20148&quot; value=&quot;5&quot;/&gt;&lt;property id=&quot;20300&quot; value=&quot;Slide 9&quot;/&gt;&lt;property id=&quot;20307&quot; value=&quot;3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132</Words>
  <Application>Microsoft Office PowerPoint</Application>
  <PresentationFormat>Widescreen</PresentationFormat>
  <Paragraphs>6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VNI-Avo</vt:lpstr>
      <vt:lpstr>Wingdings 3</vt:lpstr>
      <vt:lpstr>Facet</vt:lpstr>
      <vt:lpstr>PowerPoint Presentation</vt:lpstr>
      <vt:lpstr>Hoạt động 1: Kể tên dụng cụ lau dọn nhà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 : Tập làm vệ sinh nhà cửa.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M0</cp:lastModifiedBy>
  <cp:revision>170</cp:revision>
  <dcterms:created xsi:type="dcterms:W3CDTF">2020-08-03T08:33:18Z</dcterms:created>
  <dcterms:modified xsi:type="dcterms:W3CDTF">2025-03-13T05:47:12Z</dcterms:modified>
</cp:coreProperties>
</file>