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256" r:id="rId3"/>
    <p:sldId id="332" r:id="rId4"/>
    <p:sldId id="384" r:id="rId5"/>
    <p:sldId id="377" r:id="rId6"/>
    <p:sldId id="385" r:id="rId7"/>
    <p:sldId id="386" r:id="rId8"/>
    <p:sldId id="387" r:id="rId9"/>
    <p:sldId id="389" r:id="rId10"/>
    <p:sldId id="388" r:id="rId11"/>
    <p:sldId id="378" r:id="rId12"/>
    <p:sldId id="390" r:id="rId13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5"/>
      <p:bold r:id="rId16"/>
      <p:italic r:id="rId17"/>
      <p:boldItalic r:id="rId18"/>
    </p:embeddedFont>
    <p:embeddedFont>
      <p:font typeface="Arial Black" panose="020B0A04020102020204" pitchFamily="34" charset="0"/>
      <p:bold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0" d="100"/>
          <a:sy n="70" d="100"/>
        </p:scale>
        <p:origin x="1336" y="6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4.wav"/><Relationship Id="rId18" Type="http://schemas.openxmlformats.org/officeDocument/2006/relationships/image" Target="../media/image21.gif"/><Relationship Id="rId26" Type="http://schemas.openxmlformats.org/officeDocument/2006/relationships/slide" Target="slide2.xml"/><Relationship Id="rId3" Type="http://schemas.openxmlformats.org/officeDocument/2006/relationships/tags" Target="../tags/tag3.xml"/><Relationship Id="rId21" Type="http://schemas.openxmlformats.org/officeDocument/2006/relationships/image" Target="../media/image24.gif"/><Relationship Id="rId7" Type="http://schemas.openxmlformats.org/officeDocument/2006/relationships/tags" Target="../tags/tag7.xml"/><Relationship Id="rId12" Type="http://schemas.openxmlformats.org/officeDocument/2006/relationships/audio" Target="../media/audio3.wav"/><Relationship Id="rId17" Type="http://schemas.openxmlformats.org/officeDocument/2006/relationships/image" Target="../media/image20.gif"/><Relationship Id="rId25" Type="http://schemas.openxmlformats.org/officeDocument/2006/relationships/image" Target="../media/image28.gif"/><Relationship Id="rId2" Type="http://schemas.openxmlformats.org/officeDocument/2006/relationships/tags" Target="../tags/tag2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3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2.wav"/><Relationship Id="rId24" Type="http://schemas.openxmlformats.org/officeDocument/2006/relationships/image" Target="../media/image27.gif"/><Relationship Id="rId5" Type="http://schemas.openxmlformats.org/officeDocument/2006/relationships/tags" Target="../tags/tag5.xml"/><Relationship Id="rId15" Type="http://schemas.openxmlformats.org/officeDocument/2006/relationships/audio" Target="../media/audio6.wav"/><Relationship Id="rId23" Type="http://schemas.openxmlformats.org/officeDocument/2006/relationships/image" Target="../media/image26.gif"/><Relationship Id="rId10" Type="http://schemas.openxmlformats.org/officeDocument/2006/relationships/audio" Target="../media/audio1.wav"/><Relationship Id="rId19" Type="http://schemas.openxmlformats.org/officeDocument/2006/relationships/image" Target="../media/image22.gif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Relationship Id="rId14" Type="http://schemas.openxmlformats.org/officeDocument/2006/relationships/audio" Target="../media/audio5.wav"/><Relationship Id="rId22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" name="Text Box 99"/>
          <p:cNvSpPr txBox="1">
            <a:spLocks noChangeArrowheads="1"/>
          </p:cNvSpPr>
          <p:nvPr/>
        </p:nvSpPr>
        <p:spPr bwMode="auto">
          <a:xfrm>
            <a:off x="2095500" y="222234"/>
            <a:ext cx="5093414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TRƯỜNG TIỂU HỌC ÁI MỘ B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5" y="112298"/>
            <a:ext cx="788205" cy="7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0"/>
            <a:ext cx="8868228" cy="56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b="1" kern="0" dirty="0" err="1">
                <a:solidFill>
                  <a:srgbClr val="0000CC"/>
                </a:solidFill>
                <a:latin typeface="Times New Roman" pitchFamily="18" charset="0"/>
              </a:rPr>
              <a:t>Hát</a:t>
            </a:r>
            <a:r>
              <a:rPr lang="en-US" altLang="en-US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latin typeface="Times New Roman" pitchFamily="18" charset="0"/>
              </a:rPr>
              <a:t>về</a:t>
            </a:r>
            <a:r>
              <a:rPr lang="en-US" altLang="en-US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latin typeface="Times New Roman" pitchFamily="18" charset="0"/>
              </a:rPr>
              <a:t>bà</a:t>
            </a:r>
            <a:r>
              <a:rPr lang="en-US" altLang="en-US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altLang="en-US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CC"/>
                </a:solidFill>
                <a:latin typeface="Times New Roman" pitchFamily="18" charset="0"/>
              </a:rPr>
              <a:t>mẹ</a:t>
            </a:r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30" y="1057873"/>
            <a:ext cx="6990225" cy="431382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5736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88686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32000" y="937353"/>
            <a:ext cx="6598557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2815774" y="3338025"/>
            <a:ext cx="5570311" cy="839083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2931886" y="4579343"/>
            <a:ext cx="5497741" cy="805457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Nói lời yêu thương với mẹ mỗi ngày.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815774" y="2056723"/>
            <a:ext cx="5379813" cy="8907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Thường xuyên đi học muộn để cô giáo phàn nàn với mẹ.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sz="19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8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1886" y="304800"/>
            <a:ext cx="836022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25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MẸ CỦA 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76114" y="2438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81" y="2002970"/>
            <a:ext cx="6484838" cy="347685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7" y="752739"/>
            <a:ext cx="83844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 tay mẹ đã làm những gì để chăm sóc, yêu thương con?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 đã làm gì để thể hiện tình yêu với mẹ? 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70938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3555" y="159656"/>
            <a:ext cx="153224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nối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58" y="2438400"/>
            <a:ext cx="2933542" cy="293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" y="0"/>
            <a:ext cx="913912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3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191" y="159656"/>
            <a:ext cx="8546980" cy="410575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vi-VN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Quan sát và thực hành làm chiếc vòng yêu thương tặng mẹ.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6"/>
          <a:stretch/>
        </p:blipFill>
        <p:spPr>
          <a:xfrm>
            <a:off x="419642" y="716178"/>
            <a:ext cx="1961384" cy="227376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26" y="653383"/>
            <a:ext cx="1897287" cy="23365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99" y="653383"/>
            <a:ext cx="2930672" cy="233655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00" y="3359128"/>
            <a:ext cx="2930672" cy="210238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" y="3338053"/>
            <a:ext cx="4637471" cy="211142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737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3762" y="159656"/>
            <a:ext cx="2171838" cy="410575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vi-VN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 tiến hành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6"/>
          <a:stretch/>
        </p:blipFill>
        <p:spPr>
          <a:xfrm>
            <a:off x="419642" y="716178"/>
            <a:ext cx="1961384" cy="227376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26" y="653383"/>
            <a:ext cx="1897287" cy="23365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99" y="653383"/>
            <a:ext cx="2930672" cy="233655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00" y="3359128"/>
            <a:ext cx="2930672" cy="210238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" y="3338053"/>
            <a:ext cx="4637471" cy="211142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7788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8847" y="159656"/>
            <a:ext cx="2721669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 tiến hành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6"/>
          <a:stretch/>
        </p:blipFill>
        <p:spPr>
          <a:xfrm>
            <a:off x="550269" y="932869"/>
            <a:ext cx="2737639" cy="317365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3479522" y="1774698"/>
            <a:ext cx="4821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Bước 1: </a:t>
            </a:r>
            <a:r>
              <a:rPr lang="vi-VN" sz="2800" dirty="0">
                <a:solidFill>
                  <a:srgbClr val="0000CC"/>
                </a:solidFill>
              </a:rPr>
              <a:t>Buộc một nút thắt ở một đầu sợi dây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9" y="983669"/>
            <a:ext cx="2737639" cy="322484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3729509" y="192960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Bước 2: </a:t>
            </a:r>
            <a:r>
              <a:rPr lang="vi-VN" sz="2800" dirty="0">
                <a:solidFill>
                  <a:srgbClr val="0000CC"/>
                </a:solidFill>
              </a:rPr>
              <a:t>Lần lượt chọn các hạt vòng theo màu sắc mình thích và xuyên vào sợi dây.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6" y="1441228"/>
            <a:ext cx="2930672" cy="233655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3558035" y="1605420"/>
            <a:ext cx="49149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Bước 3: </a:t>
            </a:r>
            <a:r>
              <a:rPr lang="vi-VN" sz="2800" dirty="0">
                <a:solidFill>
                  <a:srgbClr val="0000CC"/>
                </a:solidFill>
              </a:rPr>
              <a:t>Khi đã xuyên đủ số hạt để ướm vừa cổ tay mẹ (khoảng 16cm) thì cầm hai đầu sợi dây buộc nút lại với nhau.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2" y="1468501"/>
            <a:ext cx="2930672" cy="210238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3593658" y="1950891"/>
            <a:ext cx="50196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Bước 4: </a:t>
            </a:r>
            <a:r>
              <a:rPr lang="vi-VN" sz="2800" dirty="0">
                <a:solidFill>
                  <a:srgbClr val="0000CC"/>
                </a:solidFill>
              </a:rPr>
              <a:t>Dùng kéo cắt đi phần dây thừa ra (nếu có).</a:t>
            </a:r>
          </a:p>
        </p:txBody>
      </p:sp>
    </p:spTree>
    <p:extLst>
      <p:ext uri="{BB962C8B-B14F-4D97-AF65-F5344CB8AC3E}">
        <p14:creationId xmlns:p14="http://schemas.microsoft.com/office/powerpoint/2010/main" val="14716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336" y="179050"/>
            <a:ext cx="7681778" cy="93379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Thực hiện làm vòng theo nhóm và bình chọn những chiếc vòng đẹp nhất.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16" y="1384809"/>
            <a:ext cx="7319054" cy="33323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955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5" y="1480518"/>
            <a:ext cx="1901370" cy="17481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1798" y="730146"/>
            <a:ext cx="6010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Tại sao bạn lại chọn các hạt màu sắc như thế này?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1799" y="1877555"/>
            <a:ext cx="5908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Khi làm vòng, bạn thấy khó nhất là bước nào?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1799" y="3090280"/>
            <a:ext cx="61322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Khi tặng chiếc vòng này cho mẹ, bạn sẽ nói vói mẹ điều gì?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7273" y="957298"/>
            <a:ext cx="6521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9274" y="2092997"/>
            <a:ext cx="6439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</a:rPr>
              <a:t>Em đã bao giờ tặng quà cho mẹ chưa?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29670" y="3090279"/>
            <a:ext cx="56930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Khi mẹ nhận được quà của em thì cảm xúc của mẹ như thể nào?</a:t>
            </a:r>
          </a:p>
        </p:txBody>
      </p:sp>
    </p:spTree>
    <p:extLst>
      <p:ext uri="{BB962C8B-B14F-4D97-AF65-F5344CB8AC3E}">
        <p14:creationId xmlns:p14="http://schemas.microsoft.com/office/powerpoint/2010/main" val="368251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295</Words>
  <Application>Microsoft Office PowerPoint</Application>
  <PresentationFormat>On-screen Show (16:10)</PresentationFormat>
  <Paragraphs>28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Times New Roman</vt:lpstr>
      <vt:lpstr>Calibri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Quý Thắng</cp:lastModifiedBy>
  <cp:revision>237</cp:revision>
  <dcterms:created xsi:type="dcterms:W3CDTF">2020-02-10T09:35:50Z</dcterms:created>
  <dcterms:modified xsi:type="dcterms:W3CDTF">2025-03-11T15:43:55Z</dcterms:modified>
</cp:coreProperties>
</file>