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39" r:id="rId4"/>
    <p:sldId id="415" r:id="rId5"/>
    <p:sldId id="312" r:id="rId6"/>
    <p:sldId id="416" r:id="rId7"/>
    <p:sldId id="417" r:id="rId8"/>
    <p:sldId id="418" r:id="rId9"/>
    <p:sldId id="404" r:id="rId10"/>
    <p:sldId id="412" r:id="rId11"/>
    <p:sldId id="413" r:id="rId12"/>
    <p:sldId id="414" r:id="rId13"/>
    <p:sldId id="320" r:id="rId14"/>
    <p:sldId id="322" r:id="rId15"/>
    <p:sldId id="279" r:id="rId16"/>
  </p:sldIdLst>
  <p:sldSz cx="9144000" cy="5715000" type="screen16x10"/>
  <p:notesSz cx="6858000" cy="9144000"/>
  <p:custDataLst>
    <p:tags r:id="rId1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FF5050"/>
    <a:srgbClr val="006600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2025/3/13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41092"/>
            <a:ext cx="7756042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190" y="365708"/>
            <a:ext cx="417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87" y="888928"/>
            <a:ext cx="4309872" cy="2663687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4190" y="3680102"/>
            <a:ext cx="8457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Lan nên hỏi các bạn trong lớp xem ai để quên và trả lại truyện cho bạn.</a:t>
            </a:r>
          </a:p>
          <a:p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 muốn đọc truyện thì sau đó sẽ hỏi mượn bạn</a:t>
            </a:r>
          </a:p>
        </p:txBody>
      </p:sp>
    </p:spTree>
    <p:extLst>
      <p:ext uri="{BB962C8B-B14F-4D97-AF65-F5344CB8AC3E}">
        <p14:creationId xmlns:p14="http://schemas.microsoft.com/office/powerpoint/2010/main" val="26670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110" y="406094"/>
            <a:ext cx="411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031617"/>
            <a:ext cx="4917367" cy="28611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61701" y="4037135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Lan nên nhờ chú công an, bố mẹ hoặc thầy cô giáo tìm trả lại cho người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vi-VN" sz="2400" dirty="0">
                <a:solidFill>
                  <a:srgbClr val="0000CC"/>
                </a:solidFill>
              </a:rPr>
              <a:t>mất</a:t>
            </a:r>
          </a:p>
        </p:txBody>
      </p:sp>
    </p:spTree>
    <p:extLst>
      <p:ext uri="{BB962C8B-B14F-4D97-AF65-F5344CB8AC3E}">
        <p14:creationId xmlns:p14="http://schemas.microsoft.com/office/powerpoint/2010/main" val="4488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83" y="446043"/>
            <a:ext cx="438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30" y="1154993"/>
            <a:ext cx="4783082" cy="302512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03912" y="4345998"/>
            <a:ext cx="8073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</a:rPr>
              <a:t>Tân nên khuyên bạn đưa nhờ thầy cô giáo đế tìm trả lại cho người mất</a:t>
            </a:r>
          </a:p>
        </p:txBody>
      </p:sp>
    </p:spTree>
    <p:extLst>
      <p:ext uri="{BB962C8B-B14F-4D97-AF65-F5344CB8AC3E}">
        <p14:creationId xmlns:p14="http://schemas.microsoft.com/office/powerpoint/2010/main" val="412197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2" y="634304"/>
            <a:ext cx="87956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trả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rơi</a:t>
            </a:r>
            <a:r>
              <a:rPr lang="en-US" sz="3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553211" y="1311010"/>
              <a:ext cx="6595014" cy="867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nhặt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rơi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ngoan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THẬT THÀ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3308235" y="2147760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2015" y="2299807"/>
            <a:ext cx="391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rơi (Tiết 2)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21" y="2911076"/>
            <a:ext cx="3163824" cy="211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37"/>
            <a:ext cx="9144000" cy="5820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9907" y="2285999"/>
            <a:ext cx="698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.VnAvant" pitchFamily="34" charset="0"/>
              </a:rPr>
              <a:t>Ho¹t ®éng 1: NhËn xÐt hµnh vi</a:t>
            </a:r>
          </a:p>
        </p:txBody>
      </p:sp>
    </p:spTree>
    <p:extLst>
      <p:ext uri="{BB962C8B-B14F-4D97-AF65-F5344CB8AC3E}">
        <p14:creationId xmlns:p14="http://schemas.microsoft.com/office/powerpoint/2010/main" val="381181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" y="1007647"/>
            <a:ext cx="3337962" cy="2705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54" y="1007647"/>
            <a:ext cx="2709743" cy="2699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28" y="1059466"/>
            <a:ext cx="2932771" cy="26538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054" y="3751864"/>
            <a:ext cx="286028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Lan nhÆt ®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­îc tiÒn ë s©n tr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êng vµ mang ®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a cho c« gi¸o.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366" y="3751864"/>
            <a:ext cx="260938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Hai b¹n nhÆt ®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­îc vÝ tiÒn trªn ®­</a:t>
            </a:r>
            <a:r>
              <a:rPr lang="en-US" sz="18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êng ®i häc vÒ vµ tranh giµnh nhau.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9288" y="3786380"/>
            <a:ext cx="260938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solidFill>
                  <a:srgbClr val="0000CC"/>
                </a:solidFill>
                <a:latin typeface=".VnAvant" pitchFamily="34" charset="0"/>
              </a:rPr>
              <a:t>B¹n nhá nh¾c bµ ®Ó quªn tói trªn xe buýt vµ bµ c¶m ¬n b¹n nhá.</a:t>
            </a: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56" y="0"/>
            <a:ext cx="2972737" cy="1962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3" y="1912985"/>
            <a:ext cx="3012701" cy="1836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62" y="3828994"/>
            <a:ext cx="3050796" cy="1886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664" y="1926137"/>
            <a:ext cx="2085278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latin typeface=".VnAvant" pitchFamily="34" charset="0"/>
              </a:rPr>
              <a:t>Hai b¹n b¹n nhá tham cña r¬i muèn mang cña r¬i vÒ lµm cña m×nh.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2673" y="2142337"/>
            <a:ext cx="2408663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.VnAvant" pitchFamily="34" charset="0"/>
              </a:rPr>
              <a:t>  </a:t>
            </a:r>
            <a:r>
              <a:rPr lang="en-US" sz="2000" b="1">
                <a:latin typeface=".VnAvant" pitchFamily="34" charset="0"/>
              </a:rPr>
              <a:t>C¸c b¹n nhá kh«ng tham cña r¬i mµ tr¶ l¹i cho ng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ư</a:t>
            </a:r>
            <a:r>
              <a:rPr lang="en-US" sz="2000" b="1">
                <a:latin typeface=".VnAvant" pitchFamily="34" charset="0"/>
              </a:rPr>
              <a:t>­êi mÊt, ng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ư</a:t>
            </a:r>
            <a:r>
              <a:rPr lang="en-US" sz="2000" b="1">
                <a:latin typeface=".VnAvant" pitchFamily="34" charset="0"/>
              </a:rPr>
              <a:t>êi quªn.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42878" y="1103971"/>
            <a:ext cx="869795" cy="17274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32093" y="2831428"/>
            <a:ext cx="780580" cy="180747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207942" y="2741745"/>
            <a:ext cx="6960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6" y="273757"/>
            <a:ext cx="7086180" cy="4320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80" y="4621660"/>
            <a:ext cx="55421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00CC"/>
                </a:solidFill>
                <a:latin typeface=".VnAvant" pitchFamily="34" charset="0"/>
              </a:rPr>
              <a:t>T×m c¸ch tr¶ l¹i vÝ ng­</a:t>
            </a:r>
            <a:r>
              <a:rPr lang="en-US" sz="2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2400" b="1">
                <a:solidFill>
                  <a:srgbClr val="0000CC"/>
                </a:solidFill>
                <a:latin typeface=".VnAvant" pitchFamily="34" charset="0"/>
              </a:rPr>
              <a:t>êi ®¸nh mÊt.</a:t>
            </a:r>
          </a:p>
        </p:txBody>
      </p:sp>
    </p:spTree>
    <p:extLst>
      <p:ext uri="{BB962C8B-B14F-4D97-AF65-F5344CB8AC3E}">
        <p14:creationId xmlns:p14="http://schemas.microsoft.com/office/powerpoint/2010/main" val="25101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77" y="-105938"/>
            <a:ext cx="9144000" cy="5820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099" y="2285999"/>
            <a:ext cx="7304048" cy="16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.VnAvant" pitchFamily="34" charset="0"/>
              </a:rPr>
              <a:t>Ho¹t ®éng 2: Xö lÝ t×nh huèng vµ                    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.VnAvant" pitchFamily="34" charset="0"/>
              </a:rPr>
              <a:t>                              ®ãng vai.</a:t>
            </a:r>
          </a:p>
        </p:txBody>
      </p:sp>
    </p:spTree>
    <p:extLst>
      <p:ext uri="{BB962C8B-B14F-4D97-AF65-F5344CB8AC3E}">
        <p14:creationId xmlns:p14="http://schemas.microsoft.com/office/powerpoint/2010/main" val="136741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8078" y="110791"/>
            <a:ext cx="206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1" y="572455"/>
            <a:ext cx="2859314" cy="2157682"/>
          </a:xfrm>
          <a:prstGeom prst="rect">
            <a:avLst/>
          </a:prstGeom>
          <a:ln w="19050">
            <a:solidFill>
              <a:srgbClr val="92D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16112" y="2847763"/>
            <a:ext cx="2966723" cy="2569934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300">
                <a:solidFill>
                  <a:srgbClr val="008000"/>
                </a:solidFill>
              </a:rPr>
              <a:t>    </a:t>
            </a:r>
            <a:r>
              <a:rPr lang="vi-VN" sz="2300">
                <a:solidFill>
                  <a:srgbClr val="008000"/>
                </a:solidFill>
              </a:rPr>
              <a:t>Lan </a:t>
            </a:r>
            <a:r>
              <a:rPr lang="vi-VN" sz="2300" dirty="0">
                <a:solidFill>
                  <a:srgbClr val="008000"/>
                </a:solidFill>
              </a:rPr>
              <a:t>đến lớp sớm và nhặt được quyển truyện tranh của ai đó để quên trong</a:t>
            </a:r>
            <a:r>
              <a:rPr lang="en-US" sz="2300" dirty="0">
                <a:solidFill>
                  <a:srgbClr val="008000"/>
                </a:solidFill>
              </a:rPr>
              <a:t> </a:t>
            </a:r>
            <a:r>
              <a:rPr lang="vi-VN" sz="2300" dirty="0">
                <a:solidFill>
                  <a:srgbClr val="008000"/>
                </a:solidFill>
              </a:rPr>
              <a:t>ngăn bàn. Đây là quyển </a:t>
            </a:r>
            <a:r>
              <a:rPr lang="vi-VN" sz="2300">
                <a:solidFill>
                  <a:srgbClr val="008000"/>
                </a:solidFill>
              </a:rPr>
              <a:t>truyện mà </a:t>
            </a:r>
            <a:r>
              <a:rPr lang="vi-VN" sz="2300" dirty="0">
                <a:solidFill>
                  <a:srgbClr val="008000"/>
                </a:solidFill>
              </a:rPr>
              <a:t>Lan đã thích từ rất lâu</a:t>
            </a:r>
            <a:r>
              <a:rPr lang="vi-VN" sz="2300">
                <a:solidFill>
                  <a:srgbClr val="008000"/>
                </a:solidFill>
              </a:rPr>
              <a:t>. </a:t>
            </a:r>
            <a:endParaRPr lang="vi-VN" sz="2300" dirty="0">
              <a:solidFill>
                <a:srgbClr val="008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8" y="572456"/>
            <a:ext cx="2743200" cy="215768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676039" y="63497"/>
            <a:ext cx="20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38" y="525163"/>
            <a:ext cx="2750456" cy="220497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265715" y="2861246"/>
            <a:ext cx="2743200" cy="1569660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8000"/>
                </a:solidFill>
              </a:rPr>
              <a:t>       </a:t>
            </a:r>
            <a:r>
              <a:rPr lang="vi-VN" sz="2400">
                <a:solidFill>
                  <a:srgbClr val="008000"/>
                </a:solidFill>
              </a:rPr>
              <a:t>Trên </a:t>
            </a:r>
            <a:r>
              <a:rPr lang="vi-VN" sz="2400" dirty="0">
                <a:solidFill>
                  <a:srgbClr val="008000"/>
                </a:solidFill>
              </a:rPr>
              <a:t>đường đi học, Mai nhìn thấy một chiếc đồng hồ rơi ở trên đường</a:t>
            </a:r>
            <a:r>
              <a:rPr lang="vi-VN" sz="2400">
                <a:solidFill>
                  <a:srgbClr val="008000"/>
                </a:solidFill>
              </a:rPr>
              <a:t>.</a:t>
            </a:r>
            <a:r>
              <a:rPr lang="en-US" sz="2400">
                <a:solidFill>
                  <a:srgbClr val="008000"/>
                </a:solidFill>
              </a:rPr>
              <a:t> </a:t>
            </a:r>
            <a:endParaRPr lang="vi-VN" sz="24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4538" y="2861246"/>
            <a:ext cx="2800084" cy="2308324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8000"/>
                </a:solidFill>
              </a:rPr>
              <a:t>       </a:t>
            </a:r>
            <a:r>
              <a:rPr lang="vi-VN" sz="2400">
                <a:solidFill>
                  <a:srgbClr val="008000"/>
                </a:solidFill>
              </a:rPr>
              <a:t>Tan </a:t>
            </a:r>
            <a:r>
              <a:rPr lang="vi-VN" sz="2400" dirty="0">
                <a:solidFill>
                  <a:srgbClr val="008000"/>
                </a:solidFill>
              </a:rPr>
              <a:t>học về, Minh khoe nhặt được tiền ở sân trường và rủ Tân đi mua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vi-VN" sz="2400" dirty="0">
                <a:solidFill>
                  <a:srgbClr val="008000"/>
                </a:solidFill>
              </a:rPr>
              <a:t>kem ăn. Tân nên làm gì?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4115" y="28773"/>
            <a:ext cx="200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0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build="allAtOnce" animBg="1"/>
      <p:bldP spid="13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3&quot;/&gt;&lt;/object&gt;&lt;object type=&quot;3&quot; unique_id=&quot;10005&quot;&gt;&lt;property id=&quot;20148&quot; value=&quot;5&quot;/&gt;&lt;property id=&quot;20300&quot; value=&quot;Slide 2&quot;/&gt;&lt;property id=&quot;20307&quot; value=&quot;294&quot;/&gt;&lt;/object&gt;&lt;object type=&quot;3&quot; unique_id=&quot;10006&quot;&gt;&lt;property id=&quot;20148&quot; value=&quot;5&quot;/&gt;&lt;property id=&quot;20300&quot; value=&quot;Slide 3&quot;/&gt;&lt;property id=&quot;20307&quot; value=&quot;408&quot;/&gt;&lt;/object&gt;&lt;object type=&quot;3&quot; unique_id=&quot;10007&quot;&gt;&lt;property id=&quot;20148&quot; value=&quot;5&quot;/&gt;&lt;property id=&quot;20300&quot; value=&quot;Slide 4&quot;/&gt;&lt;property id=&quot;20307&quot; value=&quot;339&quot;/&gt;&lt;/object&gt;&lt;object type=&quot;3&quot; unique_id=&quot;10008&quot;&gt;&lt;property id=&quot;20148&quot; value=&quot;5&quot;/&gt;&lt;property id=&quot;20300&quot; value=&quot;Slide 5&quot;/&gt;&lt;property id=&quot;20307&quot; value=&quot;415&quot;/&gt;&lt;/object&gt;&lt;object type=&quot;3&quot; unique_id=&quot;10009&quot;&gt;&lt;property id=&quot;20148&quot; value=&quot;5&quot;/&gt;&lt;property id=&quot;20300&quot; value=&quot;Slide 6&quot;/&gt;&lt;property id=&quot;20307&quot; value=&quot;312&quot;/&gt;&lt;/object&gt;&lt;object type=&quot;3&quot; unique_id=&quot;10010&quot;&gt;&lt;property id=&quot;20148&quot; value=&quot;5&quot;/&gt;&lt;property id=&quot;20300&quot; value=&quot;Slide 7&quot;/&gt;&lt;property id=&quot;20307&quot; value=&quot;416&quot;/&gt;&lt;/object&gt;&lt;object type=&quot;3&quot; unique_id=&quot;10011&quot;&gt;&lt;property id=&quot;20148&quot; value=&quot;5&quot;/&gt;&lt;property id=&quot;20300&quot; value=&quot;Slide 8&quot;/&gt;&lt;property id=&quot;20307&quot; value=&quot;417&quot;/&gt;&lt;/object&gt;&lt;object type=&quot;3&quot; unique_id=&quot;10012&quot;&gt;&lt;property id=&quot;20148&quot; value=&quot;5&quot;/&gt;&lt;property id=&quot;20300&quot; value=&quot;Slide 9&quot;/&gt;&lt;property id=&quot;20307&quot; value=&quot;418&quot;/&gt;&lt;/object&gt;&lt;object type=&quot;3&quot; unique_id=&quot;10013&quot;&gt;&lt;property id=&quot;20148&quot; value=&quot;5&quot;/&gt;&lt;property id=&quot;20300&quot; value=&quot;Slide 10&quot;/&gt;&lt;property id=&quot;20307&quot; value=&quot;404&quot;/&gt;&lt;/object&gt;&lt;object type=&quot;3&quot; unique_id=&quot;10014&quot;&gt;&lt;property id=&quot;20148&quot; value=&quot;5&quot;/&gt;&lt;property id=&quot;20300&quot; value=&quot;Slide 11&quot;/&gt;&lt;property id=&quot;20307&quot; value=&quot;412&quot;/&gt;&lt;/object&gt;&lt;object type=&quot;3&quot; unique_id=&quot;10015&quot;&gt;&lt;property id=&quot;20148&quot; value=&quot;5&quot;/&gt;&lt;property id=&quot;20300&quot; value=&quot;Slide 12&quot;/&gt;&lt;property id=&quot;20307&quot; value=&quot;413&quot;/&gt;&lt;/object&gt;&lt;object type=&quot;3&quot; unique_id=&quot;10016&quot;&gt;&lt;property id=&quot;20148&quot; value=&quot;5&quot;/&gt;&lt;property id=&quot;20300&quot; value=&quot;Slide 13&quot;/&gt;&lt;property id=&quot;20307&quot; value=&quot;414&quot;/&gt;&lt;/object&gt;&lt;object type=&quot;3&quot; unique_id=&quot;10017&quot;&gt;&lt;property id=&quot;20148&quot; value=&quot;5&quot;/&gt;&lt;property id=&quot;20300&quot; value=&quot;Slide 14&quot;/&gt;&lt;property id=&quot;20307&quot; value=&quot;320&quot;/&gt;&lt;/object&gt;&lt;object type=&quot;3&quot; unique_id=&quot;10018&quot;&gt;&lt;property id=&quot;20148&quot; value=&quot;5&quot;/&gt;&lt;property id=&quot;20300&quot; value=&quot;Slide 15&quot;/&gt;&lt;property id=&quot;20307&quot; value=&quot;322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403</Words>
  <Application>Microsoft Office PowerPoint</Application>
  <PresentationFormat>On-screen Show (16:10)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M0</cp:lastModifiedBy>
  <cp:revision>207</cp:revision>
  <dcterms:created xsi:type="dcterms:W3CDTF">2020-02-10T09:35:50Z</dcterms:created>
  <dcterms:modified xsi:type="dcterms:W3CDTF">2025-03-13T05:46:49Z</dcterms:modified>
</cp:coreProperties>
</file>