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398" r:id="rId5"/>
    <p:sldId id="400" r:id="rId6"/>
    <p:sldId id="347" r:id="rId7"/>
    <p:sldId id="333" r:id="rId8"/>
    <p:sldId id="332" r:id="rId9"/>
    <p:sldId id="373" r:id="rId10"/>
    <p:sldId id="375" r:id="rId11"/>
    <p:sldId id="322" r:id="rId12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4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 Box 99"/>
          <p:cNvSpPr txBox="1">
            <a:spLocks noChangeArrowheads="1"/>
          </p:cNvSpPr>
          <p:nvPr/>
        </p:nvSpPr>
        <p:spPr bwMode="auto">
          <a:xfrm>
            <a:off x="1802686" y="292928"/>
            <a:ext cx="5093414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9" y="144792"/>
            <a:ext cx="788205" cy="7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772886" y="1489772"/>
            <a:ext cx="7445828" cy="266200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53381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311010"/>
              <a:ext cx="6595014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nhặt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rơi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ngoan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08235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016" y="2299807"/>
            <a:ext cx="253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21" y="2911076"/>
            <a:ext cx="3163824" cy="211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3" y="2569028"/>
            <a:ext cx="3389376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53" y="2611700"/>
            <a:ext cx="3389376" cy="2151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43" y="1375728"/>
            <a:ext cx="5237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Tép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5" y="1406858"/>
            <a:ext cx="830217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5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00" y="184305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2036" y="17077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834924"/>
            <a:ext cx="3586273" cy="211147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23" y="788583"/>
            <a:ext cx="3560906" cy="21578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" y="3197513"/>
            <a:ext cx="3604890" cy="24631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31" y="3197513"/>
            <a:ext cx="3550998" cy="24631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45343" y="4369167"/>
            <a:ext cx="579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buồn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00" y="1045115"/>
            <a:ext cx="5114700" cy="301136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289063" y="4385429"/>
            <a:ext cx="455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Bỗng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cửa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99" y="860163"/>
            <a:ext cx="5109029" cy="30959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364968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kể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43" y="991093"/>
            <a:ext cx="4782216" cy="32675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956667"/>
            <a:ext cx="4988378" cy="346014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247</Words>
  <Application>Microsoft Office PowerPoint</Application>
  <PresentationFormat>On-screen Show (16:10)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200</cp:revision>
  <dcterms:created xsi:type="dcterms:W3CDTF">2020-02-10T09:35:50Z</dcterms:created>
  <dcterms:modified xsi:type="dcterms:W3CDTF">2025-03-11T15:43:19Z</dcterms:modified>
</cp:coreProperties>
</file>