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438" r:id="rId3"/>
    <p:sldId id="429" r:id="rId4"/>
    <p:sldId id="439" r:id="rId5"/>
    <p:sldId id="440" r:id="rId6"/>
    <p:sldId id="442" r:id="rId7"/>
    <p:sldId id="443" r:id="rId8"/>
    <p:sldId id="444" r:id="rId9"/>
    <p:sldId id="445" r:id="rId10"/>
    <p:sldId id="446" r:id="rId11"/>
    <p:sldId id="448" r:id="rId12"/>
    <p:sldId id="449" r:id="rId13"/>
    <p:sldId id="450" r:id="rId14"/>
    <p:sldId id="451" r:id="rId15"/>
    <p:sldId id="452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34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4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– Tiết 1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0284" y="963253"/>
            <a:ext cx="5931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VẬN DỤNG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21285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39 - 15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27 - 13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48 - 23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5080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44 - 12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KHỞI ĐỘNG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85140"/>
            <a:ext cx="12094210" cy="594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6402705" y="505333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82550" y="735330"/>
            <a:ext cx="3019425" cy="163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5895" y="963253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KHÁM PHÁ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Đặt</a:t>
            </a: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tính: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Tính:  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3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0" y="4641024"/>
            <a:ext cx="4985356" cy="102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1239" y="963253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LUYỆN TẬP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g"/>
          <p:cNvPicPr>
            <a:picLocks noChangeAspect="1"/>
          </p:cNvPicPr>
          <p:nvPr/>
        </p:nvPicPr>
        <p:blipFill>
          <a:blip r:embed="rId2"/>
          <a:srcRect l="6102" t="6148" r="12505" b="7082"/>
          <a:stretch>
            <a:fillRect/>
          </a:stretch>
        </p:blipFill>
        <p:spPr>
          <a:xfrm>
            <a:off x="635" y="480695"/>
            <a:ext cx="12191365" cy="412033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270" y="4121785"/>
            <a:ext cx="12190730" cy="2771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2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39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65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61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157</Words>
  <Application>Microsoft Office PowerPoint</Application>
  <PresentationFormat>Widescreen</PresentationFormat>
  <Paragraphs>60</Paragraphs>
  <Slides>16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Arial</vt:lpstr>
      <vt:lpstr>Calibri</vt:lpstr>
      <vt:lpstr>UTM Avo</vt:lpstr>
      <vt:lpstr>#9Slide02 Noi dung dai</vt:lpstr>
      <vt:lpstr>Green Color</vt:lpstr>
      <vt:lpstr>Tuần 29 Bài 63: Phép trừ dạng 39 – 15 –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70</cp:revision>
  <dcterms:created xsi:type="dcterms:W3CDTF">2021-11-01T08:16:00Z</dcterms:created>
  <dcterms:modified xsi:type="dcterms:W3CDTF">2022-03-16T09:49:02Z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