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0"/>
  </p:notesMasterIdLst>
  <p:sldIdLst>
    <p:sldId id="1449" r:id="rId2"/>
    <p:sldId id="278" r:id="rId3"/>
    <p:sldId id="303" r:id="rId4"/>
    <p:sldId id="279" r:id="rId5"/>
    <p:sldId id="546" r:id="rId6"/>
    <p:sldId id="299" r:id="rId7"/>
    <p:sldId id="286" r:id="rId8"/>
    <p:sldId id="283" r:id="rId9"/>
    <p:sldId id="554" r:id="rId10"/>
    <p:sldId id="306" r:id="rId11"/>
    <p:sldId id="556" r:id="rId12"/>
    <p:sldId id="557" r:id="rId13"/>
    <p:sldId id="558" r:id="rId14"/>
    <p:sldId id="559" r:id="rId15"/>
    <p:sldId id="560" r:id="rId16"/>
    <p:sldId id="555" r:id="rId17"/>
    <p:sldId id="290" r:id="rId18"/>
    <p:sldId id="3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7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81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0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95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96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09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1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9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3/29/2026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7700D1-E392-4D2F-AE62-DDC183584175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3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47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791" r:id="rId6"/>
    <p:sldLayoutId id="2147483792" r:id="rId7"/>
    <p:sldLayoutId id="2147483793" r:id="rId8"/>
    <p:sldLayoutId id="2147483797" r:id="rId9"/>
    <p:sldLayoutId id="2147483798" r:id="rId10"/>
    <p:sldLayoutId id="2147483802" r:id="rId11"/>
    <p:sldLayoutId id="21474838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gif"/><Relationship Id="rId5" Type="http://schemas.openxmlformats.org/officeDocument/2006/relationships/image" Target="../media/image28.gi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3561" y="1648606"/>
            <a:ext cx="11884985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 chuyện: Chuyện của hoa hồng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199F7962-54BE-4F90-8A3B-0A0228458B45}"/>
              </a:ext>
            </a:extLst>
          </p:cNvPr>
          <p:cNvSpPr/>
          <p:nvPr/>
        </p:nvSpPr>
        <p:spPr>
          <a:xfrm>
            <a:off x="366907" y="1327321"/>
            <a:ext cx="10569316" cy="2939880"/>
          </a:xfrm>
          <a:prstGeom prst="cloud">
            <a:avLst/>
          </a:prstGeom>
          <a:solidFill>
            <a:srgbClr val="FFCCF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A0F5EE-F9FC-4A65-BF20-22B2248DBA12}"/>
              </a:ext>
            </a:extLst>
          </p:cNvPr>
          <p:cNvSpPr txBox="1"/>
          <p:nvPr/>
        </p:nvSpPr>
        <p:spPr>
          <a:xfrm>
            <a:off x="1255777" y="2335596"/>
            <a:ext cx="9436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KỂ CHUYỆN THEO TRANH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362507-DA91-44AB-ACB1-A9FD4AA95286}"/>
              </a:ext>
            </a:extLst>
          </p:cNvPr>
          <p:cNvGrpSpPr/>
          <p:nvPr/>
        </p:nvGrpSpPr>
        <p:grpSpPr>
          <a:xfrm>
            <a:off x="-839034" y="61996"/>
            <a:ext cx="13543642" cy="6354693"/>
            <a:chOff x="-1037609" y="-752984"/>
            <a:chExt cx="13818524" cy="72070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5D37ABE-3898-4B4E-B6C6-EAEC5C2DA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8" t="5931" r="15505" b="55966"/>
            <a:stretch/>
          </p:blipFill>
          <p:spPr>
            <a:xfrm>
              <a:off x="9756849" y="-752984"/>
              <a:ext cx="3024066" cy="18678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8A968FF-1640-4D1E-806A-978B03B76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-1037609" y="4911002"/>
              <a:ext cx="5916417" cy="15430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ADAAB6-A765-4974-BFDB-3931DA705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4" t="60245" r="9984" b="16192"/>
            <a:stretch/>
          </p:blipFill>
          <p:spPr>
            <a:xfrm>
              <a:off x="3707439" y="4841308"/>
              <a:ext cx="5916417" cy="154309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159D4ED-EBA0-4B4F-8911-5C0B4DA347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5" t="60244" r="43644" b="16192"/>
            <a:stretch/>
          </p:blipFill>
          <p:spPr>
            <a:xfrm>
              <a:off x="8452488" y="4771614"/>
              <a:ext cx="3679322" cy="1543095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C1E71CF-A879-4A4A-8822-A97DB7A95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9910">
            <a:off x="7872413" y="5228879"/>
            <a:ext cx="623746" cy="587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CCE285-2668-4085-8840-99A13FACB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33">
            <a:off x="435983" y="5296618"/>
            <a:ext cx="384793" cy="362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44269E-A236-4C75-8861-2277214E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9746">
            <a:off x="4581137" y="5734283"/>
            <a:ext cx="452766" cy="60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4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556083" y="505803"/>
            <a:ext cx="8999621" cy="617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210" y="457676"/>
            <a:ext cx="8951495" cy="621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1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557" y="505803"/>
            <a:ext cx="8760685" cy="62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269"/>
          <a:stretch/>
        </p:blipFill>
        <p:spPr>
          <a:xfrm>
            <a:off x="1058779" y="566549"/>
            <a:ext cx="10106526" cy="6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425"/>
          <a:stretch/>
        </p:blipFill>
        <p:spPr>
          <a:xfrm>
            <a:off x="656877" y="662803"/>
            <a:ext cx="11150111" cy="599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5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03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7452" y="1671623"/>
            <a:ext cx="11029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chuyện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giúp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hiểu</a:t>
            </a:r>
            <a:r>
              <a:rPr lang="en-US" sz="4400" dirty="0">
                <a:solidFill>
                  <a:srgbClr val="002060"/>
                </a:solidFill>
              </a:rPr>
              <a:t> ra </a:t>
            </a:r>
            <a:r>
              <a:rPr lang="en-US" sz="4400" dirty="0" err="1">
                <a:solidFill>
                  <a:srgbClr val="002060"/>
                </a:solidFill>
              </a:rPr>
              <a:t>điều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gì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C86379-85D8-4A45-9935-AFED9C7DD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6" r="50843" b="34370"/>
          <a:stretch/>
        </p:blipFill>
        <p:spPr>
          <a:xfrm>
            <a:off x="7296450" y="-106161"/>
            <a:ext cx="3825558" cy="21379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7317E-0AC8-42E2-80E2-60B3C2BC5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 t="27615" b="22501"/>
          <a:stretch/>
        </p:blipFill>
        <p:spPr>
          <a:xfrm>
            <a:off x="2161270" y="245519"/>
            <a:ext cx="2846780" cy="25194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4A3944-4652-431E-B667-EC41EEBD7847}"/>
              </a:ext>
            </a:extLst>
          </p:cNvPr>
          <p:cNvGrpSpPr/>
          <p:nvPr/>
        </p:nvGrpSpPr>
        <p:grpSpPr>
          <a:xfrm>
            <a:off x="0" y="4437386"/>
            <a:ext cx="12644481" cy="1974444"/>
            <a:chOff x="0" y="4483967"/>
            <a:chExt cx="12644481" cy="197444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8507D14-67D2-4E23-A77A-EFA70D7B95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0" y="4483967"/>
              <a:ext cx="6617504" cy="197223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57A1B69-68FC-4904-9A27-79B970283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11" t="60245" r="9984" b="16192"/>
            <a:stretch/>
          </p:blipFill>
          <p:spPr>
            <a:xfrm>
              <a:off x="6026976" y="4483967"/>
              <a:ext cx="6617505" cy="197223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E104EE-E23D-4740-B151-A05CFC015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1745792" y="5371594"/>
              <a:ext cx="815113" cy="10868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7E6503E-D627-456B-AF3F-3AF73B198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09910">
              <a:off x="7872413" y="5228879"/>
              <a:ext cx="623746" cy="58705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B7B1993-1FA7-4A37-9C24-B92E08BEC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733">
              <a:off x="1114205" y="4485281"/>
              <a:ext cx="623746" cy="58705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1E10F32-B763-4353-AA7A-FC8C2427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69746">
              <a:off x="4581137" y="5734283"/>
              <a:ext cx="452766" cy="603688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35506D-A0FB-481E-875A-971BA6C9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8054">
              <a:off x="8370709" y="5440927"/>
              <a:ext cx="394392" cy="94814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81368" y="2866009"/>
            <a:ext cx="116292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>
                <a:solidFill>
                  <a:srgbClr val="FF0000"/>
                </a:solidFill>
              </a:rPr>
              <a:t>Câu chuyện khuyên các em phải biết ơn những người nuôi dưỡng, chăm sóc mình.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1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6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83561" y="2863059"/>
            <a:ext cx="6144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50A6E-B9E1-44C3-A4C1-96CF68950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5429"/>
            <a:ext cx="12192000" cy="64225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EF1868-A401-401C-B28A-7458011D3C08}"/>
              </a:ext>
            </a:extLst>
          </p:cNvPr>
          <p:cNvSpPr txBox="1"/>
          <p:nvPr/>
        </p:nvSpPr>
        <p:spPr>
          <a:xfrm>
            <a:off x="1966993" y="2700682"/>
            <a:ext cx="69767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</a:t>
            </a:r>
            <a:r>
              <a:rPr lang="en-US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Kể </a:t>
            </a:r>
            <a:r>
              <a:rPr lang="en-US" sz="4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</a:t>
            </a:r>
            <a:endParaRPr lang="en-US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Chuyện của hoa hồng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308318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169276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QUAN SÁT VÀ PHỎNG ĐOÁN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6594"/>
          <a:stretch/>
        </p:blipFill>
        <p:spPr>
          <a:xfrm>
            <a:off x="0" y="452227"/>
            <a:ext cx="12192000" cy="640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159" y="650183"/>
            <a:ext cx="3818020" cy="2652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269"/>
          <a:stretch/>
        </p:blipFill>
        <p:spPr>
          <a:xfrm>
            <a:off x="192505" y="650183"/>
            <a:ext cx="3866148" cy="2652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988" y="650183"/>
            <a:ext cx="3738659" cy="2652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4269"/>
          <a:stretch/>
        </p:blipFill>
        <p:spPr>
          <a:xfrm>
            <a:off x="192505" y="3486214"/>
            <a:ext cx="5518484" cy="32945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b="4425"/>
          <a:stretch/>
        </p:blipFill>
        <p:spPr>
          <a:xfrm>
            <a:off x="5870563" y="3518298"/>
            <a:ext cx="6128084" cy="329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25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51" y="-136478"/>
            <a:ext cx="9448730" cy="743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5074" r="19765" b="15106"/>
          <a:stretch>
            <a:fillRect/>
          </a:stretch>
        </p:blipFill>
        <p:spPr bwMode="auto">
          <a:xfrm>
            <a:off x="-701736" y="1625774"/>
            <a:ext cx="6507894" cy="452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806158" y="3134276"/>
            <a:ext cx="5586637" cy="2097950"/>
          </a:xfrm>
          <a:prstGeom prst="rect">
            <a:avLst/>
          </a:prstGeom>
          <a:noFill/>
        </p:spPr>
        <p:txBody>
          <a:bodyPr lIns="65979" tIns="32990" rIns="65979" bIns="32990">
            <a:spAutoFit/>
          </a:bodyPr>
          <a:lstStyle/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NGHE </a:t>
            </a:r>
          </a:p>
          <a:p>
            <a:pPr algn="ctr">
              <a:defRPr/>
            </a:pP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KỂ 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vo" panose="02040603050506020204" pitchFamily="18" charset="0"/>
              </a:rPr>
              <a:t>CHUYỆN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12352" y="2679048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TRẢ LỜI CÂU HỎI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2505" y="441637"/>
            <a:ext cx="3866148" cy="3513782"/>
            <a:chOff x="192505" y="441637"/>
            <a:chExt cx="3866148" cy="351378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4269"/>
            <a:stretch/>
          </p:blipFill>
          <p:spPr>
            <a:xfrm>
              <a:off x="192505" y="441637"/>
              <a:ext cx="3866148" cy="2652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0841" y="3093645"/>
              <a:ext cx="37378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Cây hoa hồng sống ở đâu? 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Sáng ấy, hoa hồng nhìn thấy gì?</a:t>
              </a:r>
            </a:p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Nó đã nói gì?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251159" y="441637"/>
            <a:ext cx="3913425" cy="3236783"/>
            <a:chOff x="4251159" y="441637"/>
            <a:chExt cx="3913425" cy="3236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1159" y="441637"/>
              <a:ext cx="3818020" cy="265200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2677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Mẹ đất giải thích với hoa hồng thế nào? Hoa hồng trả lời mẹ ra sao?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44792" y="441637"/>
            <a:ext cx="3753855" cy="3236783"/>
            <a:chOff x="8244792" y="441637"/>
            <a:chExt cx="3753855" cy="32367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9988" y="441637"/>
              <a:ext cx="3738659" cy="26520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44792" y="3093645"/>
              <a:ext cx="3737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Sau đó hoa hồng đã làm gì? Nó nhìn thấy gì?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0201" y="4137908"/>
            <a:ext cx="5757673" cy="2469519"/>
            <a:chOff x="290201" y="4137908"/>
            <a:chExt cx="5757673" cy="24695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b="4269"/>
            <a:stretch/>
          </p:blipFill>
          <p:spPr>
            <a:xfrm>
              <a:off x="290201" y="4137908"/>
              <a:ext cx="4136571" cy="246951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491789" y="4477420"/>
              <a:ext cx="155608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Điều gì xảy ra khi mặt trời lên cao? Hoa hồng nói gì với ông mặt trời? Ông trả lời ra sao?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768920" y="4137908"/>
            <a:ext cx="5229727" cy="2535608"/>
            <a:chOff x="6768920" y="4137908"/>
            <a:chExt cx="5229727" cy="253560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425"/>
            <a:stretch/>
          </p:blipFill>
          <p:spPr>
            <a:xfrm>
              <a:off x="6768920" y="4137908"/>
              <a:ext cx="3931164" cy="25356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700084" y="4354309"/>
              <a:ext cx="12985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600">
                  <a:solidFill>
                    <a:srgbClr val="002060"/>
                  </a:solidFill>
                  <a:latin typeface="UTM Avo" panose="02040603050506020204" pitchFamily="18" charset="0"/>
                </a:rPr>
                <a:t>Hoa hồng cảm thấy thế nào khi trở về với mẹ đất? Nó đã làm gì để thể hiện sự hối lỗi?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4323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</TotalTime>
  <Words>268</Words>
  <Application>Microsoft Office PowerPoint</Application>
  <PresentationFormat>Widescreen</PresentationFormat>
  <Paragraphs>29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等线</vt:lpstr>
      <vt:lpstr>Times New Roman</vt:lpstr>
      <vt:lpstr>UTM Avo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Hòa Vũ Thúy</cp:lastModifiedBy>
  <cp:revision>60</cp:revision>
  <dcterms:created xsi:type="dcterms:W3CDTF">2021-12-19T16:42:59Z</dcterms:created>
  <dcterms:modified xsi:type="dcterms:W3CDTF">2026-03-29T08:16:42Z</dcterms:modified>
</cp:coreProperties>
</file>