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</p:sldMasterIdLst>
  <p:notesMasterIdLst>
    <p:notesMasterId r:id="rId13"/>
  </p:notesMasterIdLst>
  <p:sldIdLst>
    <p:sldId id="1449" r:id="rId3"/>
    <p:sldId id="276" r:id="rId4"/>
    <p:sldId id="282" r:id="rId5"/>
    <p:sldId id="284" r:id="rId6"/>
    <p:sldId id="286" r:id="rId7"/>
    <p:sldId id="285" r:id="rId8"/>
    <p:sldId id="287" r:id="rId9"/>
    <p:sldId id="427" r:id="rId10"/>
    <p:sldId id="454" r:id="rId11"/>
    <p:sldId id="29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ủy Phạm" initials="TP" lastIdx="1" clrIdx="0">
    <p:extLst>
      <p:ext uri="{19B8F6BF-5375-455C-9EA6-DF929625EA0E}">
        <p15:presenceInfo xmlns:p15="http://schemas.microsoft.com/office/powerpoint/2012/main" userId="c4733daf256698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00B"/>
    <a:srgbClr val="612304"/>
    <a:srgbClr val="FDCD37"/>
    <a:srgbClr val="C1BEAC"/>
    <a:srgbClr val="91E590"/>
    <a:srgbClr val="29AE9D"/>
    <a:srgbClr val="7F644E"/>
    <a:srgbClr val="6BC6BD"/>
    <a:srgbClr val="5C5C5C"/>
    <a:srgbClr val="E5F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5" autoAdjust="0"/>
    <p:restoredTop sz="87985" autoAdjust="0"/>
  </p:normalViewPr>
  <p:slideViewPr>
    <p:cSldViewPr snapToGrid="0">
      <p:cViewPr varScale="1">
        <p:scale>
          <a:sx n="99" d="100"/>
          <a:sy n="99" d="100"/>
        </p:scale>
        <p:origin x="1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6T21:53:59.616" idx="1">
    <p:pos x="4462" y="108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0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9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7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21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992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9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03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414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02" r:id="rId4"/>
    <p:sldLayoutId id="214748371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comments" Target="../comments/comment1.xml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0027" y="1648606"/>
            <a:ext cx="1179201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Cô bé quàng khăn đỏ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2090306"/>
            <a:ext cx="7355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khuyên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F8829-125A-4BD9-B3EB-5DF14EE0C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" y="2931814"/>
            <a:ext cx="4125115" cy="35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9CFFB406-1F13-414C-B555-CEB80A089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50903573-3C03-4DD0-AB12-6B7CB0850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47"/>
          <a:stretch/>
        </p:blipFill>
        <p:spPr>
          <a:xfrm>
            <a:off x="205170" y="419719"/>
            <a:ext cx="11834429" cy="601856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65982D88-3936-43F6-BF90-5B8E64DC40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61"/>
          <a:stretch/>
        </p:blipFill>
        <p:spPr>
          <a:xfrm>
            <a:off x="0" y="419719"/>
            <a:ext cx="12192000" cy="6603173"/>
          </a:xfrm>
          <a:prstGeom prst="rect">
            <a:avLst/>
          </a:prstGeom>
        </p:spPr>
      </p:pic>
      <p:pic>
        <p:nvPicPr>
          <p:cNvPr id="19" name="图片 12">
            <a:extLst>
              <a:ext uri="{FF2B5EF4-FFF2-40B4-BE49-F238E27FC236}">
                <a16:creationId xmlns:a16="http://schemas.microsoft.com/office/drawing/2014/main" id="{A996B141-F238-47AD-AD22-3B38FF8B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433" y="2935961"/>
            <a:ext cx="7982963" cy="4153859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614B3663-2124-4668-99B3-5F83028DA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512" y="561986"/>
            <a:ext cx="1358231" cy="825500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BE557874-1358-4ADF-9F5A-378A03ABF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809" y="736983"/>
            <a:ext cx="774591" cy="1129246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0D9462C1-F308-4636-815C-D9476D788C3A}"/>
              </a:ext>
            </a:extLst>
          </p:cNvPr>
          <p:cNvSpPr/>
          <p:nvPr/>
        </p:nvSpPr>
        <p:spPr>
          <a:xfrm>
            <a:off x="3172333" y="1681847"/>
            <a:ext cx="63898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7F644E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NGHE KỂ CHUYỆN</a:t>
            </a:r>
            <a:endParaRPr lang="zh-CN" altLang="en-US" sz="5400" b="1" i="0" dirty="0">
              <a:solidFill>
                <a:srgbClr val="7F644E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45F1C-9884-4358-A8AD-69DABEF29067}"/>
              </a:ext>
            </a:extLst>
          </p:cNvPr>
          <p:cNvSpPr/>
          <p:nvPr/>
        </p:nvSpPr>
        <p:spPr>
          <a:xfrm>
            <a:off x="7600013" y="5186597"/>
            <a:ext cx="929390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24182-D67A-4288-AF89-FFD94E2E0190}"/>
              </a:ext>
            </a:extLst>
          </p:cNvPr>
          <p:cNvSpPr/>
          <p:nvPr/>
        </p:nvSpPr>
        <p:spPr>
          <a:xfrm>
            <a:off x="9062509" y="5051845"/>
            <a:ext cx="711078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70924-8CBF-46CC-B2F7-8B76A643B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/>
          <a:stretch/>
        </p:blipFill>
        <p:spPr>
          <a:xfrm>
            <a:off x="1659122" y="643466"/>
            <a:ext cx="887375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9F35F38B-8A95-49FA-A533-48122444F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25281" r="11884" b="60182"/>
          <a:stretch/>
        </p:blipFill>
        <p:spPr>
          <a:xfrm>
            <a:off x="1903314" y="638762"/>
            <a:ext cx="8385371" cy="52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F1334D31-90A7-485C-9895-762FE40D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49343" r="54137" b="36120"/>
          <a:stretch/>
        </p:blipFill>
        <p:spPr>
          <a:xfrm>
            <a:off x="1787601" y="924512"/>
            <a:ext cx="8616798" cy="54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7AF87D9-1960-4134-B6FE-4673518F1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2" t="49193" r="12200" b="36270"/>
          <a:stretch/>
        </p:blipFill>
        <p:spPr>
          <a:xfrm>
            <a:off x="1963974" y="981662"/>
            <a:ext cx="8264051" cy="51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E613F31-0BC8-4BFE-9331-383D3847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70677" r="54237" b="14786"/>
          <a:stretch/>
        </p:blipFill>
        <p:spPr>
          <a:xfrm>
            <a:off x="1789435" y="843256"/>
            <a:ext cx="8233720" cy="51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B029906-5CB5-4B8D-9C40-CB23A7BF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6" t="70676" r="12306" b="14787"/>
          <a:stretch/>
        </p:blipFill>
        <p:spPr>
          <a:xfrm>
            <a:off x="1903735" y="795895"/>
            <a:ext cx="8384529" cy="52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0D7DCAD-374E-4391-BE88-6D1025EF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25056" r="49089" b="52098"/>
          <a:stretch/>
        </p:blipFill>
        <p:spPr>
          <a:xfrm>
            <a:off x="0" y="0"/>
            <a:ext cx="3939538" cy="3208961"/>
          </a:xfrm>
          <a:prstGeom prst="rect">
            <a:avLst/>
          </a:prstGeom>
        </p:spPr>
      </p:pic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667396B5-ED7A-4E26-8FA2-3F2FE597E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6" t="25422" r="10616" b="52069"/>
          <a:stretch/>
        </p:blipFill>
        <p:spPr>
          <a:xfrm>
            <a:off x="3939538" y="33961"/>
            <a:ext cx="4048762" cy="3225800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4FD4627B-7987-4324-89DF-7DFEFBB50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49343" r="50794" b="30169"/>
          <a:stretch/>
        </p:blipFill>
        <p:spPr>
          <a:xfrm>
            <a:off x="7988300" y="0"/>
            <a:ext cx="4203700" cy="3225800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90D190E6-53C0-472A-834C-353B563E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8" t="49193" r="9885" b="31598"/>
          <a:stretch/>
        </p:blipFill>
        <p:spPr>
          <a:xfrm>
            <a:off x="0" y="3208961"/>
            <a:ext cx="4203700" cy="3225800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62D7BE96-641A-45E9-9E4A-C9795A5D6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70397" r="10857" b="9481"/>
          <a:stretch/>
        </p:blipFill>
        <p:spPr>
          <a:xfrm>
            <a:off x="8007005" y="3158160"/>
            <a:ext cx="4229971" cy="3208962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7D77BE42-8F9C-48EE-8D74-2650ACB91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70678" r="51428" b="10450"/>
          <a:stretch/>
        </p:blipFill>
        <p:spPr>
          <a:xfrm>
            <a:off x="4132585" y="3158160"/>
            <a:ext cx="4010653" cy="32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28</Words>
  <Application>Microsoft Office PowerPoint</Application>
  <PresentationFormat>Widescreen</PresentationFormat>
  <Paragraphs>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Times New Roman</vt:lpstr>
      <vt:lpstr>UTM Avo</vt:lpstr>
      <vt:lpstr>Calibri</vt:lpstr>
      <vt:lpstr>汉仪喵小姐简</vt:lpstr>
      <vt:lpstr>等线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 COMPUTER</cp:lastModifiedBy>
  <cp:revision>73</cp:revision>
  <dcterms:created xsi:type="dcterms:W3CDTF">2021-11-01T08:16:43Z</dcterms:created>
  <dcterms:modified xsi:type="dcterms:W3CDTF">2026-03-23T03:05:00Z</dcterms:modified>
</cp:coreProperties>
</file>