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1"/>
  </p:notesMasterIdLst>
  <p:sldIdLst>
    <p:sldId id="1449" r:id="rId2"/>
    <p:sldId id="433" r:id="rId3"/>
    <p:sldId id="441" r:id="rId4"/>
    <p:sldId id="439" r:id="rId5"/>
    <p:sldId id="440" r:id="rId6"/>
    <p:sldId id="443" r:id="rId7"/>
    <p:sldId id="437" r:id="rId8"/>
    <p:sldId id="438" r:id="rId9"/>
    <p:sldId id="337" r:id="rId10"/>
  </p:sldIdLst>
  <p:sldSz cx="12192000" cy="685800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3/23/2026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3/23/2026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t>3/23/2026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152400"/>
            <a:ext cx="12496800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9" y="-110716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25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3/23/2026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9162" y="1648606"/>
            <a:ext cx="1145377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 quen với việc đọc sách báo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2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8" y="-131537"/>
            <a:ext cx="7432734" cy="6658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7B6ED-B80E-4FAE-B5E4-FE870898812B}"/>
              </a:ext>
            </a:extLst>
          </p:cNvPr>
          <p:cNvSpPr txBox="1"/>
          <p:nvPr/>
        </p:nvSpPr>
        <p:spPr>
          <a:xfrm>
            <a:off x="3741796" y="874455"/>
            <a:ext cx="42538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Thân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hình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nhật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Chữ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nghĩa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mình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Ai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muốn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giỏi</a:t>
            </a:r>
            <a:endParaRPr lang="en-US" sz="3200" dirty="0">
              <a:solidFill>
                <a:schemeClr val="accent2"/>
              </a:solidFill>
              <a:latin typeface="UTM Avo" panose="02040603050506020204" pitchFamily="18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Sẽ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phải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nhìn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UTM Avo" panose="02040603050506020204" pitchFamily="18" charset="0"/>
              </a:rPr>
              <a:t>tôi</a:t>
            </a:r>
            <a:r>
              <a:rPr lang="en-US" sz="3200" dirty="0">
                <a:solidFill>
                  <a:schemeClr val="accent2"/>
                </a:solidFill>
                <a:latin typeface="UTM Avo" panose="02040603050506020204" pitchFamily="18" charset="0"/>
              </a:rPr>
              <a:t>!</a:t>
            </a:r>
          </a:p>
          <a:p>
            <a:pPr algn="ctr"/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                    (</a:t>
            </a:r>
            <a:r>
              <a:rPr lang="en-US" sz="3200" i="1" dirty="0" err="1">
                <a:solidFill>
                  <a:schemeClr val="accent2"/>
                </a:solidFill>
                <a:latin typeface="UTM Avo" panose="02040603050506020204" pitchFamily="18" charset="0"/>
              </a:rPr>
              <a:t>Là</a:t>
            </a:r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accent2"/>
                </a:solidFill>
                <a:latin typeface="UTM Avo" panose="02040603050506020204" pitchFamily="18" charset="0"/>
              </a:rPr>
              <a:t>gì</a:t>
            </a:r>
            <a:r>
              <a:rPr lang="en-US" sz="3200" i="1" dirty="0">
                <a:solidFill>
                  <a:schemeClr val="accent2"/>
                </a:solidFill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50DD26F-A3D4-4BD0-AE93-85E3F13434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18" y="1335324"/>
            <a:ext cx="3099668" cy="30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15575-5D63-4C6E-ACDD-594D17826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EC5D05F-398F-4FD9-A50B-F51BF342E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55145" r="28947" b="19378"/>
          <a:stretch/>
        </p:blipFill>
        <p:spPr>
          <a:xfrm>
            <a:off x="1554752" y="109024"/>
            <a:ext cx="9010085" cy="879582"/>
          </a:xfrm>
          <a:prstGeom prst="rect">
            <a:avLst/>
          </a:prstGeom>
        </p:spPr>
      </p:pic>
      <p:pic>
        <p:nvPicPr>
          <p:cNvPr id="1026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id="{776D7410-005B-4B05-955B-911D444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322" y="1018007"/>
            <a:ext cx="4206997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id="{0AC3B7C3-1D52-44E2-BA1B-E883013396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1188258" y="1236699"/>
            <a:ext cx="2788347" cy="1566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198FA-F1E3-4ECB-9AE2-8A7AAB209A0C}"/>
              </a:ext>
            </a:extLst>
          </p:cNvPr>
          <p:cNvSpPr txBox="1"/>
          <p:nvPr/>
        </p:nvSpPr>
        <p:spPr>
          <a:xfrm>
            <a:off x="1251700" y="1635109"/>
            <a:ext cx="278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id="{B5341B1F-75B5-4E3B-9965-5552046B3A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922587" y="2206366"/>
            <a:ext cx="2788347" cy="1566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43F106-6517-4C7C-8730-4EF1DB739FF9}"/>
              </a:ext>
            </a:extLst>
          </p:cNvPr>
          <p:cNvSpPr txBox="1"/>
          <p:nvPr/>
        </p:nvSpPr>
        <p:spPr>
          <a:xfrm>
            <a:off x="3986029" y="2604776"/>
            <a:ext cx="278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Thơ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Hình ảnh 30">
            <a:extLst>
              <a:ext uri="{FF2B5EF4-FFF2-40B4-BE49-F238E27FC236}">
                <a16:creationId xmlns:a16="http://schemas.microsoft.com/office/drawing/2014/main" id="{4E530EEE-7FE6-4184-BFC6-7380725609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481060" y="3201372"/>
            <a:ext cx="3473248" cy="1950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819EB9-E223-41AC-84DF-0C6B66F462B5}"/>
              </a:ext>
            </a:extLst>
          </p:cNvPr>
          <p:cNvSpPr txBox="1"/>
          <p:nvPr/>
        </p:nvSpPr>
        <p:spPr>
          <a:xfrm>
            <a:off x="816704" y="3429000"/>
            <a:ext cx="2661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khoa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Hình ảnh 30">
            <a:extLst>
              <a:ext uri="{FF2B5EF4-FFF2-40B4-BE49-F238E27FC236}">
                <a16:creationId xmlns:a16="http://schemas.microsoft.com/office/drawing/2014/main" id="{E193F6D8-C153-44A6-B30D-50B6843B5D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856800" y="4369224"/>
            <a:ext cx="3767889" cy="156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309A8C-83E5-4A56-AD88-CDC7BE09675E}"/>
              </a:ext>
            </a:extLst>
          </p:cNvPr>
          <p:cNvSpPr txBox="1"/>
          <p:nvPr/>
        </p:nvSpPr>
        <p:spPr>
          <a:xfrm>
            <a:off x="4063805" y="4798412"/>
            <a:ext cx="340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40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tranh</a:t>
            </a:r>
            <a:endParaRPr lang="en-US" sz="40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C7071-9810-46A0-AE5D-CE7466B04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408D8D23-D2C2-424A-8085-D8C063C8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18685"/>
          <a:stretch/>
        </p:blipFill>
        <p:spPr>
          <a:xfrm>
            <a:off x="5500914" y="1058140"/>
            <a:ext cx="6921026" cy="5237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4B96D-70D3-42B6-84FC-21C08ACC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30208"/>
          <a:stretch/>
        </p:blipFill>
        <p:spPr>
          <a:xfrm rot="2700000">
            <a:off x="-828134" y="-2978305"/>
            <a:ext cx="5890950" cy="6159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76C30-E9DB-4484-92AB-6B60597E69B0}"/>
              </a:ext>
            </a:extLst>
          </p:cNvPr>
          <p:cNvSpPr txBox="1"/>
          <p:nvPr/>
        </p:nvSpPr>
        <p:spPr>
          <a:xfrm>
            <a:off x="1157944" y="693015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Giới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thiệu</a:t>
            </a:r>
            <a:r>
              <a:rPr lang="en-US" sz="40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09E06-B4B5-4819-9C91-09A68311D243}"/>
              </a:ext>
            </a:extLst>
          </p:cNvPr>
          <p:cNvSpPr txBox="1"/>
          <p:nvPr/>
        </p:nvSpPr>
        <p:spPr>
          <a:xfrm>
            <a:off x="919129" y="3167390"/>
            <a:ext cx="2143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Tên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4EE20-9E5B-434F-8B0F-147057CA8735}"/>
              </a:ext>
            </a:extLst>
          </p:cNvPr>
          <p:cNvSpPr txBox="1"/>
          <p:nvPr/>
        </p:nvSpPr>
        <p:spPr>
          <a:xfrm>
            <a:off x="919129" y="3846740"/>
            <a:ext cx="4784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- Ai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tặng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(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hoặc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ai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mượn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)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cuốn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sách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UTM Avo" panose="02040603050506020204" pitchFamily="18" charset="0"/>
              </a:rPr>
              <a:t>ấy</a:t>
            </a:r>
            <a:r>
              <a:rPr lang="en-US" sz="2800" dirty="0">
                <a:solidFill>
                  <a:schemeClr val="bg2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654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F4EDA9-486B-4657-8B2B-1B9B40D1F0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88153E6A-FF70-4B14-A05A-16610DC4D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8"/>
          <a:stretch/>
        </p:blipFill>
        <p:spPr>
          <a:xfrm>
            <a:off x="549184" y="0"/>
            <a:ext cx="11093631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B88F5-C194-4D11-89AE-CDD7ABB6F8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7DEEFEB-F5DC-48F6-B7D4-3F9EB5D5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10479" b="46365"/>
          <a:stretch/>
        </p:blipFill>
        <p:spPr>
          <a:xfrm>
            <a:off x="1212850" y="0"/>
            <a:ext cx="97663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3" y="275832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8C944-163A-494A-A331-B9693BEFF693}"/>
              </a:ext>
            </a:extLst>
          </p:cNvPr>
          <p:cNvSpPr txBox="1"/>
          <p:nvPr/>
        </p:nvSpPr>
        <p:spPr>
          <a:xfrm>
            <a:off x="3727254" y="1412380"/>
            <a:ext cx="4519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cho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các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bạn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nghe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80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宋体</vt:lpstr>
      <vt:lpstr>UTM Avo</vt:lpstr>
      <vt:lpstr>Calibri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91</cp:revision>
  <dcterms:created xsi:type="dcterms:W3CDTF">2021-11-01T08:16:43Z</dcterms:created>
  <dcterms:modified xsi:type="dcterms:W3CDTF">2026-03-23T00:29:19Z</dcterms:modified>
</cp:coreProperties>
</file>