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1" r:id="rId1"/>
  </p:sldMasterIdLst>
  <p:notesMasterIdLst>
    <p:notesMasterId r:id="rId13"/>
  </p:notesMasterIdLst>
  <p:sldIdLst>
    <p:sldId id="1449" r:id="rId2"/>
    <p:sldId id="259" r:id="rId3"/>
    <p:sldId id="429" r:id="rId4"/>
    <p:sldId id="436" r:id="rId5"/>
    <p:sldId id="1426" r:id="rId6"/>
    <p:sldId id="425" r:id="rId7"/>
    <p:sldId id="1427" r:id="rId8"/>
    <p:sldId id="1428" r:id="rId9"/>
    <p:sldId id="441" r:id="rId10"/>
    <p:sldId id="442" r:id="rId11"/>
    <p:sldId id="1432" r:id="rId12"/>
  </p:sldIdLst>
  <p:sldSz cx="12192000" cy="6858000"/>
  <p:notesSz cx="6858000" cy="9144000"/>
  <p:embeddedFontLst>
    <p:embeddedFont>
      <p:font typeface="宋体" panose="02010600030101010101" pitchFamily="2" charset="-122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F7707"/>
    <a:srgbClr val="D1FAFE"/>
    <a:srgbClr val="42D64C"/>
    <a:srgbClr val="FFFBF7"/>
    <a:srgbClr val="29AE9D"/>
    <a:srgbClr val="895527"/>
    <a:srgbClr val="FCBD4B"/>
    <a:srgbClr val="5F360E"/>
    <a:srgbClr val="8C73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68" autoAdjust="0"/>
    <p:restoredTop sz="90291" autoAdjust="0"/>
  </p:normalViewPr>
  <p:slideViewPr>
    <p:cSldViewPr snapToGrid="0">
      <p:cViewPr varScale="1">
        <p:scale>
          <a:sx n="103" d="100"/>
          <a:sy n="103" d="100"/>
        </p:scale>
        <p:origin x="64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CC5DA-588C-413F-A877-8DAD1F20E088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C0D23-9FF9-44D0-8A45-F921EE6DD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38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2454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7538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67540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9175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6970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E2EB359-58AC-4B8A-BF0F-73FFF7F6DC58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23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1530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623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C4CEE7A-CDA2-43A3-8345-F0F170370B1F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890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49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636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9414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457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32229" y="-159657"/>
            <a:ext cx="12670972" cy="714102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E0539A96-04F5-4E02-8D26-ED9E230D45BD}"/>
              </a:ext>
            </a:extLst>
          </p:cNvPr>
          <p:cNvSpPr/>
          <p:nvPr userDrawn="1"/>
        </p:nvSpPr>
        <p:spPr>
          <a:xfrm>
            <a:off x="10872515" y="105230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619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1437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D2C5CFF-FB72-4892-B9F1-D4449E22AFBE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313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61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123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5" r:id="rId6"/>
    <p:sldLayoutId id="2147483673" r:id="rId7"/>
    <p:sldLayoutId id="2147483662" r:id="rId8"/>
    <p:sldLayoutId id="2147483663" r:id="rId9"/>
    <p:sldLayoutId id="2147483665" r:id="rId10"/>
    <p:sldLayoutId id="2147483667" r:id="rId11"/>
    <p:sldLayoutId id="2147483674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4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864476" y="1648606"/>
            <a:ext cx="10463122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27</a:t>
            </a:r>
            <a:endParaRPr lang="en-US" sz="5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 đọc: Chuột con đáng yêu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28946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3471027E-FE17-4F99-8B03-9FA530E5A2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0" b="50078"/>
          <a:stretch/>
        </p:blipFill>
        <p:spPr>
          <a:xfrm>
            <a:off x="502962" y="1162373"/>
            <a:ext cx="11689038" cy="51338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9F8645-A227-44C2-884E-335A3B31C7FA}"/>
              </a:ext>
            </a:extLst>
          </p:cNvPr>
          <p:cNvSpPr txBox="1"/>
          <p:nvPr/>
        </p:nvSpPr>
        <p:spPr>
          <a:xfrm>
            <a:off x="955222" y="839207"/>
            <a:ext cx="10281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Chuột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con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có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gì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đáng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yêu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98431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F74379AD-B2E9-4E55-910F-39F3621204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" t="51477" r="-279" b="1495"/>
          <a:stretch/>
        </p:blipFill>
        <p:spPr>
          <a:xfrm>
            <a:off x="831308" y="1026440"/>
            <a:ext cx="10529383" cy="5470902"/>
          </a:xfrm>
          <a:prstGeom prst="rect">
            <a:avLst/>
          </a:prstGeom>
        </p:spPr>
      </p:pic>
      <p:pic>
        <p:nvPicPr>
          <p:cNvPr id="15" name="Picture 14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6411E3B1-2049-49BD-A47F-6615DC515D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82" b="89644"/>
          <a:stretch/>
        </p:blipFill>
        <p:spPr>
          <a:xfrm>
            <a:off x="1329577" y="-190092"/>
            <a:ext cx="7393510" cy="1204669"/>
          </a:xfrm>
          <a:prstGeom prst="rect">
            <a:avLst/>
          </a:prstGeom>
        </p:spPr>
      </p:pic>
      <p:pic>
        <p:nvPicPr>
          <p:cNvPr id="5" name="Picture 4" descr="A person holding a microphone&#10;&#10;Description automatically generated with low confidence">
            <a:extLst>
              <a:ext uri="{FF2B5EF4-FFF2-40B4-BE49-F238E27FC236}">
                <a16:creationId xmlns:a16="http://schemas.microsoft.com/office/drawing/2014/main" id="{37734842-3C92-488A-BF7B-225376E835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763" y="882418"/>
            <a:ext cx="610637" cy="463854"/>
          </a:xfrm>
          <a:prstGeom prst="rect">
            <a:avLst/>
          </a:prstGeom>
        </p:spPr>
      </p:pic>
      <p:pic>
        <p:nvPicPr>
          <p:cNvPr id="6" name="Picture 5" descr="A person holding a microphone&#10;&#10;Description automatically generated with low confidence">
            <a:extLst>
              <a:ext uri="{FF2B5EF4-FFF2-40B4-BE49-F238E27FC236}">
                <a16:creationId xmlns:a16="http://schemas.microsoft.com/office/drawing/2014/main" id="{1B79FBD9-CE71-4834-A5A0-D41CDDEDAB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734" y="2345656"/>
            <a:ext cx="610637" cy="463854"/>
          </a:xfrm>
          <a:prstGeom prst="rect">
            <a:avLst/>
          </a:prstGeom>
        </p:spPr>
      </p:pic>
      <p:pic>
        <p:nvPicPr>
          <p:cNvPr id="7" name="Picture 6" descr="A person holding a microphone&#10;&#10;Description automatically generated with low confidence">
            <a:extLst>
              <a:ext uri="{FF2B5EF4-FFF2-40B4-BE49-F238E27FC236}">
                <a16:creationId xmlns:a16="http://schemas.microsoft.com/office/drawing/2014/main" id="{D09079C5-4219-470E-8B44-127CF8FC2C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734" y="3208675"/>
            <a:ext cx="610637" cy="463854"/>
          </a:xfrm>
          <a:prstGeom prst="rect">
            <a:avLst/>
          </a:prstGeom>
        </p:spPr>
      </p:pic>
      <p:pic>
        <p:nvPicPr>
          <p:cNvPr id="8" name="Picture 7" descr="A person holding a microphone&#10;&#10;Description automatically generated with low confidence">
            <a:extLst>
              <a:ext uri="{FF2B5EF4-FFF2-40B4-BE49-F238E27FC236}">
                <a16:creationId xmlns:a16="http://schemas.microsoft.com/office/drawing/2014/main" id="{C8E4856B-8334-49A2-B2AC-3E9B6E434C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762" y="4512570"/>
            <a:ext cx="610637" cy="463854"/>
          </a:xfrm>
          <a:prstGeom prst="rect">
            <a:avLst/>
          </a:prstGeom>
        </p:spPr>
      </p:pic>
      <p:pic>
        <p:nvPicPr>
          <p:cNvPr id="9" name="Picture 8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808A3797-7BAF-4D13-94C5-B447C0ED094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63" t="27256" r="39571" b="48708"/>
          <a:stretch/>
        </p:blipFill>
        <p:spPr>
          <a:xfrm flipH="1">
            <a:off x="1798734" y="1764833"/>
            <a:ext cx="552155" cy="655608"/>
          </a:xfrm>
          <a:prstGeom prst="rect">
            <a:avLst/>
          </a:prstGeom>
        </p:spPr>
      </p:pic>
      <p:pic>
        <p:nvPicPr>
          <p:cNvPr id="10" name="Picture 9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72319FFD-F2EE-4D12-8BFB-701DFE13FDE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63" t="27256" r="39571" b="48708"/>
          <a:stretch/>
        </p:blipFill>
        <p:spPr>
          <a:xfrm flipH="1">
            <a:off x="1893500" y="2787976"/>
            <a:ext cx="479160" cy="568936"/>
          </a:xfrm>
          <a:prstGeom prst="rect">
            <a:avLst/>
          </a:prstGeom>
        </p:spPr>
      </p:pic>
      <p:pic>
        <p:nvPicPr>
          <p:cNvPr id="11" name="Picture 10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2EF06DB1-40C3-4C0A-8F85-CA48F24ACA2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63" t="27256" r="39571" b="48708"/>
          <a:stretch/>
        </p:blipFill>
        <p:spPr>
          <a:xfrm flipH="1">
            <a:off x="1951556" y="5405396"/>
            <a:ext cx="399332" cy="568936"/>
          </a:xfrm>
          <a:prstGeom prst="rect">
            <a:avLst/>
          </a:prstGeom>
        </p:spPr>
      </p:pic>
      <p:pic>
        <p:nvPicPr>
          <p:cNvPr id="12" name="Picture 11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FA880FD-5711-4750-8256-3486C181998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51" r="59620" b="49988"/>
          <a:stretch/>
        </p:blipFill>
        <p:spPr>
          <a:xfrm>
            <a:off x="1776962" y="3688597"/>
            <a:ext cx="573926" cy="53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519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9417D53-E93C-49FC-BE43-26EDA46E83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603" y="5081901"/>
            <a:ext cx="5364480" cy="1129364"/>
          </a:xfrm>
          <a:prstGeom prst="rect">
            <a:avLst/>
          </a:prstGeom>
        </p:spPr>
      </p:pic>
      <p:grpSp>
        <p:nvGrpSpPr>
          <p:cNvPr id="6" name="组合 8">
            <a:extLst>
              <a:ext uri="{FF2B5EF4-FFF2-40B4-BE49-F238E27FC236}">
                <a16:creationId xmlns:a16="http://schemas.microsoft.com/office/drawing/2014/main" id="{D8D42BD0-9AD0-455C-AC4E-D0FAD92BEEE7}"/>
              </a:ext>
            </a:extLst>
          </p:cNvPr>
          <p:cNvGrpSpPr/>
          <p:nvPr/>
        </p:nvGrpSpPr>
        <p:grpSpPr>
          <a:xfrm>
            <a:off x="1651041" y="4706828"/>
            <a:ext cx="1718993" cy="1313980"/>
            <a:chOff x="1631991" y="5087828"/>
            <a:chExt cx="1718993" cy="1313980"/>
          </a:xfrm>
        </p:grpSpPr>
        <p:pic>
          <p:nvPicPr>
            <p:cNvPr id="7" name="图片 75">
              <a:extLst>
                <a:ext uri="{FF2B5EF4-FFF2-40B4-BE49-F238E27FC236}">
                  <a16:creationId xmlns:a16="http://schemas.microsoft.com/office/drawing/2014/main" id="{896BEF42-D258-4A23-905F-E2CAFCADA3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7" b="14339"/>
            <a:stretch/>
          </p:blipFill>
          <p:spPr>
            <a:xfrm>
              <a:off x="1631991" y="5087828"/>
              <a:ext cx="1445624" cy="1313980"/>
            </a:xfrm>
            <a:prstGeom prst="rect">
              <a:avLst/>
            </a:prstGeom>
          </p:spPr>
        </p:pic>
        <p:pic>
          <p:nvPicPr>
            <p:cNvPr id="8" name="图片 76">
              <a:extLst>
                <a:ext uri="{FF2B5EF4-FFF2-40B4-BE49-F238E27FC236}">
                  <a16:creationId xmlns:a16="http://schemas.microsoft.com/office/drawing/2014/main" id="{86DBA2C9-4A3A-4DC1-B514-98DDA38C58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7" b="14339"/>
            <a:stretch/>
          </p:blipFill>
          <p:spPr>
            <a:xfrm>
              <a:off x="2292096" y="5439346"/>
              <a:ext cx="1058888" cy="962462"/>
            </a:xfrm>
            <a:prstGeom prst="rect">
              <a:avLst/>
            </a:prstGeom>
          </p:spPr>
        </p:pic>
      </p:grpSp>
      <p:grpSp>
        <p:nvGrpSpPr>
          <p:cNvPr id="11" name="组合 83">
            <a:extLst>
              <a:ext uri="{FF2B5EF4-FFF2-40B4-BE49-F238E27FC236}">
                <a16:creationId xmlns:a16="http://schemas.microsoft.com/office/drawing/2014/main" id="{BB1155D1-1E0E-4225-AF20-1462071D4819}"/>
              </a:ext>
            </a:extLst>
          </p:cNvPr>
          <p:cNvGrpSpPr/>
          <p:nvPr/>
        </p:nvGrpSpPr>
        <p:grpSpPr>
          <a:xfrm>
            <a:off x="0" y="5348324"/>
            <a:ext cx="12203723" cy="1123362"/>
            <a:chOff x="-17585" y="5729324"/>
            <a:chExt cx="12203723" cy="1123362"/>
          </a:xfrm>
        </p:grpSpPr>
        <p:pic>
          <p:nvPicPr>
            <p:cNvPr id="12" name="图片 84">
              <a:extLst>
                <a:ext uri="{FF2B5EF4-FFF2-40B4-BE49-F238E27FC236}">
                  <a16:creationId xmlns:a16="http://schemas.microsoft.com/office/drawing/2014/main" id="{CEEE0D57-3701-4248-A6BE-7448AE0C36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3" name="图片 85">
              <a:extLst>
                <a:ext uri="{FF2B5EF4-FFF2-40B4-BE49-F238E27FC236}">
                  <a16:creationId xmlns:a16="http://schemas.microsoft.com/office/drawing/2014/main" id="{8B4A0EC4-E8A4-46E9-9B33-22B4092215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14" name="PA_库_图片 6">
            <a:extLst>
              <a:ext uri="{FF2B5EF4-FFF2-40B4-BE49-F238E27FC236}">
                <a16:creationId xmlns:a16="http://schemas.microsoft.com/office/drawing/2014/main" id="{D1405F8D-2E56-41D3-955B-FADC35CF8DB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160" y="555735"/>
            <a:ext cx="5559961" cy="4329089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29418F-A5AD-4C47-ADF4-26103E58EDB2}"/>
              </a:ext>
            </a:extLst>
          </p:cNvPr>
          <p:cNvSpPr txBox="1"/>
          <p:nvPr/>
        </p:nvSpPr>
        <p:spPr>
          <a:xfrm>
            <a:off x="4260512" y="2385647"/>
            <a:ext cx="3670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4492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KHỞI ĐỘNG</a:t>
            </a:r>
            <a:endParaRPr lang="en-US" sz="4000" b="1" dirty="0">
              <a:solidFill>
                <a:srgbClr val="4492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F74379AD-B2E9-4E55-910F-39F3621204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" t="51477" r="-279" b="1495"/>
          <a:stretch/>
        </p:blipFill>
        <p:spPr>
          <a:xfrm>
            <a:off x="831308" y="1026440"/>
            <a:ext cx="10529383" cy="5470902"/>
          </a:xfrm>
          <a:prstGeom prst="rect">
            <a:avLst/>
          </a:prstGeom>
        </p:spPr>
      </p:pic>
      <p:pic>
        <p:nvPicPr>
          <p:cNvPr id="16" name="Picture 1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D46D786D-0210-4B02-A4FE-9D70B9F9F9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8" r="38700" b="50077"/>
          <a:stretch/>
        </p:blipFill>
        <p:spPr>
          <a:xfrm>
            <a:off x="0" y="5191933"/>
            <a:ext cx="1940561" cy="122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192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9">
            <a:extLst>
              <a:ext uri="{FF2B5EF4-FFF2-40B4-BE49-F238E27FC236}">
                <a16:creationId xmlns:a16="http://schemas.microsoft.com/office/drawing/2014/main" id="{FCEA3511-83F6-468B-AAF1-897D772048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488" y="1514429"/>
            <a:ext cx="3481800" cy="4202640"/>
          </a:xfrm>
          <a:prstGeom prst="rect">
            <a:avLst/>
          </a:prstGeom>
        </p:spPr>
      </p:pic>
      <p:pic>
        <p:nvPicPr>
          <p:cNvPr id="5" name="图片 20">
            <a:extLst>
              <a:ext uri="{FF2B5EF4-FFF2-40B4-BE49-F238E27FC236}">
                <a16:creationId xmlns:a16="http://schemas.microsoft.com/office/drawing/2014/main" id="{77143CA1-8D86-4FFF-B431-8C5D9EAF23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137" y="2573777"/>
            <a:ext cx="2604152" cy="3143292"/>
          </a:xfrm>
          <a:prstGeom prst="rect">
            <a:avLst/>
          </a:prstGeom>
        </p:spPr>
      </p:pic>
      <p:pic>
        <p:nvPicPr>
          <p:cNvPr id="6" name="图片 21">
            <a:extLst>
              <a:ext uri="{FF2B5EF4-FFF2-40B4-BE49-F238E27FC236}">
                <a16:creationId xmlns:a16="http://schemas.microsoft.com/office/drawing/2014/main" id="{CF7EF899-F3B2-4168-B89E-08955851F6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700" y="3438751"/>
            <a:ext cx="1838450" cy="2219066"/>
          </a:xfrm>
          <a:prstGeom prst="rect">
            <a:avLst/>
          </a:prstGeom>
        </p:spPr>
      </p:pic>
      <p:grpSp>
        <p:nvGrpSpPr>
          <p:cNvPr id="7" name="组合 22">
            <a:extLst>
              <a:ext uri="{FF2B5EF4-FFF2-40B4-BE49-F238E27FC236}">
                <a16:creationId xmlns:a16="http://schemas.microsoft.com/office/drawing/2014/main" id="{B047831F-28AA-41BF-B39E-223D863B7D88}"/>
              </a:ext>
            </a:extLst>
          </p:cNvPr>
          <p:cNvGrpSpPr/>
          <p:nvPr/>
        </p:nvGrpSpPr>
        <p:grpSpPr>
          <a:xfrm>
            <a:off x="14512" y="4588609"/>
            <a:ext cx="12192001" cy="1842572"/>
            <a:chOff x="-175848" y="4352544"/>
            <a:chExt cx="12367848" cy="2310496"/>
          </a:xfrm>
        </p:grpSpPr>
        <p:pic>
          <p:nvPicPr>
            <p:cNvPr id="8" name="图片 23">
              <a:extLst>
                <a:ext uri="{FF2B5EF4-FFF2-40B4-BE49-F238E27FC236}">
                  <a16:creationId xmlns:a16="http://schemas.microsoft.com/office/drawing/2014/main" id="{B0F80113-881F-4939-B216-E6FFA5BCE1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 b="4538"/>
            <a:stretch/>
          </p:blipFill>
          <p:spPr>
            <a:xfrm flipH="1">
              <a:off x="-175848" y="4352544"/>
              <a:ext cx="4185322" cy="2296428"/>
            </a:xfrm>
            <a:prstGeom prst="rect">
              <a:avLst/>
            </a:prstGeom>
          </p:spPr>
        </p:pic>
        <p:pic>
          <p:nvPicPr>
            <p:cNvPr id="9" name="图片 24">
              <a:extLst>
                <a:ext uri="{FF2B5EF4-FFF2-40B4-BE49-F238E27FC236}">
                  <a16:creationId xmlns:a16="http://schemas.microsoft.com/office/drawing/2014/main" id="{0A3D6EC8-4BD7-44C2-9031-9E21A2FF4C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 b="4233"/>
            <a:stretch/>
          </p:blipFill>
          <p:spPr>
            <a:xfrm>
              <a:off x="4004236" y="4553712"/>
              <a:ext cx="8187764" cy="2109328"/>
            </a:xfrm>
            <a:prstGeom prst="rect">
              <a:avLst/>
            </a:prstGeom>
          </p:spPr>
        </p:pic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DEAF830-D2B6-48E8-81AD-6F21C457E236}"/>
              </a:ext>
            </a:extLst>
          </p:cNvPr>
          <p:cNvSpPr/>
          <p:nvPr/>
        </p:nvSpPr>
        <p:spPr>
          <a:xfrm>
            <a:off x="901475" y="1378147"/>
            <a:ext cx="2697162" cy="6901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UTM Avo" panose="02040603050506020204" pitchFamily="18" charset="0"/>
              </a:rPr>
              <a:t>chuột</a:t>
            </a:r>
            <a:endParaRPr lang="en-US" sz="32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E6CE1D8-B92D-4181-B50C-5D11FBE3F4A0}"/>
              </a:ext>
            </a:extLst>
          </p:cNvPr>
          <p:cNvSpPr/>
          <p:nvPr/>
        </p:nvSpPr>
        <p:spPr>
          <a:xfrm>
            <a:off x="901475" y="2487105"/>
            <a:ext cx="2697162" cy="6901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UTM Avo" panose="02040603050506020204" pitchFamily="18" charset="0"/>
              </a:rPr>
              <a:t>trêu</a:t>
            </a:r>
            <a:endParaRPr lang="en-US" sz="32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E26A6ED5-8CE8-468C-A2C4-7808612CB6B3}"/>
              </a:ext>
            </a:extLst>
          </p:cNvPr>
          <p:cNvSpPr/>
          <p:nvPr/>
        </p:nvSpPr>
        <p:spPr>
          <a:xfrm>
            <a:off x="901475" y="3596063"/>
            <a:ext cx="2932012" cy="6901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UTM Avo" panose="02040603050506020204" pitchFamily="18" charset="0"/>
              </a:rPr>
              <a:t>phụng</a:t>
            </a:r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UTM Avo" panose="02040603050506020204" pitchFamily="18" charset="0"/>
              </a:rPr>
              <a:t>phịu</a:t>
            </a:r>
            <a:endParaRPr lang="en-US" sz="32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04878A5-DBAC-4262-9BCC-14668D279081}"/>
              </a:ext>
            </a:extLst>
          </p:cNvPr>
          <p:cNvSpPr/>
          <p:nvPr/>
        </p:nvSpPr>
        <p:spPr>
          <a:xfrm>
            <a:off x="8381295" y="1378147"/>
            <a:ext cx="2697162" cy="6901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UTM Avo" panose="02040603050506020204" pitchFamily="18" charset="0"/>
              </a:rPr>
              <a:t>ngừng</a:t>
            </a:r>
            <a:endParaRPr lang="en-US" sz="32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8B716B0D-5205-4635-90AE-0348A690F12D}"/>
              </a:ext>
            </a:extLst>
          </p:cNvPr>
          <p:cNvSpPr/>
          <p:nvPr/>
        </p:nvSpPr>
        <p:spPr>
          <a:xfrm>
            <a:off x="8381295" y="2446405"/>
            <a:ext cx="2697162" cy="6901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UTM Avo" panose="02040603050506020204" pitchFamily="18" charset="0"/>
              </a:rPr>
              <a:t>dịu</a:t>
            </a:r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UTM Avo" panose="02040603050506020204" pitchFamily="18" charset="0"/>
              </a:rPr>
              <a:t>dàng</a:t>
            </a:r>
            <a:endParaRPr lang="en-US" sz="32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24A2721E-3904-47CF-B5CF-E1B1C4BD9B6D}"/>
              </a:ext>
            </a:extLst>
          </p:cNvPr>
          <p:cNvSpPr/>
          <p:nvPr/>
        </p:nvSpPr>
        <p:spPr>
          <a:xfrm>
            <a:off x="8487777" y="3621811"/>
            <a:ext cx="2802747" cy="6901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UTM Avo" panose="02040603050506020204" pitchFamily="18" charset="0"/>
              </a:rPr>
              <a:t>hiểu</a:t>
            </a:r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</a:rPr>
              <a:t> ra </a:t>
            </a:r>
            <a:r>
              <a:rPr lang="en-US" sz="3200" dirty="0" err="1">
                <a:solidFill>
                  <a:schemeClr val="tx1"/>
                </a:solidFill>
                <a:latin typeface="UTM Avo" panose="02040603050506020204" pitchFamily="18" charset="0"/>
              </a:rPr>
              <a:t>ngay</a:t>
            </a:r>
            <a:endParaRPr lang="en-US" sz="32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grpSp>
        <p:nvGrpSpPr>
          <p:cNvPr id="34" name="PA_库_组合 5">
            <a:extLst>
              <a:ext uri="{FF2B5EF4-FFF2-40B4-BE49-F238E27FC236}">
                <a16:creationId xmlns:a16="http://schemas.microsoft.com/office/drawing/2014/main" id="{49A18141-E269-4CBE-8FEA-7F811372D2C7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3065931" y="164807"/>
            <a:ext cx="6760240" cy="724487"/>
            <a:chOff x="1874329" y="2417937"/>
            <a:chExt cx="1534600" cy="734123"/>
          </a:xfrm>
        </p:grpSpPr>
        <p:sp>
          <p:nvSpPr>
            <p:cNvPr id="35" name="任意多边形 10">
              <a:extLst>
                <a:ext uri="{FF2B5EF4-FFF2-40B4-BE49-F238E27FC236}">
                  <a16:creationId xmlns:a16="http://schemas.microsoft.com/office/drawing/2014/main" id="{26A1CD5B-D529-4D38-BCE0-368F747DA3D1}"/>
                </a:ext>
              </a:extLst>
            </p:cNvPr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chemeClr val="bg1"/>
              </a:bgClr>
            </a:patt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任意多边形 11">
              <a:extLst>
                <a:ext uri="{FF2B5EF4-FFF2-40B4-BE49-F238E27FC236}">
                  <a16:creationId xmlns:a16="http://schemas.microsoft.com/office/drawing/2014/main" id="{4BFC1E88-62EB-45BA-84DE-0E4413DFE87A}"/>
                </a:ext>
              </a:extLst>
            </p:cNvPr>
            <p:cNvSpPr/>
            <p:nvPr/>
          </p:nvSpPr>
          <p:spPr>
            <a:xfrm>
              <a:off x="1874329" y="245270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文本框 12">
              <a:extLst>
                <a:ext uri="{FF2B5EF4-FFF2-40B4-BE49-F238E27FC236}">
                  <a16:creationId xmlns:a16="http://schemas.microsoft.com/office/drawing/2014/main" id="{A7A0E52D-8E57-41E9-9CC8-ABBE898283C0}"/>
                </a:ext>
              </a:extLst>
            </p:cNvPr>
            <p:cNvSpPr txBox="1"/>
            <p:nvPr/>
          </p:nvSpPr>
          <p:spPr>
            <a:xfrm>
              <a:off x="1945538" y="2417937"/>
              <a:ext cx="1314030" cy="6513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vi-VN" altLang="zh-CN" sz="3200" b="1" dirty="0">
                  <a:solidFill>
                    <a:srgbClr val="FF7707"/>
                  </a:solidFill>
                  <a:latin typeface="UTM Avo" panose="02040603050506020204" pitchFamily="18" charset="0"/>
                  <a:ea typeface="方正静蕾简体" panose="02000000000000000000" pitchFamily="2" charset="-122"/>
                </a:rPr>
                <a:t>Luyện đọc từ ngữ</a:t>
              </a:r>
              <a:endParaRPr lang="en-US" altLang="zh-CN" sz="3200" b="1" dirty="0">
                <a:solidFill>
                  <a:srgbClr val="FF7707"/>
                </a:solidFill>
                <a:latin typeface="UTM Avo" panose="02040603050506020204" pitchFamily="18" charset="0"/>
                <a:ea typeface="方正静蕾简体" panose="020000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6741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F74379AD-B2E9-4E55-910F-39F3621204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" t="51477" r="-279" b="1495"/>
          <a:stretch/>
        </p:blipFill>
        <p:spPr>
          <a:xfrm>
            <a:off x="831308" y="1026440"/>
            <a:ext cx="10529383" cy="5470902"/>
          </a:xfrm>
          <a:prstGeom prst="rect">
            <a:avLst/>
          </a:prstGeom>
        </p:spPr>
      </p:pic>
      <p:pic>
        <p:nvPicPr>
          <p:cNvPr id="15" name="Picture 14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6411E3B1-2049-49BD-A47F-6615DC515D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39" b="89644"/>
          <a:stretch/>
        </p:blipFill>
        <p:spPr>
          <a:xfrm>
            <a:off x="1169919" y="-121192"/>
            <a:ext cx="7640253" cy="1204669"/>
          </a:xfrm>
          <a:prstGeom prst="rect">
            <a:avLst/>
          </a:prstGeom>
        </p:spPr>
      </p:pic>
      <p:pic>
        <p:nvPicPr>
          <p:cNvPr id="16" name="Picture 1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D46D786D-0210-4B02-A4FE-9D70B9F9F9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8" r="38700" b="50077"/>
          <a:stretch/>
        </p:blipFill>
        <p:spPr>
          <a:xfrm>
            <a:off x="0" y="5191933"/>
            <a:ext cx="1940561" cy="1220814"/>
          </a:xfrm>
          <a:prstGeom prst="rect">
            <a:avLst/>
          </a:prstGeom>
        </p:spPr>
      </p:pic>
      <p:sp>
        <p:nvSpPr>
          <p:cNvPr id="9" name="Cloud 8">
            <a:extLst>
              <a:ext uri="{FF2B5EF4-FFF2-40B4-BE49-F238E27FC236}">
                <a16:creationId xmlns:a16="http://schemas.microsoft.com/office/drawing/2014/main" id="{EA898EE1-6D7D-4EBD-A275-1E587DD86232}"/>
              </a:ext>
            </a:extLst>
          </p:cNvPr>
          <p:cNvSpPr/>
          <p:nvPr/>
        </p:nvSpPr>
        <p:spPr>
          <a:xfrm>
            <a:off x="1951842" y="929072"/>
            <a:ext cx="312801" cy="319316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ECCA8A19-6B9C-483E-B357-8F79AD284F29}"/>
              </a:ext>
            </a:extLst>
          </p:cNvPr>
          <p:cNvSpPr/>
          <p:nvPr/>
        </p:nvSpPr>
        <p:spPr>
          <a:xfrm>
            <a:off x="1667405" y="1406924"/>
            <a:ext cx="304800" cy="26670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2</a:t>
            </a:r>
            <a:endParaRPr lang="en-US" sz="20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931E5FDF-73BD-48F7-89E9-E64A9448AC58}"/>
              </a:ext>
            </a:extLst>
          </p:cNvPr>
          <p:cNvSpPr/>
          <p:nvPr/>
        </p:nvSpPr>
        <p:spPr>
          <a:xfrm>
            <a:off x="2206950" y="1843920"/>
            <a:ext cx="304800" cy="26670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3</a:t>
            </a:r>
            <a:endParaRPr lang="en-US" sz="20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FCB1743F-6F81-4C97-A54D-1332FD7427E8}"/>
              </a:ext>
            </a:extLst>
          </p:cNvPr>
          <p:cNvSpPr/>
          <p:nvPr/>
        </p:nvSpPr>
        <p:spPr>
          <a:xfrm>
            <a:off x="7307038" y="1876302"/>
            <a:ext cx="254509" cy="201935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4</a:t>
            </a:r>
            <a:endParaRPr lang="en-US" sz="20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5D0E9C29-7C76-4BAA-BAE3-E14E29B19718}"/>
              </a:ext>
            </a:extLst>
          </p:cNvPr>
          <p:cNvSpPr/>
          <p:nvPr/>
        </p:nvSpPr>
        <p:spPr>
          <a:xfrm>
            <a:off x="2010175" y="2298652"/>
            <a:ext cx="304800" cy="26670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5</a:t>
            </a:r>
            <a:endParaRPr lang="en-US" sz="20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7" name="Cloud 16">
            <a:extLst>
              <a:ext uri="{FF2B5EF4-FFF2-40B4-BE49-F238E27FC236}">
                <a16:creationId xmlns:a16="http://schemas.microsoft.com/office/drawing/2014/main" id="{54AC76EA-19FC-408B-9AB6-BCA9C0EF1EAB}"/>
              </a:ext>
            </a:extLst>
          </p:cNvPr>
          <p:cNvSpPr/>
          <p:nvPr/>
        </p:nvSpPr>
        <p:spPr>
          <a:xfrm>
            <a:off x="2284902" y="2738636"/>
            <a:ext cx="304800" cy="237204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6</a:t>
            </a:r>
            <a:endParaRPr lang="en-US" sz="20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AEF33CEC-5F13-4406-97E5-ECF258DEB600}"/>
              </a:ext>
            </a:extLst>
          </p:cNvPr>
          <p:cNvSpPr/>
          <p:nvPr/>
        </p:nvSpPr>
        <p:spPr>
          <a:xfrm>
            <a:off x="2054550" y="3193368"/>
            <a:ext cx="304800" cy="26670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7</a:t>
            </a:r>
            <a:endParaRPr lang="en-US" sz="20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9" name="Cloud 18">
            <a:extLst>
              <a:ext uri="{FF2B5EF4-FFF2-40B4-BE49-F238E27FC236}">
                <a16:creationId xmlns:a16="http://schemas.microsoft.com/office/drawing/2014/main" id="{3645ECFE-A1F2-46FA-9850-9B1D8C889DC1}"/>
              </a:ext>
            </a:extLst>
          </p:cNvPr>
          <p:cNvSpPr/>
          <p:nvPr/>
        </p:nvSpPr>
        <p:spPr>
          <a:xfrm>
            <a:off x="2231307" y="3628541"/>
            <a:ext cx="304800" cy="26670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8</a:t>
            </a:r>
            <a:endParaRPr lang="en-US" sz="20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2" name="Cloud 31">
            <a:extLst>
              <a:ext uri="{FF2B5EF4-FFF2-40B4-BE49-F238E27FC236}">
                <a16:creationId xmlns:a16="http://schemas.microsoft.com/office/drawing/2014/main" id="{82C22C42-EBA7-40C7-9A54-3F5D4EC2CA2B}"/>
              </a:ext>
            </a:extLst>
          </p:cNvPr>
          <p:cNvSpPr/>
          <p:nvPr/>
        </p:nvSpPr>
        <p:spPr>
          <a:xfrm>
            <a:off x="6966727" y="3628541"/>
            <a:ext cx="304800" cy="26670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9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0C1D275-1852-4C3C-A8BC-0C626AE3D918}"/>
              </a:ext>
            </a:extLst>
          </p:cNvPr>
          <p:cNvGrpSpPr/>
          <p:nvPr/>
        </p:nvGrpSpPr>
        <p:grpSpPr>
          <a:xfrm>
            <a:off x="1956655" y="4447728"/>
            <a:ext cx="502061" cy="400110"/>
            <a:chOff x="1956655" y="4447728"/>
            <a:chExt cx="502061" cy="400110"/>
          </a:xfrm>
        </p:grpSpPr>
        <p:sp>
          <p:nvSpPr>
            <p:cNvPr id="33" name="Cloud 32">
              <a:extLst>
                <a:ext uri="{FF2B5EF4-FFF2-40B4-BE49-F238E27FC236}">
                  <a16:creationId xmlns:a16="http://schemas.microsoft.com/office/drawing/2014/main" id="{2A09189B-2188-448F-93E0-52D05E69B1E8}"/>
                </a:ext>
              </a:extLst>
            </p:cNvPr>
            <p:cNvSpPr/>
            <p:nvPr/>
          </p:nvSpPr>
          <p:spPr>
            <a:xfrm>
              <a:off x="2010174" y="4527133"/>
              <a:ext cx="326667" cy="266700"/>
            </a:xfrm>
            <a:prstGeom prst="cloud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rtlCol="0" anchor="ctr"/>
            <a:lstStyle/>
            <a:p>
              <a:pPr algn="ctr"/>
              <a:endParaRPr lang="en-US" sz="105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4226D39-BFE1-4F92-84C3-85E1AD93F547}"/>
                </a:ext>
              </a:extLst>
            </p:cNvPr>
            <p:cNvSpPr txBox="1"/>
            <p:nvPr/>
          </p:nvSpPr>
          <p:spPr>
            <a:xfrm>
              <a:off x="1956655" y="4447728"/>
              <a:ext cx="5020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+mj-lt"/>
                  <a:cs typeface="Times New Roman" panose="02020603050405020304" pitchFamily="18" charset="0"/>
                </a:rPr>
                <a:t>10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6D23432-FFFF-43DC-838F-B83D57AB3F44}"/>
              </a:ext>
            </a:extLst>
          </p:cNvPr>
          <p:cNvGrpSpPr/>
          <p:nvPr/>
        </p:nvGrpSpPr>
        <p:grpSpPr>
          <a:xfrm>
            <a:off x="7463320" y="4393723"/>
            <a:ext cx="502061" cy="400110"/>
            <a:chOff x="1956655" y="4447728"/>
            <a:chExt cx="502061" cy="400110"/>
          </a:xfrm>
        </p:grpSpPr>
        <p:sp>
          <p:nvSpPr>
            <p:cNvPr id="36" name="Cloud 35">
              <a:extLst>
                <a:ext uri="{FF2B5EF4-FFF2-40B4-BE49-F238E27FC236}">
                  <a16:creationId xmlns:a16="http://schemas.microsoft.com/office/drawing/2014/main" id="{13319FD8-78FB-4F2A-8A91-22C40501783E}"/>
                </a:ext>
              </a:extLst>
            </p:cNvPr>
            <p:cNvSpPr/>
            <p:nvPr/>
          </p:nvSpPr>
          <p:spPr>
            <a:xfrm>
              <a:off x="2010174" y="4527133"/>
              <a:ext cx="326667" cy="266700"/>
            </a:xfrm>
            <a:prstGeom prst="cloud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rtlCol="0" anchor="ctr"/>
            <a:lstStyle/>
            <a:p>
              <a:pPr algn="ctr"/>
              <a:endParaRPr lang="en-US" sz="105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50C3509-3D8B-4919-9E45-9D8248588C15}"/>
                </a:ext>
              </a:extLst>
            </p:cNvPr>
            <p:cNvSpPr txBox="1"/>
            <p:nvPr/>
          </p:nvSpPr>
          <p:spPr>
            <a:xfrm>
              <a:off x="1956655" y="4447728"/>
              <a:ext cx="5020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+mj-lt"/>
                  <a:cs typeface="Times New Roman" panose="02020603050405020304" pitchFamily="18" charset="0"/>
                </a:rPr>
                <a:t>11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77FCFB4-E857-4EA0-8EC7-0EFD9ED660F9}"/>
              </a:ext>
            </a:extLst>
          </p:cNvPr>
          <p:cNvGrpSpPr/>
          <p:nvPr/>
        </p:nvGrpSpPr>
        <p:grpSpPr>
          <a:xfrm>
            <a:off x="1977749" y="5352562"/>
            <a:ext cx="502061" cy="400110"/>
            <a:chOff x="1956655" y="4447728"/>
            <a:chExt cx="502061" cy="400110"/>
          </a:xfrm>
        </p:grpSpPr>
        <p:sp>
          <p:nvSpPr>
            <p:cNvPr id="39" name="Cloud 38">
              <a:extLst>
                <a:ext uri="{FF2B5EF4-FFF2-40B4-BE49-F238E27FC236}">
                  <a16:creationId xmlns:a16="http://schemas.microsoft.com/office/drawing/2014/main" id="{9CDFCF64-41CE-4307-AF7D-F6EBF117F8EE}"/>
                </a:ext>
              </a:extLst>
            </p:cNvPr>
            <p:cNvSpPr/>
            <p:nvPr/>
          </p:nvSpPr>
          <p:spPr>
            <a:xfrm>
              <a:off x="2010174" y="4527133"/>
              <a:ext cx="326667" cy="266700"/>
            </a:xfrm>
            <a:prstGeom prst="cloud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rtlCol="0" anchor="ctr"/>
            <a:lstStyle/>
            <a:p>
              <a:pPr algn="ctr"/>
              <a:endParaRPr lang="en-US" sz="105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CB557AF-9F9F-4E71-B4B5-3D514C496558}"/>
                </a:ext>
              </a:extLst>
            </p:cNvPr>
            <p:cNvSpPr txBox="1"/>
            <p:nvPr/>
          </p:nvSpPr>
          <p:spPr>
            <a:xfrm>
              <a:off x="1956655" y="4447728"/>
              <a:ext cx="5020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+mj-lt"/>
                  <a:cs typeface="Times New Roman" panose="02020603050405020304" pitchFamily="18" charset="0"/>
                </a:rPr>
                <a:t>12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0455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7" grpId="0" animBg="1"/>
      <p:bldP spid="18" grpId="0" animBg="1"/>
      <p:bldP spid="19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9C44981B-9324-4680-BC0E-B5F6C8F88A8C}"/>
              </a:ext>
            </a:extLst>
          </p:cNvPr>
          <p:cNvSpPr txBox="1"/>
          <p:nvPr/>
        </p:nvSpPr>
        <p:spPr>
          <a:xfrm>
            <a:off x="1393372" y="1294314"/>
            <a:ext cx="10281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Chú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chuột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nọ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bé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nhất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lớp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nên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thường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bị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bạn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trêu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grpSp>
        <p:nvGrpSpPr>
          <p:cNvPr id="16" name="组合 2">
            <a:extLst>
              <a:ext uri="{FF2B5EF4-FFF2-40B4-BE49-F238E27FC236}">
                <a16:creationId xmlns:a16="http://schemas.microsoft.com/office/drawing/2014/main" id="{8A8972DC-7750-489B-B7EE-205ABA56B8E4}"/>
              </a:ext>
            </a:extLst>
          </p:cNvPr>
          <p:cNvGrpSpPr/>
          <p:nvPr/>
        </p:nvGrpSpPr>
        <p:grpSpPr>
          <a:xfrm>
            <a:off x="0" y="3948758"/>
            <a:ext cx="12193676" cy="2486426"/>
            <a:chOff x="-175847" y="4352544"/>
            <a:chExt cx="12367847" cy="2505456"/>
          </a:xfrm>
        </p:grpSpPr>
        <p:pic>
          <p:nvPicPr>
            <p:cNvPr id="17" name="图片 3">
              <a:extLst>
                <a:ext uri="{FF2B5EF4-FFF2-40B4-BE49-F238E27FC236}">
                  <a16:creationId xmlns:a16="http://schemas.microsoft.com/office/drawing/2014/main" id="{39940239-3916-43DB-9912-65342AC19D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175847" y="4352544"/>
              <a:ext cx="4185322" cy="2505456"/>
            </a:xfrm>
            <a:prstGeom prst="rect">
              <a:avLst/>
            </a:prstGeom>
          </p:spPr>
        </p:pic>
        <p:pic>
          <p:nvPicPr>
            <p:cNvPr id="18" name="图片 4">
              <a:extLst>
                <a:ext uri="{FF2B5EF4-FFF2-40B4-BE49-F238E27FC236}">
                  <a16:creationId xmlns:a16="http://schemas.microsoft.com/office/drawing/2014/main" id="{9BB0AB3B-9F12-4324-93C0-73707E7DF7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CCE67A9-46FF-467C-9D03-8CB3734033AB}"/>
              </a:ext>
            </a:extLst>
          </p:cNvPr>
          <p:cNvCxnSpPr>
            <a:cxnSpLocks/>
          </p:cNvCxnSpPr>
          <p:nvPr/>
        </p:nvCxnSpPr>
        <p:spPr>
          <a:xfrm flipH="1">
            <a:off x="6643131" y="1294314"/>
            <a:ext cx="106012" cy="46305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E310A3B-3340-4C45-AEFA-91C97D19EA3A}"/>
              </a:ext>
            </a:extLst>
          </p:cNvPr>
          <p:cNvSpPr txBox="1"/>
          <p:nvPr/>
        </p:nvSpPr>
        <p:spPr>
          <a:xfrm>
            <a:off x="1393372" y="2610642"/>
            <a:ext cx="10281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Nếu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con to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như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voi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thì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làm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sao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mẹ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bế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được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con?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FA94022-BDBD-4B96-B23C-8BE4ACD03B6F}"/>
              </a:ext>
            </a:extLst>
          </p:cNvPr>
          <p:cNvCxnSpPr>
            <a:cxnSpLocks/>
          </p:cNvCxnSpPr>
          <p:nvPr/>
        </p:nvCxnSpPr>
        <p:spPr>
          <a:xfrm flipH="1">
            <a:off x="5257017" y="2671503"/>
            <a:ext cx="106012" cy="46305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F74379AD-B2E9-4E55-910F-39F3621204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" t="51477" r="-279" b="1495"/>
          <a:stretch/>
        </p:blipFill>
        <p:spPr>
          <a:xfrm>
            <a:off x="831308" y="1026440"/>
            <a:ext cx="10529383" cy="5470902"/>
          </a:xfrm>
          <a:prstGeom prst="rect">
            <a:avLst/>
          </a:prstGeom>
        </p:spPr>
      </p:pic>
      <p:pic>
        <p:nvPicPr>
          <p:cNvPr id="15" name="Picture 14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6411E3B1-2049-49BD-A47F-6615DC515D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74" b="89644"/>
          <a:stretch/>
        </p:blipFill>
        <p:spPr>
          <a:xfrm>
            <a:off x="1373120" y="-186280"/>
            <a:ext cx="7204824" cy="1204669"/>
          </a:xfrm>
          <a:prstGeom prst="rect">
            <a:avLst/>
          </a:prstGeom>
        </p:spPr>
      </p:pic>
      <p:pic>
        <p:nvPicPr>
          <p:cNvPr id="16" name="Picture 1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D46D786D-0210-4B02-A4FE-9D70B9F9F9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8" r="38700" b="50077"/>
          <a:stretch/>
        </p:blipFill>
        <p:spPr>
          <a:xfrm>
            <a:off x="0" y="5191933"/>
            <a:ext cx="1940561" cy="1220814"/>
          </a:xfrm>
          <a:prstGeom prst="rect">
            <a:avLst/>
          </a:prstGeom>
        </p:spPr>
      </p:pic>
      <p:sp>
        <p:nvSpPr>
          <p:cNvPr id="9" name="Cloud 8">
            <a:extLst>
              <a:ext uri="{FF2B5EF4-FFF2-40B4-BE49-F238E27FC236}">
                <a16:creationId xmlns:a16="http://schemas.microsoft.com/office/drawing/2014/main" id="{EA898EE1-6D7D-4EBD-A275-1E587DD86232}"/>
              </a:ext>
            </a:extLst>
          </p:cNvPr>
          <p:cNvSpPr/>
          <p:nvPr/>
        </p:nvSpPr>
        <p:spPr>
          <a:xfrm>
            <a:off x="1951842" y="929072"/>
            <a:ext cx="312801" cy="319316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ECCA8A19-6B9C-483E-B357-8F79AD284F29}"/>
              </a:ext>
            </a:extLst>
          </p:cNvPr>
          <p:cNvSpPr/>
          <p:nvPr/>
        </p:nvSpPr>
        <p:spPr>
          <a:xfrm>
            <a:off x="1667405" y="1406924"/>
            <a:ext cx="304800" cy="26670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931E5FDF-73BD-48F7-89E9-E64A9448AC58}"/>
              </a:ext>
            </a:extLst>
          </p:cNvPr>
          <p:cNvSpPr/>
          <p:nvPr/>
        </p:nvSpPr>
        <p:spPr>
          <a:xfrm>
            <a:off x="2206950" y="1843920"/>
            <a:ext cx="304800" cy="26670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FCB1743F-6F81-4C97-A54D-1332FD7427E8}"/>
              </a:ext>
            </a:extLst>
          </p:cNvPr>
          <p:cNvSpPr/>
          <p:nvPr/>
        </p:nvSpPr>
        <p:spPr>
          <a:xfrm>
            <a:off x="7307038" y="1876302"/>
            <a:ext cx="254509" cy="201935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5D0E9C29-7C76-4BAA-BAE3-E14E29B19718}"/>
              </a:ext>
            </a:extLst>
          </p:cNvPr>
          <p:cNvSpPr/>
          <p:nvPr/>
        </p:nvSpPr>
        <p:spPr>
          <a:xfrm>
            <a:off x="2010175" y="2298652"/>
            <a:ext cx="304800" cy="26670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loud 16">
            <a:extLst>
              <a:ext uri="{FF2B5EF4-FFF2-40B4-BE49-F238E27FC236}">
                <a16:creationId xmlns:a16="http://schemas.microsoft.com/office/drawing/2014/main" id="{54AC76EA-19FC-408B-9AB6-BCA9C0EF1EAB}"/>
              </a:ext>
            </a:extLst>
          </p:cNvPr>
          <p:cNvSpPr/>
          <p:nvPr/>
        </p:nvSpPr>
        <p:spPr>
          <a:xfrm>
            <a:off x="2284902" y="2738636"/>
            <a:ext cx="304800" cy="237204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AEF33CEC-5F13-4406-97E5-ECF258DEB600}"/>
              </a:ext>
            </a:extLst>
          </p:cNvPr>
          <p:cNvSpPr/>
          <p:nvPr/>
        </p:nvSpPr>
        <p:spPr>
          <a:xfrm>
            <a:off x="2054550" y="3193368"/>
            <a:ext cx="304800" cy="26670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Cloud 18">
            <a:extLst>
              <a:ext uri="{FF2B5EF4-FFF2-40B4-BE49-F238E27FC236}">
                <a16:creationId xmlns:a16="http://schemas.microsoft.com/office/drawing/2014/main" id="{3645ECFE-A1F2-46FA-9850-9B1D8C889DC1}"/>
              </a:ext>
            </a:extLst>
          </p:cNvPr>
          <p:cNvSpPr/>
          <p:nvPr/>
        </p:nvSpPr>
        <p:spPr>
          <a:xfrm>
            <a:off x="2231307" y="3628541"/>
            <a:ext cx="304800" cy="26670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Cloud 31">
            <a:extLst>
              <a:ext uri="{FF2B5EF4-FFF2-40B4-BE49-F238E27FC236}">
                <a16:creationId xmlns:a16="http://schemas.microsoft.com/office/drawing/2014/main" id="{82C22C42-EBA7-40C7-9A54-3F5D4EC2CA2B}"/>
              </a:ext>
            </a:extLst>
          </p:cNvPr>
          <p:cNvSpPr/>
          <p:nvPr/>
        </p:nvSpPr>
        <p:spPr>
          <a:xfrm>
            <a:off x="6966727" y="3628541"/>
            <a:ext cx="304800" cy="26670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0C1D275-1852-4C3C-A8BC-0C626AE3D918}"/>
              </a:ext>
            </a:extLst>
          </p:cNvPr>
          <p:cNvGrpSpPr/>
          <p:nvPr/>
        </p:nvGrpSpPr>
        <p:grpSpPr>
          <a:xfrm>
            <a:off x="1956655" y="4447728"/>
            <a:ext cx="441146" cy="400110"/>
            <a:chOff x="1956655" y="4447728"/>
            <a:chExt cx="441146" cy="400110"/>
          </a:xfrm>
        </p:grpSpPr>
        <p:sp>
          <p:nvSpPr>
            <p:cNvPr id="33" name="Cloud 32">
              <a:extLst>
                <a:ext uri="{FF2B5EF4-FFF2-40B4-BE49-F238E27FC236}">
                  <a16:creationId xmlns:a16="http://schemas.microsoft.com/office/drawing/2014/main" id="{2A09189B-2188-448F-93E0-52D05E69B1E8}"/>
                </a:ext>
              </a:extLst>
            </p:cNvPr>
            <p:cNvSpPr/>
            <p:nvPr/>
          </p:nvSpPr>
          <p:spPr>
            <a:xfrm>
              <a:off x="2010174" y="4527133"/>
              <a:ext cx="326667" cy="266700"/>
            </a:xfrm>
            <a:prstGeom prst="cloud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rtlCol="0" anchor="ctr"/>
            <a:lstStyle/>
            <a:p>
              <a:pPr algn="ctr"/>
              <a:endParaRPr lang="en-US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4226D39-BFE1-4F92-84C3-85E1AD93F547}"/>
                </a:ext>
              </a:extLst>
            </p:cNvPr>
            <p:cNvSpPr txBox="1"/>
            <p:nvPr/>
          </p:nvSpPr>
          <p:spPr>
            <a:xfrm>
              <a:off x="1956655" y="4447728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6D23432-FFFF-43DC-838F-B83D57AB3F44}"/>
              </a:ext>
            </a:extLst>
          </p:cNvPr>
          <p:cNvGrpSpPr/>
          <p:nvPr/>
        </p:nvGrpSpPr>
        <p:grpSpPr>
          <a:xfrm>
            <a:off x="7463320" y="4393723"/>
            <a:ext cx="431657" cy="400110"/>
            <a:chOff x="1956655" y="4447728"/>
            <a:chExt cx="431657" cy="400110"/>
          </a:xfrm>
        </p:grpSpPr>
        <p:sp>
          <p:nvSpPr>
            <p:cNvPr id="36" name="Cloud 35">
              <a:extLst>
                <a:ext uri="{FF2B5EF4-FFF2-40B4-BE49-F238E27FC236}">
                  <a16:creationId xmlns:a16="http://schemas.microsoft.com/office/drawing/2014/main" id="{13319FD8-78FB-4F2A-8A91-22C40501783E}"/>
                </a:ext>
              </a:extLst>
            </p:cNvPr>
            <p:cNvSpPr/>
            <p:nvPr/>
          </p:nvSpPr>
          <p:spPr>
            <a:xfrm>
              <a:off x="2010174" y="4527133"/>
              <a:ext cx="326667" cy="266700"/>
            </a:xfrm>
            <a:prstGeom prst="cloud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rtlCol="0" anchor="ctr"/>
            <a:lstStyle/>
            <a:p>
              <a:pPr algn="ctr"/>
              <a:endParaRPr lang="en-US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50C3509-3D8B-4919-9E45-9D8248588C15}"/>
                </a:ext>
              </a:extLst>
            </p:cNvPr>
            <p:cNvSpPr txBox="1"/>
            <p:nvPr/>
          </p:nvSpPr>
          <p:spPr>
            <a:xfrm>
              <a:off x="1956655" y="4447728"/>
              <a:ext cx="4316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77FCFB4-E857-4EA0-8EC7-0EFD9ED660F9}"/>
              </a:ext>
            </a:extLst>
          </p:cNvPr>
          <p:cNvGrpSpPr/>
          <p:nvPr/>
        </p:nvGrpSpPr>
        <p:grpSpPr>
          <a:xfrm>
            <a:off x="1977749" y="5352562"/>
            <a:ext cx="441146" cy="400110"/>
            <a:chOff x="1956655" y="4447728"/>
            <a:chExt cx="441146" cy="400110"/>
          </a:xfrm>
        </p:grpSpPr>
        <p:sp>
          <p:nvSpPr>
            <p:cNvPr id="39" name="Cloud 38">
              <a:extLst>
                <a:ext uri="{FF2B5EF4-FFF2-40B4-BE49-F238E27FC236}">
                  <a16:creationId xmlns:a16="http://schemas.microsoft.com/office/drawing/2014/main" id="{9CDFCF64-41CE-4307-AF7D-F6EBF117F8EE}"/>
                </a:ext>
              </a:extLst>
            </p:cNvPr>
            <p:cNvSpPr/>
            <p:nvPr/>
          </p:nvSpPr>
          <p:spPr>
            <a:xfrm>
              <a:off x="2010174" y="4527133"/>
              <a:ext cx="326667" cy="266700"/>
            </a:xfrm>
            <a:prstGeom prst="cloud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rtlCol="0" anchor="ctr"/>
            <a:lstStyle/>
            <a:p>
              <a:pPr algn="ctr"/>
              <a:endParaRPr lang="en-US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CB557AF-9F9F-4E71-B4B5-3D514C496558}"/>
                </a:ext>
              </a:extLst>
            </p:cNvPr>
            <p:cNvSpPr txBox="1"/>
            <p:nvPr/>
          </p:nvSpPr>
          <p:spPr>
            <a:xfrm>
              <a:off x="1956655" y="4447728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8704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F74379AD-B2E9-4E55-910F-39F3621204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" t="51477" r="-279" b="1495"/>
          <a:stretch/>
        </p:blipFill>
        <p:spPr>
          <a:xfrm>
            <a:off x="831308" y="1026440"/>
            <a:ext cx="10529383" cy="5470902"/>
          </a:xfrm>
          <a:prstGeom prst="rect">
            <a:avLst/>
          </a:prstGeom>
        </p:spPr>
      </p:pic>
      <p:pic>
        <p:nvPicPr>
          <p:cNvPr id="15" name="Picture 14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6411E3B1-2049-49BD-A47F-6615DC515D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266" b="89644"/>
          <a:stretch/>
        </p:blipFill>
        <p:spPr>
          <a:xfrm>
            <a:off x="1431175" y="-197301"/>
            <a:ext cx="7553167" cy="1204669"/>
          </a:xfrm>
          <a:prstGeom prst="rect">
            <a:avLst/>
          </a:prstGeom>
        </p:spPr>
      </p:pic>
      <p:pic>
        <p:nvPicPr>
          <p:cNvPr id="16" name="Picture 1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D46D786D-0210-4B02-A4FE-9D70B9F9F9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8" r="38700" b="50077"/>
          <a:stretch/>
        </p:blipFill>
        <p:spPr>
          <a:xfrm>
            <a:off x="0" y="5191933"/>
            <a:ext cx="1940561" cy="1220814"/>
          </a:xfrm>
          <a:prstGeom prst="rect">
            <a:avLst/>
          </a:prstGeom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C690FD71-B268-44A2-A83E-D513DA566A0B}"/>
              </a:ext>
            </a:extLst>
          </p:cNvPr>
          <p:cNvSpPr/>
          <p:nvPr/>
        </p:nvSpPr>
        <p:spPr>
          <a:xfrm>
            <a:off x="1940561" y="980378"/>
            <a:ext cx="312801" cy="319316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8B28F89E-55A0-4571-8736-57476C734C6F}"/>
              </a:ext>
            </a:extLst>
          </p:cNvPr>
          <p:cNvSpPr/>
          <p:nvPr/>
        </p:nvSpPr>
        <p:spPr>
          <a:xfrm>
            <a:off x="1994265" y="2450383"/>
            <a:ext cx="304800" cy="266700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61556284-CB90-400A-9DE6-337075C0C31F}"/>
              </a:ext>
            </a:extLst>
          </p:cNvPr>
          <p:cNvSpPr/>
          <p:nvPr/>
        </p:nvSpPr>
        <p:spPr>
          <a:xfrm>
            <a:off x="1948562" y="4688720"/>
            <a:ext cx="304800" cy="266700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888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65EE39A9-F8DF-4ED1-A64A-0AC7A9223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0059"/>
            <a:ext cx="12610990" cy="5129894"/>
          </a:xfrm>
          <a:prstGeom prst="rect">
            <a:avLst/>
          </a:prstGeom>
        </p:spPr>
      </p:pic>
      <p:grpSp>
        <p:nvGrpSpPr>
          <p:cNvPr id="13" name="组合 2">
            <a:extLst>
              <a:ext uri="{FF2B5EF4-FFF2-40B4-BE49-F238E27FC236}">
                <a16:creationId xmlns:a16="http://schemas.microsoft.com/office/drawing/2014/main" id="{8B83FC08-7B62-416C-B8CB-3F6746EB3DED}"/>
              </a:ext>
            </a:extLst>
          </p:cNvPr>
          <p:cNvGrpSpPr/>
          <p:nvPr/>
        </p:nvGrpSpPr>
        <p:grpSpPr>
          <a:xfrm>
            <a:off x="0" y="3948758"/>
            <a:ext cx="12193676" cy="2486426"/>
            <a:chOff x="-175847" y="4352544"/>
            <a:chExt cx="12367847" cy="2505456"/>
          </a:xfrm>
        </p:grpSpPr>
        <p:pic>
          <p:nvPicPr>
            <p:cNvPr id="15" name="图片 3">
              <a:extLst>
                <a:ext uri="{FF2B5EF4-FFF2-40B4-BE49-F238E27FC236}">
                  <a16:creationId xmlns:a16="http://schemas.microsoft.com/office/drawing/2014/main" id="{B512FD73-00DC-4191-AB11-D9BF8880FE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175847" y="4352544"/>
              <a:ext cx="4185322" cy="2505456"/>
            </a:xfrm>
            <a:prstGeom prst="rect">
              <a:avLst/>
            </a:prstGeom>
          </p:spPr>
        </p:pic>
        <p:pic>
          <p:nvPicPr>
            <p:cNvPr id="17" name="图片 4">
              <a:extLst>
                <a:ext uri="{FF2B5EF4-FFF2-40B4-BE49-F238E27FC236}">
                  <a16:creationId xmlns:a16="http://schemas.microsoft.com/office/drawing/2014/main" id="{AA97E20C-9063-4515-9130-B83A8BF241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3995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2137</TotalTime>
  <Words>90</Words>
  <Application>Microsoft Office PowerPoint</Application>
  <PresentationFormat>Widescreen</PresentationFormat>
  <Paragraphs>43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Times New Roman</vt:lpstr>
      <vt:lpstr>UTM Avo</vt:lpstr>
      <vt:lpstr>宋体</vt:lpstr>
      <vt:lpstr>Calibri</vt:lpstr>
      <vt:lpstr>方正静蕾简体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Thuy Van</dc:creator>
  <cp:lastModifiedBy>PERSONAL COMPUTER</cp:lastModifiedBy>
  <cp:revision>125</cp:revision>
  <dcterms:created xsi:type="dcterms:W3CDTF">2021-10-30T04:56:06Z</dcterms:created>
  <dcterms:modified xsi:type="dcterms:W3CDTF">2026-03-23T03:02:44Z</dcterms:modified>
</cp:coreProperties>
</file>