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80" r:id="rId5"/>
    <p:sldId id="381" r:id="rId6"/>
    <p:sldId id="259" r:id="rId7"/>
    <p:sldId id="260" r:id="rId8"/>
    <p:sldId id="261" r:id="rId9"/>
    <p:sldId id="262" r:id="rId10"/>
    <p:sldId id="27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EEwnG+klO2n6Ho6IdiikPKvC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5" autoAdjust="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9" name="Google Shape;1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2D18B00-5C90-21E5-9ADF-9594B9F1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937EB13C-AB96-6CF9-072C-051586A77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D81A3122-E06D-C1E8-5B27-612619220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91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16F78DF2-D4E9-D2F4-AC7C-955BD884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044F6BE6-87BF-593F-5525-06F7505E7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3E35EC7A-E474-FB23-9B17-ED448BDD41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23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524000" y="42015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27</a:t>
            </a:r>
            <a:endParaRPr lang="en-US" sz="6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753" y="2208991"/>
            <a:ext cx="7469461" cy="1703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53" y="1089240"/>
            <a:ext cx="8973802" cy="39057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cartoon set with kids cleaning rooms and helping their mums isolated on white background ve">
            <a:extLst>
              <a:ext uri="{FF2B5EF4-FFF2-40B4-BE49-F238E27FC236}">
                <a16:creationId xmlns:a16="http://schemas.microsoft.com/office/drawing/2014/main" id="{0DD7279B-2CB3-27DC-C21F-998BA9470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1"/>
          <a:stretch/>
        </p:blipFill>
        <p:spPr bwMode="auto">
          <a:xfrm flipH="1">
            <a:off x="100808" y="3357488"/>
            <a:ext cx="9633741" cy="27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16" y="650631"/>
            <a:ext cx="11507884" cy="62073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74FDF551-02D9-F380-E715-18DF2D6F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cartoon set with kids cleaning rooms and helping their mums isolated on white background ve">
            <a:extLst>
              <a:ext uri="{FF2B5EF4-FFF2-40B4-BE49-F238E27FC236}">
                <a16:creationId xmlns:a16="http://schemas.microsoft.com/office/drawing/2014/main" id="{7636F9D1-8A9C-CEC3-BDA8-D1D8E23E9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9" b="49920"/>
          <a:stretch/>
        </p:blipFill>
        <p:spPr bwMode="auto">
          <a:xfrm>
            <a:off x="807310" y="2687216"/>
            <a:ext cx="10241478" cy="23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10" y="650631"/>
            <a:ext cx="11384690" cy="62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3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6DA85AC9-95DE-994A-CCC4-3E64B3A9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1" y="794099"/>
            <a:ext cx="11134625" cy="34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23" y="703520"/>
            <a:ext cx="10594730" cy="37541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35" r="12772" b="-435"/>
          <a:stretch/>
        </p:blipFill>
        <p:spPr>
          <a:xfrm>
            <a:off x="569864" y="720968"/>
            <a:ext cx="11622136" cy="6137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2" y="861015"/>
            <a:ext cx="10106659" cy="40978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2">
            <a:extLst>
              <a:ext uri="{FF2B5EF4-FFF2-40B4-BE49-F238E27FC236}">
                <a16:creationId xmlns:a16="http://schemas.microsoft.com/office/drawing/2014/main" id="{4069BB4F-F870-4BAB-45CD-4A5C12C53B7A}"/>
              </a:ext>
            </a:extLst>
          </p:cNvPr>
          <p:cNvSpPr/>
          <p:nvPr/>
        </p:nvSpPr>
        <p:spPr>
          <a:xfrm>
            <a:off x="9490779" y="4630223"/>
            <a:ext cx="2539134" cy="2170557"/>
          </a:xfrm>
          <a:custGeom>
            <a:avLst/>
            <a:gdLst/>
            <a:ahLst/>
            <a:cxnLst/>
            <a:rect l="l" t="t" r="r" b="b"/>
            <a:pathLst>
              <a:path w="4391044" h="3808232">
                <a:moveTo>
                  <a:pt x="0" y="0"/>
                </a:moveTo>
                <a:lnTo>
                  <a:pt x="4391044" y="0"/>
                </a:lnTo>
                <a:lnTo>
                  <a:pt x="4391044" y="3808232"/>
                </a:lnTo>
                <a:lnTo>
                  <a:pt x="0" y="3808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D001D41A-3BD6-F895-DBAD-A8AC4DFE575E}"/>
              </a:ext>
            </a:extLst>
          </p:cNvPr>
          <p:cNvSpPr/>
          <p:nvPr/>
        </p:nvSpPr>
        <p:spPr>
          <a:xfrm>
            <a:off x="1075688" y="5975008"/>
            <a:ext cx="967138" cy="836607"/>
          </a:xfrm>
          <a:custGeom>
            <a:avLst/>
            <a:gdLst/>
            <a:ahLst/>
            <a:cxnLst/>
            <a:rect l="l" t="t" r="r" b="b"/>
            <a:pathLst>
              <a:path w="2225181" h="1969285">
                <a:moveTo>
                  <a:pt x="0" y="0"/>
                </a:moveTo>
                <a:lnTo>
                  <a:pt x="2225181" y="0"/>
                </a:lnTo>
                <a:lnTo>
                  <a:pt x="2225181" y="1969285"/>
                </a:lnTo>
                <a:lnTo>
                  <a:pt x="0" y="1969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729" y="750683"/>
            <a:ext cx="9027050" cy="60500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</Words>
  <Application>Microsoft Office PowerPoint</Application>
  <PresentationFormat>Widescreen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lamqu</dc:creator>
  <cp:lastModifiedBy>PERSONAL COMPUTER</cp:lastModifiedBy>
  <cp:revision>31</cp:revision>
  <dcterms:created xsi:type="dcterms:W3CDTF">2023-05-08T02:27:45Z</dcterms:created>
  <dcterms:modified xsi:type="dcterms:W3CDTF">2026-03-20T04:48:48Z</dcterms:modified>
</cp:coreProperties>
</file>