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380" r:id="rId5"/>
    <p:sldId id="275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EEwnG+klO2n6Ho6IdiikPKvCS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45" autoAdjust="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A2D18B00-5C90-21E5-9ADF-9594B9F14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937EB13C-AB96-6CF9-072C-051586A779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D81A3122-E06D-C1E8-5B27-612619220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891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99" name="Google Shape;1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" name="Google Shape;1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1" name="Google Shape;2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4" name="Google Shape;8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5" name="Google Shape;3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6" name="Google Shape;3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3" name="Google Shape;4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8" name="Google Shape;5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UTM Avo" panose="020406030505060202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3" name="Google Shape;6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70" name="Google Shape;7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2" name="Google Shape;7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" name="Google Shape;7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8" name="Google Shape;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FCFC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www.9slide.vn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4" name="Google Shape;1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5" name="Google Shape;1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HĐTN </a:t>
            </a:r>
            <a:r>
              <a:rPr lang="en-US" sz="3600" dirty="0">
                <a:solidFill>
                  <a:schemeClr val="lt1"/>
                </a:solidFill>
                <a:latin typeface="UTM Avo" panose="02040603050506020204" pitchFamily="18" charset="0"/>
              </a:rPr>
              <a:t>1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524000" y="420155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smtClean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27</a:t>
            </a:r>
            <a:endParaRPr lang="en-US" sz="60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745" y="1433146"/>
            <a:ext cx="8713177" cy="25721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750"/>
            <a:ext cx="12192000" cy="62132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ful cartoon set with kids cleaning rooms and helping their mums isolated on white background ve">
            <a:extLst>
              <a:ext uri="{FF2B5EF4-FFF2-40B4-BE49-F238E27FC236}">
                <a16:creationId xmlns:a16="http://schemas.microsoft.com/office/drawing/2014/main" id="{0DD7279B-2CB3-27DC-C21F-998BA9470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1"/>
          <a:stretch/>
        </p:blipFill>
        <p:spPr bwMode="auto">
          <a:xfrm flipH="1">
            <a:off x="100808" y="3357488"/>
            <a:ext cx="9633741" cy="27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4465"/>
            <a:ext cx="12192000" cy="61635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>
          <a:extLst>
            <a:ext uri="{FF2B5EF4-FFF2-40B4-BE49-F238E27FC236}">
              <a16:creationId xmlns:a16="http://schemas.microsoft.com/office/drawing/2014/main" id="{74FDF551-02D9-F380-E715-18DF2D6F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214"/>
            <a:ext cx="12192000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</Words>
  <Application>Microsoft Office PowerPoint</Application>
  <PresentationFormat>Widescreen</PresentationFormat>
  <Paragraphs>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lamqu</dc:creator>
  <cp:lastModifiedBy>PERSONAL COMPUTER</cp:lastModifiedBy>
  <cp:revision>31</cp:revision>
  <dcterms:created xsi:type="dcterms:W3CDTF">2023-05-08T02:27:45Z</dcterms:created>
  <dcterms:modified xsi:type="dcterms:W3CDTF">2026-03-20T04:51:59Z</dcterms:modified>
</cp:coreProperties>
</file>