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10"/>
  </p:notesMasterIdLst>
  <p:sldIdLst>
    <p:sldId id="256" r:id="rId2"/>
    <p:sldId id="380" r:id="rId3"/>
    <p:sldId id="257" r:id="rId4"/>
    <p:sldId id="259" r:id="rId5"/>
    <p:sldId id="261" r:id="rId6"/>
    <p:sldId id="262" r:id="rId7"/>
    <p:sldId id="282" r:id="rId8"/>
    <p:sldId id="275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gEEwnG+klO2n6Ho6IdiikPKvCSE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25" autoAdjust="0"/>
  </p:normalViewPr>
  <p:slideViewPr>
    <p:cSldViewPr snapToGrid="0">
      <p:cViewPr varScale="1">
        <p:scale>
          <a:sx n="101" d="100"/>
          <a:sy n="101" d="100"/>
        </p:scale>
        <p:origin x="95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39" Type="http://customschemas.google.com/relationships/presentationmetadata" Target="metadata"/><Relationship Id="rId3" Type="http://schemas.openxmlformats.org/officeDocument/2006/relationships/slide" Target="slides/slide2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2" Type="http://schemas.openxmlformats.org/officeDocument/2006/relationships/slide" Target="slides/slide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ea typeface="UTM Avo" panose="02040603050506020204" pitchFamily="18" charset="0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UTM Avo" panose="02040603050506020204" pitchFamily="18" charset="0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UTM Avo" panose="02040603050506020204" pitchFamily="18" charset="0"/>
        <a:ea typeface="UTM Avo" panose="02040603050506020204" pitchFamily="18" charset="0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87" name="Google Shape;8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>
          <a:extLst>
            <a:ext uri="{FF2B5EF4-FFF2-40B4-BE49-F238E27FC236}">
              <a16:creationId xmlns:a16="http://schemas.microsoft.com/office/drawing/2014/main" id="{A2D18B00-5C90-21E5-9ADF-9594B9F14E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>
            <a:extLst>
              <a:ext uri="{FF2B5EF4-FFF2-40B4-BE49-F238E27FC236}">
                <a16:creationId xmlns:a16="http://schemas.microsoft.com/office/drawing/2014/main" id="{937EB13C-AB96-6CF9-072C-051586A779A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1" name="Google Shape;101;p3:notes">
            <a:extLst>
              <a:ext uri="{FF2B5EF4-FFF2-40B4-BE49-F238E27FC236}">
                <a16:creationId xmlns:a16="http://schemas.microsoft.com/office/drawing/2014/main" id="{D81A3122-E06D-C1E8-5B27-6126192206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8914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05" name="Google Shape;10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23" name="Google Shape;12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>
          <a:extLst>
            <a:ext uri="{FF2B5EF4-FFF2-40B4-BE49-F238E27FC236}">
              <a16:creationId xmlns:a16="http://schemas.microsoft.com/office/drawing/2014/main" id="{D8E09F69-A938-7F39-F4F7-DBEFC3384A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7:notes">
            <a:extLst>
              <a:ext uri="{FF2B5EF4-FFF2-40B4-BE49-F238E27FC236}">
                <a16:creationId xmlns:a16="http://schemas.microsoft.com/office/drawing/2014/main" id="{9E35BC08-0C16-C665-4A8A-84A649FE33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23" name="Google Shape;123;p7:notes">
            <a:extLst>
              <a:ext uri="{FF2B5EF4-FFF2-40B4-BE49-F238E27FC236}">
                <a16:creationId xmlns:a16="http://schemas.microsoft.com/office/drawing/2014/main" id="{55DE6DB2-E2A8-5445-E70E-1F367D4F181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28416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199" name="Google Shape;19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3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9" name="Google Shape;1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0" name="Google Shape;2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1" name="Google Shape;2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5" name="Google Shape;75;p4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76" name="Google Shape;76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7" name="Google Shape;77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8" name="Google Shape;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4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82" name="Google Shape;82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3" name="Google Shape;83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84" name="Google Shape;84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4" name="Google Shape;2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25" name="Google Shape;25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" name="Google Shape;28;p3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UTM Avo" panose="02040603050506020204" pitchFamily="18" charset="0"/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 dirty="0"/>
          </a:p>
        </p:txBody>
      </p:sp>
      <p:sp>
        <p:nvSpPr>
          <p:cNvPr id="29" name="Google Shape;29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0" name="Google Shape;30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1" name="Google Shape;31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4" name="Google Shape;34;p3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35" name="Google Shape;35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6" name="Google Shape;36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37" name="Google Shape;37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0" name="Google Shape;40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1" name="Google Shape;41;p3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2" name="Google Shape;42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3" name="Google Shape;43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3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48" name="Google Shape;48;p3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 dirty="0"/>
          </a:p>
        </p:txBody>
      </p:sp>
      <p:sp>
        <p:nvSpPr>
          <p:cNvPr id="50" name="Google Shape;50;p3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>
                <a:latin typeface="UTM Avo" panose="02040603050506020204" pitchFamily="18" charset="0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2" name="Google Shape;52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3" name="Google Shape;53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7" name="Google Shape;57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58" name="Google Shape;58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1" name="Google Shape;61;p3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>
                <a:latin typeface="UTM Avo" panose="02040603050506020204" pitchFamily="18" charset="0"/>
              </a:defRPr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 dirty="0"/>
          </a:p>
        </p:txBody>
      </p:sp>
      <p:sp>
        <p:nvSpPr>
          <p:cNvPr id="62" name="Google Shape;62;p3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63" name="Google Shape;63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4" name="Google Shape;64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65" name="Google Shape;65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4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>
                <a:latin typeface="UTM Avo" panose="02040603050506020204" pitchFamily="18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8" name="Google Shape;68;p4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4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latin typeface="UTM Avo" panose="02040603050506020204" pitchFamily="18" charset="0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 dirty="0"/>
          </a:p>
        </p:txBody>
      </p:sp>
      <p:sp>
        <p:nvSpPr>
          <p:cNvPr id="70" name="Google Shape;70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1" name="Google Shape;71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/>
          </a:p>
        </p:txBody>
      </p:sp>
      <p:sp>
        <p:nvSpPr>
          <p:cNvPr id="72" name="Google Shape;72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1"/>
          <p:cNvSpPr txBox="1"/>
          <p:nvPr/>
        </p:nvSpPr>
        <p:spPr>
          <a:xfrm>
            <a:off x="0" y="-1604665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CFCFCF"/>
                </a:solidFill>
                <a:latin typeface="UTM Avo" panose="02040603050506020204" pitchFamily="18" charset="0"/>
                <a:ea typeface="Arial"/>
                <a:cs typeface="Arial"/>
                <a:sym typeface="Arial"/>
              </a:rPr>
              <a:t>www.9slide.vn</a:t>
            </a:r>
            <a:endParaRPr dirty="0">
              <a:latin typeface="UTM Avo" panose="02040603050506020204" pitchFamily="18" charset="0"/>
            </a:endParaRPr>
          </a:p>
        </p:txBody>
      </p:sp>
      <p:sp>
        <p:nvSpPr>
          <p:cNvPr id="11" name="Google Shape;1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  <p:sp>
        <p:nvSpPr>
          <p:cNvPr id="12" name="Google Shape;1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3" name="Google Shape;1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4" name="Google Shape;1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 dirty="0"/>
          </a:p>
        </p:txBody>
      </p:sp>
      <p:sp>
        <p:nvSpPr>
          <p:cNvPr id="15" name="Google Shape;1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UTM Avo" panose="02040603050506020204" pitchFamily="18" charset="0"/>
                <a:ea typeface="UTM Avo" panose="02040603050506020204" pitchFamily="18" charset="0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UTM Avo" panose="02040603050506020204" pitchFamily="18" charset="0"/>
          <a:ea typeface="UTM Avo" panose="02040603050506020204" pitchFamily="18" charset="0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hyperlink" Target="https://www.hoc10.vn/doc-sach/hoat-dong-trai-nghiem-1/1/10/68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1.jpg"/><Relationship Id="rId7" Type="http://schemas.openxmlformats.org/officeDocument/2006/relationships/image" Target="../media/image14.sv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8.svg"/><Relationship Id="rId10" Type="http://schemas.openxmlformats.org/officeDocument/2006/relationships/image" Target="../media/image14.png"/><Relationship Id="rId4" Type="http://schemas.openxmlformats.org/officeDocument/2006/relationships/image" Target="../media/image12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 txBox="1"/>
          <p:nvPr/>
        </p:nvSpPr>
        <p:spPr>
          <a:xfrm>
            <a:off x="905250" y="1938710"/>
            <a:ext cx="10152900" cy="204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5200"/>
              <a:buFont typeface="Arial"/>
              <a:buNone/>
            </a:pPr>
            <a:r>
              <a:rPr lang="en-US" sz="5200" b="1" i="0" u="none" strike="noStrike" cap="none" dirty="0" err="1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Bài</a:t>
            </a:r>
            <a:r>
              <a:rPr lang="en-US" sz="5200" b="1" i="0" u="none" strike="noStrike" cap="none" dirty="0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: </a:t>
            </a:r>
            <a:r>
              <a:rPr lang="en-US" sz="5200" b="1" i="0" u="none" strike="noStrike" cap="none" dirty="0" err="1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Phòng</a:t>
            </a:r>
            <a:r>
              <a:rPr lang="en-US" sz="5200" b="1" i="0" u="none" strike="noStrike" cap="none" dirty="0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tránh</a:t>
            </a:r>
            <a:r>
              <a:rPr lang="en-US" sz="5200" b="1" i="0" u="none" strike="noStrike" cap="none" dirty="0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bị</a:t>
            </a:r>
            <a:r>
              <a:rPr lang="en-US" sz="5200" b="1" i="0" u="none" strike="noStrike" cap="none" dirty="0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5200" b="1" i="0" u="none" strike="noStrike" cap="none" dirty="0" err="1" smtClean="0">
                <a:solidFill>
                  <a:srgbClr val="002060"/>
                </a:solidFill>
                <a:latin typeface="UTM Avo" panose="02040603050506020204" pitchFamily="18" charset="0"/>
                <a:sym typeface="Arial"/>
              </a:rPr>
              <a:t>ngã</a:t>
            </a:r>
            <a:endParaRPr sz="5200" b="1" i="0" u="none" strike="noStrike" cap="none" dirty="0">
              <a:solidFill>
                <a:srgbClr val="002060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524000" y="4201550"/>
            <a:ext cx="9144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6000"/>
              <a:buFont typeface="Arial"/>
              <a:buNone/>
            </a:pPr>
            <a:r>
              <a:rPr lang="en-US" sz="6000" b="1" i="0" u="none" strike="noStrike" cap="none" dirty="0" err="1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Tuần</a:t>
            </a:r>
            <a:r>
              <a:rPr lang="en-US" sz="6000" b="1" i="0" u="none" strike="noStrike" cap="none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 </a:t>
            </a:r>
            <a:r>
              <a:rPr lang="en-US" sz="6000" b="1" i="0" u="none" strike="noStrike" cap="none" smtClean="0">
                <a:solidFill>
                  <a:srgbClr val="FF0000"/>
                </a:solidFill>
                <a:latin typeface="UTM Avo" panose="02040603050506020204" pitchFamily="18" charset="0"/>
                <a:sym typeface="Arial"/>
              </a:rPr>
              <a:t>27</a:t>
            </a:r>
            <a:endParaRPr lang="en-US" sz="6000" b="1" i="0" u="none" strike="noStrike" cap="none" dirty="0">
              <a:solidFill>
                <a:srgbClr val="FF0000"/>
              </a:solidFill>
              <a:latin typeface="UTM Avo" panose="02040603050506020204" pitchFamily="18" charset="0"/>
              <a:sym typeface="Arial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2">
          <a:extLst>
            <a:ext uri="{FF2B5EF4-FFF2-40B4-BE49-F238E27FC236}">
              <a16:creationId xmlns:a16="http://schemas.microsoft.com/office/drawing/2014/main" id="{74FDF551-02D9-F380-E715-18DF2D6F85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247" y="663666"/>
            <a:ext cx="10502138" cy="4321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3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6291" y="782515"/>
            <a:ext cx="9964541" cy="59998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tack of books with a magnifying glass&#10;&#10;Description automatically generated">
            <a:hlinkClick r:id="rId4"/>
            <a:extLst>
              <a:ext uri="{FF2B5EF4-FFF2-40B4-BE49-F238E27FC236}">
                <a16:creationId xmlns:a16="http://schemas.microsoft.com/office/drawing/2014/main" id="{66092B7E-6EF6-C545-1A42-DFF9D14B78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822" y="2968683"/>
            <a:ext cx="2826355" cy="17013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571500"/>
            <a:ext cx="12192000" cy="62865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9363"/>
          <a:stretch/>
        </p:blipFill>
        <p:spPr>
          <a:xfrm>
            <a:off x="723900" y="895350"/>
            <a:ext cx="10791825" cy="4343400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">
            <a:extLst>
              <a:ext uri="{FF2B5EF4-FFF2-40B4-BE49-F238E27FC236}">
                <a16:creationId xmlns:a16="http://schemas.microsoft.com/office/drawing/2014/main" id="{00202789-2335-0D56-7143-A011BEC11005}"/>
              </a:ext>
            </a:extLst>
          </p:cNvPr>
          <p:cNvSpPr/>
          <p:nvPr/>
        </p:nvSpPr>
        <p:spPr>
          <a:xfrm>
            <a:off x="1342534" y="3314699"/>
            <a:ext cx="8600367" cy="3225837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rgbClr val="4BACC6">
              <a:lumMod val="20000"/>
              <a:lumOff val="80000"/>
            </a:srgbClr>
          </a:solid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7" name="Freeform 12">
            <a:extLst>
              <a:ext uri="{FF2B5EF4-FFF2-40B4-BE49-F238E27FC236}">
                <a16:creationId xmlns:a16="http://schemas.microsoft.com/office/drawing/2014/main" id="{4069BB4F-F870-4BAB-45CD-4A5C12C53B7A}"/>
              </a:ext>
            </a:extLst>
          </p:cNvPr>
          <p:cNvSpPr/>
          <p:nvPr/>
        </p:nvSpPr>
        <p:spPr>
          <a:xfrm>
            <a:off x="9490779" y="4630223"/>
            <a:ext cx="2539134" cy="2170557"/>
          </a:xfrm>
          <a:custGeom>
            <a:avLst/>
            <a:gdLst/>
            <a:ahLst/>
            <a:cxnLst/>
            <a:rect l="l" t="t" r="r" b="b"/>
            <a:pathLst>
              <a:path w="4391044" h="3808232">
                <a:moveTo>
                  <a:pt x="0" y="0"/>
                </a:moveTo>
                <a:lnTo>
                  <a:pt x="4391044" y="0"/>
                </a:lnTo>
                <a:lnTo>
                  <a:pt x="4391044" y="3808232"/>
                </a:lnTo>
                <a:lnTo>
                  <a:pt x="0" y="38082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sp>
        <p:nvSpPr>
          <p:cNvPr id="28" name="Freeform 12">
            <a:extLst>
              <a:ext uri="{FF2B5EF4-FFF2-40B4-BE49-F238E27FC236}">
                <a16:creationId xmlns:a16="http://schemas.microsoft.com/office/drawing/2014/main" id="{7D19A5DA-EBBA-F539-287A-C7DB1867D845}"/>
              </a:ext>
            </a:extLst>
          </p:cNvPr>
          <p:cNvSpPr/>
          <p:nvPr/>
        </p:nvSpPr>
        <p:spPr>
          <a:xfrm flipH="1">
            <a:off x="1168910" y="3012576"/>
            <a:ext cx="558800" cy="711200"/>
          </a:xfrm>
          <a:custGeom>
            <a:avLst/>
            <a:gdLst/>
            <a:ahLst/>
            <a:cxnLst/>
            <a:rect l="l" t="t" r="r" b="b"/>
            <a:pathLst>
              <a:path w="1059796" h="1424936">
                <a:moveTo>
                  <a:pt x="1059797" y="0"/>
                </a:moveTo>
                <a:lnTo>
                  <a:pt x="0" y="0"/>
                </a:lnTo>
                <a:lnTo>
                  <a:pt x="0" y="1424936"/>
                </a:lnTo>
                <a:lnTo>
                  <a:pt x="1059797" y="1424936"/>
                </a:lnTo>
                <a:lnTo>
                  <a:pt x="1059797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700">
              <a:latin typeface="UTM Avo" panose="02040603050506020204" pitchFamily="18"/>
              <a:cs typeface="Arial" panose="020B0604020202020204" pitchFamily="34" charset="0"/>
            </a:endParaRPr>
          </a:p>
        </p:txBody>
      </p:sp>
      <p:sp>
        <p:nvSpPr>
          <p:cNvPr id="29" name="Freeform 9">
            <a:extLst>
              <a:ext uri="{FF2B5EF4-FFF2-40B4-BE49-F238E27FC236}">
                <a16:creationId xmlns:a16="http://schemas.microsoft.com/office/drawing/2014/main" id="{D001D41A-3BD6-F895-DBAD-A8AC4DFE575E}"/>
              </a:ext>
            </a:extLst>
          </p:cNvPr>
          <p:cNvSpPr/>
          <p:nvPr/>
        </p:nvSpPr>
        <p:spPr>
          <a:xfrm>
            <a:off x="1075688" y="5975008"/>
            <a:ext cx="967138" cy="836607"/>
          </a:xfrm>
          <a:custGeom>
            <a:avLst/>
            <a:gdLst/>
            <a:ahLst/>
            <a:cxnLst/>
            <a:rect l="l" t="t" r="r" b="b"/>
            <a:pathLst>
              <a:path w="2225181" h="1969285">
                <a:moveTo>
                  <a:pt x="0" y="0"/>
                </a:moveTo>
                <a:lnTo>
                  <a:pt x="2225181" y="0"/>
                </a:lnTo>
                <a:lnTo>
                  <a:pt x="2225181" y="1969285"/>
                </a:lnTo>
                <a:lnTo>
                  <a:pt x="0" y="1969285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defTabSz="60963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0" cap="none" spc="0" normalizeH="0" baseline="0" noProof="0">
              <a:ln>
                <a:noFill/>
              </a:ln>
              <a:effectLst/>
              <a:uLnTx/>
              <a:uFillTx/>
              <a:latin typeface="UTM Avo" panose="02040603050506020204" pitchFamily="1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238" y="780830"/>
            <a:ext cx="9101538" cy="58580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4">
          <a:extLst>
            <a:ext uri="{FF2B5EF4-FFF2-40B4-BE49-F238E27FC236}">
              <a16:creationId xmlns:a16="http://schemas.microsoft.com/office/drawing/2014/main" id="{C6D40CDE-89A0-4DCA-E0F4-794B34ED4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578" y="661756"/>
            <a:ext cx="9553921" cy="604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436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8</Words>
  <Application>Microsoft Office PowerPoint</Application>
  <PresentationFormat>Widescreen</PresentationFormat>
  <Paragraphs>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UTM Avo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lamqu</dc:creator>
  <cp:lastModifiedBy>PERSONAL COMPUTER</cp:lastModifiedBy>
  <cp:revision>32</cp:revision>
  <dcterms:created xsi:type="dcterms:W3CDTF">2023-05-08T02:27:45Z</dcterms:created>
  <dcterms:modified xsi:type="dcterms:W3CDTF">2026-03-20T04:53:04Z</dcterms:modified>
</cp:coreProperties>
</file>