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380" r:id="rId3"/>
    <p:sldId id="256" r:id="rId4"/>
    <p:sldId id="381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96" y="10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4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45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50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68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54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5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1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0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4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71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2026/2/24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sp>
        <p:nvSpPr>
          <p:cNvPr id="100" name="Text Box 99"/>
          <p:cNvSpPr txBox="1">
            <a:spLocks noChangeArrowheads="1"/>
          </p:cNvSpPr>
          <p:nvPr/>
        </p:nvSpPr>
        <p:spPr bwMode="auto">
          <a:xfrm>
            <a:off x="1735812" y="253459"/>
            <a:ext cx="569903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11" y="80920"/>
            <a:ext cx="783889" cy="772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261EF-99D3-4AA1-8B21-51821CC1B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312" y="585470"/>
            <a:ext cx="4839375" cy="4544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981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A8F61-D380-44B8-A2EB-744B98CCED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9819"/>
            <a:ext cx="9144000" cy="1255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82575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7A519-8243-4E3A-88A1-9970A1EE2B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805" y="0"/>
            <a:ext cx="652639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8246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9BF7E-2C1D-4FCD-838A-8652A6060A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5576"/>
            <a:ext cx="9144000" cy="2443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8398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B0D40-BA86-441D-9C44-7ACE5C76B3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7056"/>
            <a:ext cx="9144000" cy="2140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98232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61823-6DC8-4994-8F75-3E2557BD4E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85" y="0"/>
            <a:ext cx="5629829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41283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8C78F-2806-49F3-B5C0-9BEF1215C8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422"/>
            <a:ext cx="9144000" cy="200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0488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86C8B-0FA2-479B-92C6-E4670B437C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6508"/>
            <a:ext cx="9144000" cy="1581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40273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76216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75668-856C-427C-9AE2-2B9D9650C5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5" y="0"/>
            <a:ext cx="83514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E40A8-DF66-4652-9408-7E64436E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90" y="1552393"/>
            <a:ext cx="5868219" cy="2610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7D928-30EA-4BBE-A513-B5F566375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18" y="137031"/>
            <a:ext cx="6141700" cy="557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421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6BB4C-2CCC-46F6-8110-3C7E1C7DF9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733" y="0"/>
            <a:ext cx="4702533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10581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84093-2BD5-45FD-9EB0-381C1F74C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69" y="804576"/>
            <a:ext cx="5992061" cy="4105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97871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67E51-DA31-47A1-A376-4165C75B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53" y="680733"/>
            <a:ext cx="6039693" cy="4353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64806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3325D-B14B-4632-9DBC-F8C6C3020B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9854"/>
            <a:ext cx="9144000" cy="3695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4217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1EB90-8512-44C1-8C53-8F00653CD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022" y="661681"/>
            <a:ext cx="6315956" cy="4391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09168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4925</TotalTime>
  <Words>28</Words>
  <Application>Microsoft Office PowerPoint</Application>
  <PresentationFormat>On-screen Show (16:10)</PresentationFormat>
  <Paragraphs>19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黑体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Hòa Vũ Thúy</cp:lastModifiedBy>
  <cp:revision>180</cp:revision>
  <dcterms:created xsi:type="dcterms:W3CDTF">2020-02-10T09:35:50Z</dcterms:created>
  <dcterms:modified xsi:type="dcterms:W3CDTF">2026-02-24T14:46:27Z</dcterms:modified>
</cp:coreProperties>
</file>