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57" r:id="rId2"/>
  </p:sldMasterIdLst>
  <p:notesMasterIdLst>
    <p:notesMasterId r:id="rId24"/>
  </p:notesMasterIdLst>
  <p:sldIdLst>
    <p:sldId id="290" r:id="rId3"/>
    <p:sldId id="256" r:id="rId4"/>
    <p:sldId id="257" r:id="rId5"/>
    <p:sldId id="258" r:id="rId6"/>
    <p:sldId id="408" r:id="rId7"/>
    <p:sldId id="260" r:id="rId8"/>
    <p:sldId id="261" r:id="rId9"/>
    <p:sldId id="380" r:id="rId10"/>
    <p:sldId id="381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358" r:id="rId19"/>
    <p:sldId id="411" r:id="rId20"/>
    <p:sldId id="405" r:id="rId21"/>
    <p:sldId id="410" r:id="rId22"/>
    <p:sldId id="270" r:id="rId23"/>
  </p:sldIdLst>
  <p:sldSz cx="12192000" cy="6858000"/>
  <p:notesSz cx="6858000" cy="9144000"/>
  <p:embeddedFontLst>
    <p:embeddedFont>
      <p:font typeface="UTM Avo" panose="02040603050506020204" pitchFamily="18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.VnAristote" panose="020B7200000000000000" pitchFamily="3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0B84D-5671-42FE-A86D-31E823C0B65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92215-1D4B-4DA5-BEF3-A03A39E6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6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9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45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4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40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93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27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18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50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8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90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35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38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695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8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330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96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65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7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1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CB0343-9CBA-4127-92D1-66C21816CB73}"/>
              </a:ext>
            </a:extLst>
          </p:cNvPr>
          <p:cNvSpPr/>
          <p:nvPr userDrawn="1"/>
        </p:nvSpPr>
        <p:spPr>
          <a:xfrm>
            <a:off x="11008797" y="0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649" r:id="rId6"/>
    <p:sldLayoutId id="2147483650" r:id="rId7"/>
    <p:sldLayoutId id="2147483685" r:id="rId8"/>
    <p:sldLayoutId id="2147483652" r:id="rId9"/>
    <p:sldLayoutId id="2147483651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53" r:id="rId17"/>
    <p:sldLayoutId id="2147483855" r:id="rId18"/>
    <p:sldLayoutId id="214748386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61B3B-9BA6-4C4D-8B30-45AEED0A188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0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2.jpg"/><Relationship Id="rId7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slide" Target="slide5.xml"/><Relationship Id="rId11" Type="http://schemas.openxmlformats.org/officeDocument/2006/relationships/slide" Target="slide8.xml"/><Relationship Id="rId5" Type="http://schemas.openxmlformats.org/officeDocument/2006/relationships/image" Target="../media/image16.gif"/><Relationship Id="rId10" Type="http://schemas.openxmlformats.org/officeDocument/2006/relationships/image" Target="../media/image15.png"/><Relationship Id="rId4" Type="http://schemas.openxmlformats.org/officeDocument/2006/relationships/slide" Target="slide7.xml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6.xml"/><Relationship Id="rId6" Type="http://schemas.openxmlformats.org/officeDocument/2006/relationships/slide" Target="slide3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6.xml"/><Relationship Id="rId6" Type="http://schemas.openxmlformats.org/officeDocument/2006/relationships/slide" Target="slide3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6.xml"/><Relationship Id="rId6" Type="http://schemas.openxmlformats.org/officeDocument/2006/relationships/slide" Target="slide3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6.xml"/><Relationship Id="rId6" Type="http://schemas.openxmlformats.org/officeDocument/2006/relationships/slide" Target="slide3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066718" y="1648606"/>
            <a:ext cx="8058616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đuôi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cờ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99"/>
          <p:cNvSpPr txBox="1">
            <a:spLocks noChangeArrowheads="1"/>
          </p:cNvSpPr>
          <p:nvPr/>
        </p:nvSpPr>
        <p:spPr bwMode="auto">
          <a:xfrm>
            <a:off x="1013666" y="161495"/>
            <a:ext cx="6082539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</a:rPr>
              <a:t>TRƯỜNG </a:t>
            </a:r>
            <a:r>
              <a:rPr lang="en-US" sz="2800" b="1" dirty="0">
                <a:ln>
                  <a:solidFill>
                    <a:srgbClr val="33CC33"/>
                  </a:solidFill>
                </a:ln>
              </a:rPr>
              <a:t>TIỂU HỌC ÁI MỘ 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13" y="0"/>
            <a:ext cx="941272" cy="9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8918" descr="1-3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8333" y="1988921"/>
            <a:ext cx="3152600" cy="36934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8916" descr="1-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67" y="562634"/>
            <a:ext cx="3450223" cy="54960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38919" descr="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3016">
            <a:off x="3502295" y="67560"/>
            <a:ext cx="5866067" cy="61410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801533" y="2145194"/>
            <a:ext cx="45889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 err="1">
                <a:solidFill>
                  <a:srgbClr val="00B0F0"/>
                </a:solidFill>
                <a:latin typeface="UTM Avo" panose="02040603050506020204" pitchFamily="18" charset="0"/>
                <a:sym typeface="+mn-lt"/>
              </a:rPr>
              <a:t>Kể</a:t>
            </a:r>
            <a:r>
              <a:rPr lang="en-US" altLang="zh-CN" sz="4400" b="1" dirty="0">
                <a:solidFill>
                  <a:srgbClr val="00B0F0"/>
                </a:solidFill>
                <a:latin typeface="UTM Avo" panose="020406030505060202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B0F0"/>
                </a:solidFill>
                <a:latin typeface="UTM Avo" panose="02040603050506020204" pitchFamily="18" charset="0"/>
                <a:sym typeface="+mn-lt"/>
              </a:rPr>
              <a:t>chuyện</a:t>
            </a:r>
            <a:r>
              <a:rPr lang="en-US" altLang="zh-CN" sz="4400" b="1" dirty="0">
                <a:solidFill>
                  <a:srgbClr val="00B0F0"/>
                </a:solidFill>
                <a:latin typeface="UTM Avo" panose="020406030505060202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B0F0"/>
                </a:solidFill>
                <a:latin typeface="UTM Avo" panose="02040603050506020204" pitchFamily="18" charset="0"/>
                <a:sym typeface="+mn-lt"/>
              </a:rPr>
              <a:t>theo</a:t>
            </a:r>
            <a:r>
              <a:rPr lang="en-US" altLang="zh-CN" sz="4400" b="1" dirty="0">
                <a:solidFill>
                  <a:srgbClr val="00B0F0"/>
                </a:solidFill>
                <a:latin typeface="UTM Avo" panose="020406030505060202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B0F0"/>
                </a:solidFill>
                <a:latin typeface="UTM Avo" panose="02040603050506020204" pitchFamily="18" charset="0"/>
                <a:sym typeface="+mn-lt"/>
              </a:rPr>
              <a:t>tranh</a:t>
            </a:r>
            <a:endParaRPr lang="en-US" altLang="zh-CN" sz="4400" b="1" dirty="0">
              <a:solidFill>
                <a:srgbClr val="00B0F0"/>
              </a:solidFill>
              <a:latin typeface="UTM Avo" panose="020406030505060202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095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BA1B8D-276E-4722-ACED-23FF0A72209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9" t="2346" r="735" b="-203"/>
          <a:stretch/>
        </p:blipFill>
        <p:spPr>
          <a:xfrm>
            <a:off x="2057400" y="352425"/>
            <a:ext cx="8077200" cy="6734175"/>
          </a:xfrm>
        </p:spPr>
      </p:pic>
    </p:spTree>
    <p:extLst>
      <p:ext uri="{BB962C8B-B14F-4D97-AF65-F5344CB8AC3E}">
        <p14:creationId xmlns:p14="http://schemas.microsoft.com/office/powerpoint/2010/main" val="245715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D8A535-22D3-47BF-AC14-5B445A5DC9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9" b="-1276"/>
          <a:stretch/>
        </p:blipFill>
        <p:spPr>
          <a:xfrm>
            <a:off x="2191732" y="342901"/>
            <a:ext cx="7808536" cy="651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60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42B4F0-3781-46B0-B200-A109D6A5B0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16" b="1796"/>
          <a:stretch/>
        </p:blipFill>
        <p:spPr>
          <a:xfrm>
            <a:off x="1910016" y="359605"/>
            <a:ext cx="8371968" cy="649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78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28AE60-8EC8-42F4-826B-65D56AB872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52" b="-527"/>
          <a:stretch/>
        </p:blipFill>
        <p:spPr>
          <a:xfrm>
            <a:off x="1800519" y="228600"/>
            <a:ext cx="8590961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55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F1BF2A-D869-41C5-BBDD-DA488ADF4D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9" r="1209"/>
          <a:stretch/>
        </p:blipFill>
        <p:spPr>
          <a:xfrm>
            <a:off x="1990295" y="346860"/>
            <a:ext cx="8211409" cy="651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0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EB119D-372C-43C9-96C5-1BDF2CDFB6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7" b="831"/>
          <a:stretch/>
        </p:blipFill>
        <p:spPr>
          <a:xfrm>
            <a:off x="2298569" y="302666"/>
            <a:ext cx="7626481" cy="661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85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0C3E6B-F87C-4A8C-8C3B-B14158364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367" y="1548555"/>
            <a:ext cx="8449514" cy="49088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14BA83-840F-4E21-A255-B9360E8A4EF0}"/>
              </a:ext>
            </a:extLst>
          </p:cNvPr>
          <p:cNvSpPr txBox="1"/>
          <p:nvPr/>
        </p:nvSpPr>
        <p:spPr>
          <a:xfrm>
            <a:off x="4334975" y="1397726"/>
            <a:ext cx="3866605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THƯ GIÃN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409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5685184" y="2913210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127DCB61-9A0C-4FB9-95ED-5B1FBB5621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468" y="0"/>
            <a:ext cx="8872989" cy="1879015"/>
          </a:xfrm>
          <a:prstGeom prst="rect">
            <a:avLst/>
          </a:prstGeom>
        </p:spPr>
      </p:pic>
      <p:pic>
        <p:nvPicPr>
          <p:cNvPr id="7" name="图片 1" descr="31f7217a017c2d9a8a7bcbd9844c1629">
            <a:extLst>
              <a:ext uri="{FF2B5EF4-FFF2-40B4-BE49-F238E27FC236}">
                <a16:creationId xmlns:a16="http://schemas.microsoft.com/office/drawing/2014/main" id="{1C5CEF42-4311-4998-8485-0119C41114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052" y="1739911"/>
            <a:ext cx="8872990" cy="3756791"/>
          </a:xfrm>
          <a:prstGeom prst="rect">
            <a:avLst/>
          </a:prstGeom>
        </p:spPr>
      </p:pic>
      <p:pic>
        <p:nvPicPr>
          <p:cNvPr id="9" name="图片 8" descr="觅元素58b0fbac4bf92">
            <a:extLst>
              <a:ext uri="{FF2B5EF4-FFF2-40B4-BE49-F238E27FC236}">
                <a16:creationId xmlns:a16="http://schemas.microsoft.com/office/drawing/2014/main" id="{E057B2E7-32FC-4AB0-AFD5-241703B431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4602651"/>
            <a:ext cx="11777345" cy="1574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4EF0E0-C422-44C5-A6EF-D2146A2CB4A1}"/>
              </a:ext>
            </a:extLst>
          </p:cNvPr>
          <p:cNvSpPr/>
          <p:nvPr/>
        </p:nvSpPr>
        <p:spPr>
          <a:xfrm>
            <a:off x="3366053" y="2755783"/>
            <a:ext cx="7233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prstClr val="white"/>
                </a:solidFill>
                <a:latin typeface="UTM Avo" panose="02040603050506020204" pitchFamily="18" charset="0"/>
              </a:rPr>
              <a:t>Thi</a:t>
            </a:r>
            <a:r>
              <a:rPr lang="en-US" sz="4800" dirty="0">
                <a:solidFill>
                  <a:prstClr val="white"/>
                </a:solidFill>
                <a:latin typeface="UTM Avo" panose="02040603050506020204" pitchFamily="18" charset="0"/>
              </a:rPr>
              <a:t> k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ể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chuyện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trước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lớp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81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47725" y="822325"/>
            <a:ext cx="11344275" cy="1143000"/>
          </a:xfrm>
        </p:spPr>
        <p:txBody>
          <a:bodyPr/>
          <a:lstStyle/>
          <a:p>
            <a:pPr algn="l"/>
            <a:r>
              <a:rPr lang="en-US" dirty="0" err="1">
                <a:latin typeface="UTM Avo" panose="02040603050506020204" pitchFamily="18" charset="0"/>
              </a:rPr>
              <a:t>Nhìn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tranh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toàn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bộ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chuyện</a:t>
            </a:r>
            <a:endParaRPr lang="en-US" b="1" dirty="0">
              <a:latin typeface="UTM Avo" panose="02040603050506020204" pitchFamily="18" charset="0"/>
            </a:endParaRPr>
          </a:p>
        </p:txBody>
      </p:sp>
      <p:sp>
        <p:nvSpPr>
          <p:cNvPr id="4" name="AutoShape 2" descr="Tập tin:Approve.svg – Wikipedia tiếng Việ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200">
              <a:solidFill>
                <a:srgbClr val="FF0000"/>
              </a:solidFill>
              <a:latin typeface=".VnAristote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618" y="2086957"/>
            <a:ext cx="1199513" cy="798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778" r="92000">
                        <a14:foregroundMark x1="72444" y1="39556" x2="92000" y2="3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964" y="3763361"/>
            <a:ext cx="1079208" cy="1079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14" b="89714" l="9524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5478" y="5337072"/>
            <a:ext cx="1188898" cy="12384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51247" y="2064277"/>
            <a:ext cx="22846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Kể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đúng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85406" y="3882089"/>
            <a:ext cx="35525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Kể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 to,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rõ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ràng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9408" y="5681507"/>
            <a:ext cx="18998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Kể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 hay</a:t>
            </a:r>
          </a:p>
        </p:txBody>
      </p:sp>
    </p:spTree>
    <p:extLst>
      <p:ext uri="{BB962C8B-B14F-4D97-AF65-F5344CB8AC3E}">
        <p14:creationId xmlns:p14="http://schemas.microsoft.com/office/powerpoint/2010/main" val="299112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05229" y="2026920"/>
            <a:ext cx="1901336" cy="1901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66326" y="2026920"/>
            <a:ext cx="1901336" cy="1901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69161" y="2460674"/>
            <a:ext cx="1901336" cy="1901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62529" y="2243797"/>
            <a:ext cx="1901336" cy="1901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9146" y="793799"/>
            <a:ext cx="3333750" cy="33337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53296" y="1472922"/>
            <a:ext cx="58063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qua </a:t>
            </a:r>
            <a:r>
              <a:rPr kumimoji="0" lang="en-US" sz="6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endParaRPr kumimoji="0" lang="en-US" sz="6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ED7D31"/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08DB41-55D4-4AD3-A7BA-FA251B8873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22" y="-52705"/>
            <a:ext cx="1556658" cy="4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3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BA1B8D-276E-4722-ACED-23FF0A72209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0804"/>
            <a:ext cx="4183436" cy="2719595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3B7427-0204-4628-A0BE-A10B4D5EAC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7191" y="480805"/>
            <a:ext cx="4343400" cy="28179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ECEB3C-CC27-41FA-8152-36DAEAAC89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71"/>
          <a:stretch/>
        </p:blipFill>
        <p:spPr>
          <a:xfrm>
            <a:off x="7957766" y="480806"/>
            <a:ext cx="4324698" cy="27195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D86165-32D3-4D4B-BB8F-05A00213A9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58" y="3661963"/>
            <a:ext cx="3983253" cy="2719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5E4D10-C0B3-4F65-BDEB-719298E522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9911" y="3559214"/>
            <a:ext cx="4343400" cy="3063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6C70A3-8C78-444A-922A-0DF37D9092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65"/>
          <a:stretch/>
        </p:blipFill>
        <p:spPr>
          <a:xfrm>
            <a:off x="7957766" y="3460826"/>
            <a:ext cx="4343400" cy="286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3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422669" y="3174271"/>
            <a:ext cx="752004" cy="1183099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40479" y="2735172"/>
            <a:ext cx="752004" cy="1183099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56070" y="3134930"/>
            <a:ext cx="710625" cy="111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44" y="1033977"/>
            <a:ext cx="2956412" cy="2832074"/>
          </a:xfrm>
          <a:prstGeom prst="rect">
            <a:avLst/>
          </a:prstGeom>
        </p:spPr>
      </p:pic>
      <p:sp>
        <p:nvSpPr>
          <p:cNvPr id="15" name="4"/>
          <p:cNvSpPr/>
          <p:nvPr/>
        </p:nvSpPr>
        <p:spPr>
          <a:xfrm>
            <a:off x="5651397" y="4060601"/>
            <a:ext cx="1171434" cy="63260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</a:t>
            </a:r>
          </a:p>
        </p:txBody>
      </p:sp>
      <p:sp>
        <p:nvSpPr>
          <p:cNvPr id="16" name="3"/>
          <p:cNvSpPr/>
          <p:nvPr/>
        </p:nvSpPr>
        <p:spPr>
          <a:xfrm>
            <a:off x="5651397" y="4072103"/>
            <a:ext cx="1171434" cy="621103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</a:t>
            </a:r>
          </a:p>
        </p:txBody>
      </p:sp>
      <p:sp>
        <p:nvSpPr>
          <p:cNvPr id="17" name="2"/>
          <p:cNvSpPr/>
          <p:nvPr/>
        </p:nvSpPr>
        <p:spPr>
          <a:xfrm>
            <a:off x="5651397" y="4072103"/>
            <a:ext cx="1159013" cy="609600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</a:t>
            </a:r>
          </a:p>
        </p:txBody>
      </p:sp>
      <p:sp>
        <p:nvSpPr>
          <p:cNvPr id="18" name="1"/>
          <p:cNvSpPr/>
          <p:nvPr/>
        </p:nvSpPr>
        <p:spPr>
          <a:xfrm>
            <a:off x="5651397" y="4083606"/>
            <a:ext cx="1171434" cy="609600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</a:t>
            </a:r>
          </a:p>
        </p:txBody>
      </p:sp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95212" y="2681574"/>
            <a:ext cx="752880" cy="11844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524351-CBF8-4002-AEC7-4C8FF4EFE42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22" y="-52705"/>
            <a:ext cx="1556658" cy="488280"/>
          </a:xfrm>
          <a:prstGeom prst="rect">
            <a:avLst/>
          </a:prstGeom>
        </p:spPr>
      </p:pic>
      <p:sp>
        <p:nvSpPr>
          <p:cNvPr id="4" name="Arrow: Pentagon 3">
            <a:hlinkClick r:id="rId11" action="ppaction://hlinksldjump"/>
            <a:extLst>
              <a:ext uri="{FF2B5EF4-FFF2-40B4-BE49-F238E27FC236}">
                <a16:creationId xmlns:a16="http://schemas.microsoft.com/office/drawing/2014/main" id="{FB010E5A-203F-4882-80E6-E5075198B33D}"/>
              </a:ext>
            </a:extLst>
          </p:cNvPr>
          <p:cNvSpPr/>
          <p:nvPr/>
        </p:nvSpPr>
        <p:spPr>
          <a:xfrm>
            <a:off x="10591800" y="6204857"/>
            <a:ext cx="1582873" cy="51162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thúc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-0.6875 0.0145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75" y="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-0.79101 0.0226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57" y="11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90156 -0.0347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78" y="-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91445 -0.023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29" y="-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17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7424" y="1406280"/>
            <a:ext cx="84688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400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Kể</a:t>
            </a:r>
            <a:r>
              <a:rPr lang="en-US" sz="400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lại</a:t>
            </a:r>
            <a:r>
              <a:rPr lang="en-US" sz="400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đoạn</a:t>
            </a:r>
            <a:r>
              <a:rPr lang="en-US" sz="400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truyện</a:t>
            </a:r>
            <a:r>
              <a:rPr lang="en-US" sz="400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theo</a:t>
            </a:r>
            <a:r>
              <a:rPr lang="en-US" sz="400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tranh</a:t>
            </a:r>
            <a:r>
              <a:rPr lang="en-US" sz="400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sau</a:t>
            </a:r>
            <a:endParaRPr lang="en-US" sz="4000" dirty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9" name="Hexagon 8">
            <a:hlinkClick r:id="rId6" action="ppaction://hlinksldjump"/>
          </p:cNvPr>
          <p:cNvSpPr/>
          <p:nvPr/>
        </p:nvSpPr>
        <p:spPr>
          <a:xfrm>
            <a:off x="10916529" y="5656806"/>
            <a:ext cx="1124129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94D9DF-052A-4ABB-8DB7-97173CCBB28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9252" y="2445026"/>
            <a:ext cx="7593495" cy="26438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A5728C-91FA-4FC7-8BEE-8637B159EF1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22" y="-52705"/>
            <a:ext cx="1556658" cy="4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2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111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92638" y="1324382"/>
            <a:ext cx="84688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Kể</a:t>
            </a:r>
            <a:r>
              <a:rPr kumimoji="0" lang="en-US" sz="4000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lại</a:t>
            </a:r>
            <a:r>
              <a:rPr kumimoji="0" lang="en-US" sz="4000" i="0" u="none" strike="noStrike" kern="1200" cap="none" spc="0" normalizeH="0" noProof="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đoạn</a:t>
            </a:r>
            <a:r>
              <a:rPr kumimoji="0" lang="en-US" sz="4000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truyện</a:t>
            </a:r>
            <a:r>
              <a:rPr kumimoji="0" lang="en-US" sz="4000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theo</a:t>
            </a:r>
            <a:r>
              <a:rPr kumimoji="0" lang="en-US" sz="4000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tranh</a:t>
            </a:r>
            <a:r>
              <a:rPr kumimoji="0" lang="en-US" sz="4000" i="0" u="none" strike="noStrike" kern="1200" cap="none" spc="0" normalizeH="0" noProof="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s</a:t>
            </a:r>
            <a:r>
              <a:rPr kumimoji="0" lang="en-US" sz="4000" i="0" u="none" strike="noStrike" kern="1200" cap="none" spc="0" normalizeH="0" baseline="0" noProof="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au</a:t>
            </a:r>
            <a:endParaRPr kumimoji="0" lang="en-US" sz="4000" i="0" u="none" strike="noStrike" kern="1200" cap="none" spc="0" normalizeH="0" baseline="0" noProof="0" dirty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8" name="Hexagon 7">
            <a:hlinkClick r:id="rId6" action="ppaction://hlinksldjump"/>
          </p:cNvPr>
          <p:cNvSpPr/>
          <p:nvPr/>
        </p:nvSpPr>
        <p:spPr>
          <a:xfrm>
            <a:off x="10916529" y="5656806"/>
            <a:ext cx="1124129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FB8643-74BC-4ABD-9593-4D9013D49A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7103" y="2301572"/>
            <a:ext cx="7593496" cy="29741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58D599-AC1E-4F8E-85BE-DF0D7A1EC65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22" y="-52705"/>
            <a:ext cx="1556658" cy="4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175" y="327991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7419" y="1527609"/>
            <a:ext cx="84688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400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Kể</a:t>
            </a:r>
            <a:r>
              <a:rPr lang="en-US" sz="400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lại</a:t>
            </a:r>
            <a:r>
              <a:rPr lang="en-US" sz="400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đoạn</a:t>
            </a:r>
            <a:r>
              <a:rPr lang="en-US" sz="400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truyện</a:t>
            </a:r>
            <a:r>
              <a:rPr lang="en-US" sz="400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theo</a:t>
            </a:r>
            <a:r>
              <a:rPr lang="en-US" sz="400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tranh</a:t>
            </a:r>
            <a:r>
              <a:rPr lang="en-US" sz="400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sau</a:t>
            </a:r>
            <a:endParaRPr lang="en-US" sz="4000" dirty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8" name="Hexagon 7">
            <a:hlinkClick r:id="rId6" action="ppaction://hlinksldjump"/>
          </p:cNvPr>
          <p:cNvSpPr/>
          <p:nvPr/>
        </p:nvSpPr>
        <p:spPr>
          <a:xfrm>
            <a:off x="10916529" y="5656806"/>
            <a:ext cx="1124129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FFE69F-8938-43B9-9CE4-CBC0ACAE0F9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1219" y="2494187"/>
            <a:ext cx="7481259" cy="31024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956C33-488E-42F1-A9BD-D138BA828E2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22" y="-52705"/>
            <a:ext cx="1556658" cy="4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4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17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94788" y="1589164"/>
            <a:ext cx="77941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Nêu</a:t>
            </a:r>
            <a:r>
              <a:rPr kumimoji="0" lang="en-US" sz="3200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ý </a:t>
            </a:r>
            <a:r>
              <a:rPr kumimoji="0" lang="en-US" sz="3200" i="0" u="none" strike="noStrike" kern="1200" cap="none" spc="0" normalizeH="0" baseline="0" noProof="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nghĩa</a:t>
            </a:r>
            <a:r>
              <a:rPr kumimoji="0" lang="en-US" sz="3200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Hoa</a:t>
            </a:r>
            <a:r>
              <a:rPr kumimoji="0" lang="en-US" sz="3200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tặng</a:t>
            </a:r>
            <a:r>
              <a:rPr kumimoji="0" lang="en-US" sz="3200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bà</a:t>
            </a:r>
            <a:endParaRPr kumimoji="0" lang="en-US" sz="3200" i="0" u="none" strike="noStrike" kern="1200" cap="none" spc="0" normalizeH="0" baseline="0" noProof="0" dirty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0435" y="2951354"/>
            <a:ext cx="7702826" cy="132343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Ai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tốt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bụng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sẵn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sàng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giúp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đỡ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mọi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người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sẽ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được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yêu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quý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Hexagon 7">
            <a:hlinkClick r:id="rId6" action="ppaction://hlinksldjump"/>
          </p:cNvPr>
          <p:cNvSpPr/>
          <p:nvPr/>
        </p:nvSpPr>
        <p:spPr>
          <a:xfrm>
            <a:off x="10916529" y="5656806"/>
            <a:ext cx="1124129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F5380B-ABE8-49CA-B0DC-2AF9AD58412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22" y="-52705"/>
            <a:ext cx="1556658" cy="4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1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76" y="348589"/>
            <a:ext cx="11378153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2584311" y="3641033"/>
            <a:ext cx="7454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Kể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chuyện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đuôi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c</a:t>
            </a:r>
            <a:r>
              <a:rPr lang="en-US" sz="4800" b="1" dirty="0">
                <a:solidFill>
                  <a:srgbClr val="FF0000"/>
                </a:solidFill>
                <a:latin typeface="UTM Avo"/>
              </a:rPr>
              <a:t>ờ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76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5685184" y="2913210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127DCB61-9A0C-4FB9-95ED-5B1FBB5621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468" y="0"/>
            <a:ext cx="8872989" cy="1879015"/>
          </a:xfrm>
          <a:prstGeom prst="rect">
            <a:avLst/>
          </a:prstGeom>
        </p:spPr>
      </p:pic>
      <p:pic>
        <p:nvPicPr>
          <p:cNvPr id="7" name="图片 1" descr="31f7217a017c2d9a8a7bcbd9844c1629">
            <a:extLst>
              <a:ext uri="{FF2B5EF4-FFF2-40B4-BE49-F238E27FC236}">
                <a16:creationId xmlns:a16="http://schemas.microsoft.com/office/drawing/2014/main" id="{1C5CEF42-4311-4998-8485-0119C41114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681" y="1739911"/>
            <a:ext cx="8872990" cy="3756791"/>
          </a:xfrm>
          <a:prstGeom prst="rect">
            <a:avLst/>
          </a:prstGeom>
        </p:spPr>
      </p:pic>
      <p:pic>
        <p:nvPicPr>
          <p:cNvPr id="9" name="图片 8" descr="觅元素58b0fbac4bf92">
            <a:extLst>
              <a:ext uri="{FF2B5EF4-FFF2-40B4-BE49-F238E27FC236}">
                <a16:creationId xmlns:a16="http://schemas.microsoft.com/office/drawing/2014/main" id="{E057B2E7-32FC-4AB0-AFD5-241703B431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4602651"/>
            <a:ext cx="11777345" cy="1574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4EF0E0-C422-44C5-A6EF-D2146A2CB4A1}"/>
              </a:ext>
            </a:extLst>
          </p:cNvPr>
          <p:cNvSpPr/>
          <p:nvPr/>
        </p:nvSpPr>
        <p:spPr>
          <a:xfrm>
            <a:off x="3671768" y="2510310"/>
            <a:ext cx="802990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Nghe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kể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chuyện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591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122</Words>
  <Application>Microsoft Office PowerPoint</Application>
  <PresentationFormat>Widescreen</PresentationFormat>
  <Paragraphs>35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等线</vt:lpstr>
      <vt:lpstr>Arial</vt:lpstr>
      <vt:lpstr>Times New Roman</vt:lpstr>
      <vt:lpstr>UTM Avo</vt:lpstr>
      <vt:lpstr>Calibri Light</vt:lpstr>
      <vt:lpstr>.VnAristote</vt:lpstr>
      <vt:lpstr>Calibri</vt:lpstr>
      <vt:lpstr>Lato Regular</vt:lpstr>
      <vt:lpstr>字魂7号-温暖童稚体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Nhìn tranh, kể lại toàn bộ câu chuyện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Hòa Vũ Thúy</cp:lastModifiedBy>
  <cp:revision>99</cp:revision>
  <dcterms:created xsi:type="dcterms:W3CDTF">2021-11-01T08:16:43Z</dcterms:created>
  <dcterms:modified xsi:type="dcterms:W3CDTF">2026-02-24T14:44:28Z</dcterms:modified>
</cp:coreProperties>
</file>