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90" r:id="rId2"/>
    <p:sldId id="262" r:id="rId3"/>
    <p:sldId id="257" r:id="rId4"/>
    <p:sldId id="261" r:id="rId5"/>
    <p:sldId id="263" r:id="rId6"/>
    <p:sldId id="264" r:id="rId7"/>
    <p:sldId id="360" r:id="rId8"/>
    <p:sldId id="373" r:id="rId9"/>
    <p:sldId id="374" r:id="rId10"/>
    <p:sldId id="384" r:id="rId11"/>
    <p:sldId id="385" r:id="rId12"/>
    <p:sldId id="381" r:id="rId13"/>
    <p:sldId id="308" r:id="rId14"/>
    <p:sldId id="346" r:id="rId15"/>
    <p:sldId id="383" r:id="rId16"/>
    <p:sldId id="270" r:id="rId17"/>
  </p:sldIdLst>
  <p:sldSz cx="12192000" cy="6858000"/>
  <p:notesSz cx="6858000" cy="9144000"/>
  <p:embeddedFontLst>
    <p:embeddedFont>
      <p:font typeface="UTM Avo" panose="02040603050506020204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A5FF8-1B47-4FA5-9161-8CF23809F35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A9B73-AD4D-401C-BE2C-B730FBD8C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8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9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6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5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0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78C5-C109-413C-B507-7C82CA3927B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FF-4C9D-44E1-A8AE-04F6E852A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7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13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649" r:id="rId6"/>
    <p:sldLayoutId id="2147483650" r:id="rId7"/>
    <p:sldLayoutId id="2147483824" r:id="rId8"/>
    <p:sldLayoutId id="214748382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gif"/><Relationship Id="rId7" Type="http://schemas.openxmlformats.org/officeDocument/2006/relationships/image" Target="../media/image1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4.xml"/><Relationship Id="rId5" Type="http://schemas.openxmlformats.org/officeDocument/2006/relationships/image" Target="../media/image12.gif"/><Relationship Id="rId10" Type="http://schemas.openxmlformats.org/officeDocument/2006/relationships/image" Target="../media/image16.png"/><Relationship Id="rId4" Type="http://schemas.openxmlformats.org/officeDocument/2006/relationships/image" Target="../media/image11.gif"/><Relationship Id="rId9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5.gif"/><Relationship Id="rId3" Type="http://schemas.openxmlformats.org/officeDocument/2006/relationships/slide" Target="slide5.xml"/><Relationship Id="rId7" Type="http://schemas.openxmlformats.org/officeDocument/2006/relationships/image" Target="../media/image12.gif"/><Relationship Id="rId12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gif"/><Relationship Id="rId11" Type="http://schemas.openxmlformats.org/officeDocument/2006/relationships/image" Target="../media/image13.gif"/><Relationship Id="rId5" Type="http://schemas.openxmlformats.org/officeDocument/2006/relationships/image" Target="../media/image10.gif"/><Relationship Id="rId15" Type="http://schemas.openxmlformats.org/officeDocument/2006/relationships/slide" Target="slide11.xml"/><Relationship Id="rId10" Type="http://schemas.openxmlformats.org/officeDocument/2006/relationships/slide" Target="slide4.xml"/><Relationship Id="rId4" Type="http://schemas.openxmlformats.org/officeDocument/2006/relationships/image" Target="../media/image17.gif"/><Relationship Id="rId9" Type="http://schemas.openxmlformats.org/officeDocument/2006/relationships/image" Target="../media/image18.gif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7.gif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8.gif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348321" y="1648606"/>
            <a:ext cx="5495415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129: Ôn tập</a:t>
            </a:r>
          </a:p>
        </p:txBody>
      </p:sp>
      <p:sp>
        <p:nvSpPr>
          <p:cNvPr id="6" name="Text Box 99"/>
          <p:cNvSpPr txBox="1">
            <a:spLocks noChangeArrowheads="1"/>
          </p:cNvSpPr>
          <p:nvPr/>
        </p:nvSpPr>
        <p:spPr bwMode="auto">
          <a:xfrm>
            <a:off x="1004430" y="161495"/>
            <a:ext cx="608253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</a:rPr>
              <a:t>TRƯỜNG </a:t>
            </a:r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TIỂU HỌC ÁI MỘ 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7" y="0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DC083A-618E-4270-BE2E-96765620BB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-1872" r="-110" b="-3147"/>
          <a:stretch/>
        </p:blipFill>
        <p:spPr>
          <a:xfrm>
            <a:off x="435270" y="228600"/>
            <a:ext cx="11506200" cy="6781800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9B763D20-11E2-4722-A23A-6ADF7232F0F3}"/>
              </a:ext>
            </a:extLst>
          </p:cNvPr>
          <p:cNvSpPr/>
          <p:nvPr/>
        </p:nvSpPr>
        <p:spPr>
          <a:xfrm>
            <a:off x="139700" y="1231900"/>
            <a:ext cx="647700" cy="520700"/>
          </a:xfrm>
          <a:prstGeom prst="star5">
            <a:avLst>
              <a:gd name="adj" fmla="val 38833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AE039A68-11CB-4127-AF9C-BBCEBB9F8997}"/>
              </a:ext>
            </a:extLst>
          </p:cNvPr>
          <p:cNvSpPr/>
          <p:nvPr/>
        </p:nvSpPr>
        <p:spPr>
          <a:xfrm>
            <a:off x="152400" y="2400300"/>
            <a:ext cx="647700" cy="520700"/>
          </a:xfrm>
          <a:prstGeom prst="star5">
            <a:avLst>
              <a:gd name="adj" fmla="val 38833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CCD0F87A-13D1-473A-BA1B-0BBFEB451A0F}"/>
              </a:ext>
            </a:extLst>
          </p:cNvPr>
          <p:cNvSpPr/>
          <p:nvPr/>
        </p:nvSpPr>
        <p:spPr>
          <a:xfrm>
            <a:off x="152400" y="3676651"/>
            <a:ext cx="647700" cy="520700"/>
          </a:xfrm>
          <a:prstGeom prst="star5">
            <a:avLst>
              <a:gd name="adj" fmla="val 38833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5093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9">
            <a:extLst>
              <a:ext uri="{FF2B5EF4-FFF2-40B4-BE49-F238E27FC236}">
                <a16:creationId xmlns:a16="http://schemas.microsoft.com/office/drawing/2014/main" id="{5D00AF33-95EF-4EA0-9703-EE2320A807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552450"/>
            <a:ext cx="6550025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07F6C79C-C214-4FC2-9E72-CB4EEB994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972" y="3429000"/>
            <a:ext cx="43195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6BD68-6DC4-4069-BE5E-D3CCFAF01789}"/>
              </a:ext>
            </a:extLst>
          </p:cNvPr>
          <p:cNvSpPr txBox="1"/>
          <p:nvPr/>
        </p:nvSpPr>
        <p:spPr>
          <a:xfrm>
            <a:off x="3294574" y="2526415"/>
            <a:ext cx="5798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</a:rPr>
              <a:t>LUYỆN TẬP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1CA70A22-8FCB-42DF-B012-283BA6E696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8784" y="3126580"/>
            <a:ext cx="3806372" cy="347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74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3A949559-EC4B-4FC6-9720-CB52B01B81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534" y="4516956"/>
            <a:ext cx="1735667" cy="22645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28F750-2225-4F46-BE3D-FEF86F6E88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6034"/>
            <a:ext cx="11620500" cy="3930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69EBAF-0862-4A91-927D-F86341AE50E8}"/>
              </a:ext>
            </a:extLst>
          </p:cNvPr>
          <p:cNvSpPr txBox="1"/>
          <p:nvPr/>
        </p:nvSpPr>
        <p:spPr>
          <a:xfrm>
            <a:off x="5355771" y="1865695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FBEB93-04E7-4A16-8E15-CC239C5479AE}"/>
              </a:ext>
            </a:extLst>
          </p:cNvPr>
          <p:cNvSpPr txBox="1"/>
          <p:nvPr/>
        </p:nvSpPr>
        <p:spPr>
          <a:xfrm>
            <a:off x="6988629" y="2551495"/>
            <a:ext cx="32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C5B056-A81B-4F1D-A2EA-0B5476E21FAF}"/>
              </a:ext>
            </a:extLst>
          </p:cNvPr>
          <p:cNvSpPr txBox="1"/>
          <p:nvPr/>
        </p:nvSpPr>
        <p:spPr>
          <a:xfrm>
            <a:off x="8033657" y="310666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506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431646" y="3183902"/>
            <a:ext cx="40983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GIẢI LAO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54" y="301573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269477" y="1857276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</a:rPr>
              <a:t>CHÍNH TẢ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31CE53FC-0AC0-4410-B1EE-6FCBEF3AED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04" y="3785409"/>
            <a:ext cx="2898953" cy="28989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D52656-D48F-4BB6-A3B3-B37DDEE0D5E5}"/>
              </a:ext>
            </a:extLst>
          </p:cNvPr>
          <p:cNvSpPr/>
          <p:nvPr/>
        </p:nvSpPr>
        <p:spPr>
          <a:xfrm>
            <a:off x="1342572" y="3072591"/>
            <a:ext cx="8615363" cy="1874837"/>
          </a:xfrm>
          <a:prstGeom prst="rect">
            <a:avLst/>
          </a:prstGeom>
          <a:solidFill>
            <a:srgbClr val="92D050"/>
          </a:solidFill>
          <a:ln w="15875" cap="flat" cmpd="sng" algn="ctr">
            <a:solidFill>
              <a:srgbClr val="58CDD0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Mèo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xuýt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xoa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-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Các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bạn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thật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là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tuyệt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vời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A4DAED29-1789-4ABB-A4D2-D9E431C67FA4}"/>
              </a:ext>
            </a:extLst>
          </p:cNvPr>
          <p:cNvSpPr/>
          <p:nvPr/>
        </p:nvSpPr>
        <p:spPr>
          <a:xfrm>
            <a:off x="1128805" y="989949"/>
            <a:ext cx="4608512" cy="94699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p:spPr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ctr" defTabSz="121761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4. </a:t>
            </a:r>
            <a:r>
              <a:rPr kumimoji="0" lang="en-AU" altLang="zh-CN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Tập</a:t>
            </a:r>
            <a:r>
              <a:rPr kumimoji="0" lang="en-AU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chép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  <a:ea typeface=".黑体-日本语"/>
              <a:cs typeface=".黑体-日本语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86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825">
            <a:off x="503635" y="2992877"/>
            <a:ext cx="678516" cy="6591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622">
            <a:off x="9154970" y="2478066"/>
            <a:ext cx="786912" cy="753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36" y="2854997"/>
            <a:ext cx="3426747" cy="3869215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4993" y="2192731"/>
            <a:ext cx="3696704" cy="45314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1697" y="402591"/>
            <a:ext cx="2009849" cy="64554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4632">
            <a:off x="-824546" y="655368"/>
            <a:ext cx="1252734" cy="12527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4632">
            <a:off x="-626366" y="-111080"/>
            <a:ext cx="1252734" cy="12527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2881" y="1718159"/>
            <a:ext cx="55515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Chuối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Đố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Khỉ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Đột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F36C96-D411-4AD2-8068-720BCB3797A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9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38 0.04537 L 1.05977 -0.1118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51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6921 L 1.01641 -0.09074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91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81" y="4560926"/>
            <a:ext cx="1440180" cy="1965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825">
            <a:off x="503635" y="2992877"/>
            <a:ext cx="678516" cy="6591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622">
            <a:off x="2205529" y="3519514"/>
            <a:ext cx="786912" cy="753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54" y="3805484"/>
            <a:ext cx="2438400" cy="2753251"/>
          </a:xfrm>
          <a:prstGeom prst="rect">
            <a:avLst/>
          </a:prstGeom>
        </p:spPr>
      </p:pic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4268" y="4793222"/>
            <a:ext cx="1619250" cy="1733550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6676" y="4276994"/>
            <a:ext cx="1861405" cy="22817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3518" y="331228"/>
            <a:ext cx="2009849" cy="64554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4632">
            <a:off x="-824546" y="655368"/>
            <a:ext cx="1252734" cy="12527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4632">
            <a:off x="-626366" y="-111080"/>
            <a:ext cx="1252734" cy="12527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8D02A8-31B5-47C6-85CF-5C8CB5F2AAE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  <p:sp>
        <p:nvSpPr>
          <p:cNvPr id="3" name="Arrow: Pentagon 2">
            <a:hlinkClick r:id="rId15" action="ppaction://hlinksldjump"/>
            <a:extLst>
              <a:ext uri="{FF2B5EF4-FFF2-40B4-BE49-F238E27FC236}">
                <a16:creationId xmlns:a16="http://schemas.microsoft.com/office/drawing/2014/main" id="{C2868092-12B1-43BB-9711-F4D79A9B7935}"/>
              </a:ext>
            </a:extLst>
          </p:cNvPr>
          <p:cNvSpPr/>
          <p:nvPr/>
        </p:nvSpPr>
        <p:spPr>
          <a:xfrm>
            <a:off x="10438544" y="6344848"/>
            <a:ext cx="1514823" cy="441789"/>
          </a:xfrm>
          <a:prstGeom prst="homePlat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Kết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thúc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2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38 0.04537 L 1.05977 -0.1118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51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6921 L 1.01641 -0.09074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91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898742" y="5457371"/>
            <a:ext cx="2046515" cy="1139371"/>
          </a:xfrm>
          <a:prstGeom prst="right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467" y="3162644"/>
            <a:ext cx="3572974" cy="364192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730158" y="499141"/>
            <a:ext cx="8839200" cy="2663504"/>
          </a:xfrm>
          <a:prstGeom prst="wedgeRoundRectCallout">
            <a:avLst>
              <a:gd name="adj1" fmla="val -58478"/>
              <a:gd name="adj2" fmla="val 68290"/>
              <a:gd name="adj3" fmla="val 16667"/>
            </a:avLst>
          </a:prstGeom>
          <a:solidFill>
            <a:srgbClr val="CCFF66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0971" y="778879"/>
            <a:ext cx="63203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- </a:t>
            </a:r>
            <a:r>
              <a:rPr kumimoji="0" lang="en-US" sz="4000" i="0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Tiếng</a:t>
            </a:r>
            <a:r>
              <a:rPr kumimoji="0" lang="en-US" sz="4000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nào</a:t>
            </a:r>
            <a:r>
              <a:rPr kumimoji="0" lang="en-US" sz="4000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có</a:t>
            </a:r>
            <a:r>
              <a:rPr kumimoji="0" lang="en-US" sz="4000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vần</a:t>
            </a:r>
            <a:r>
              <a:rPr kumimoji="0" lang="en-US" sz="4000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oen</a:t>
            </a:r>
            <a:r>
              <a:rPr kumimoji="0" lang="en-US" sz="4000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?</a:t>
            </a:r>
            <a:endParaRPr kumimoji="0" lang="en-US" sz="4000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9758" y="4010573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FCC69C-B8D6-47A8-BBEE-99E850B13E6C}"/>
              </a:ext>
            </a:extLst>
          </p:cNvPr>
          <p:cNvSpPr txBox="1"/>
          <p:nvPr/>
        </p:nvSpPr>
        <p:spPr>
          <a:xfrm>
            <a:off x="4199467" y="1676577"/>
            <a:ext cx="3135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a.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toen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hoen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B95975-A97E-4828-ACE2-FB813870D88E}"/>
              </a:ext>
            </a:extLst>
          </p:cNvPr>
          <p:cNvSpPr txBox="1"/>
          <p:nvPr/>
        </p:nvSpPr>
        <p:spPr>
          <a:xfrm>
            <a:off x="4275458" y="2446898"/>
            <a:ext cx="3135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khoét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gỗ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E3C0F6-2259-48CF-A2A8-4D328101BF14}"/>
              </a:ext>
            </a:extLst>
          </p:cNvPr>
          <p:cNvSpPr/>
          <p:nvPr/>
        </p:nvSpPr>
        <p:spPr>
          <a:xfrm>
            <a:off x="4048539" y="1736000"/>
            <a:ext cx="677333" cy="584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D73946-E68F-4A77-A33C-255CDE660BE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8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0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9898742" y="5457371"/>
            <a:ext cx="2046515" cy="1139371"/>
          </a:xfrm>
          <a:prstGeom prst="right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1907405" y="588246"/>
            <a:ext cx="10037852" cy="1643166"/>
          </a:xfrm>
          <a:prstGeom prst="wedgeRoundRectCallout">
            <a:avLst>
              <a:gd name="adj1" fmla="val -52327"/>
              <a:gd name="adj2" fmla="val 133750"/>
              <a:gd name="adj3" fmla="val 16667"/>
            </a:avLst>
          </a:prstGeom>
          <a:solidFill>
            <a:srgbClr val="7030A0">
              <a:alpha val="8078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16383" y="670108"/>
            <a:ext cx="97288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Em</a:t>
            </a:r>
            <a:r>
              <a:rPr kumimoji="0" lang="en-US" sz="3600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3600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kể</a:t>
            </a:r>
            <a:r>
              <a:rPr kumimoji="0" lang="en-US" sz="3600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tên</a:t>
            </a:r>
            <a:r>
              <a:rPr kumimoji="0" lang="en-US" sz="3600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các</a:t>
            </a:r>
            <a:r>
              <a:rPr kumimoji="0" lang="en-US" sz="3600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vần</a:t>
            </a:r>
            <a:r>
              <a:rPr kumimoji="0" lang="en-US" sz="3600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đã</a:t>
            </a:r>
            <a:r>
              <a:rPr kumimoji="0" lang="en-US" sz="3600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học</a:t>
            </a:r>
            <a:r>
              <a:rPr kumimoji="0" lang="en-US" sz="3600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bài</a:t>
            </a:r>
            <a:r>
              <a:rPr kumimoji="0" lang="en-US" sz="3600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 126?</a:t>
            </a:r>
            <a:endParaRPr kumimoji="0" lang="en-US" sz="3600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6278" y="1157207"/>
            <a:ext cx="2969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10160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uyn</a:t>
            </a:r>
            <a:r>
              <a:rPr lang="en-US" sz="5400" b="1" dirty="0">
                <a:ln w="10160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5400" b="1" dirty="0" err="1">
                <a:ln w="10160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uyt</a:t>
            </a:r>
            <a:endParaRPr kumimoji="0" lang="en-US" sz="5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16" y="3759609"/>
            <a:ext cx="2434297" cy="307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B500DA-B66F-455D-A7EF-8F32EA643E1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1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9898742" y="5457371"/>
            <a:ext cx="2046515" cy="1139371"/>
          </a:xfrm>
          <a:prstGeom prst="right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349356" y="1848544"/>
            <a:ext cx="9842643" cy="2096534"/>
          </a:xfrm>
          <a:prstGeom prst="wedgeRoundRectCallout">
            <a:avLst>
              <a:gd name="adj1" fmla="val -55158"/>
              <a:gd name="adj2" fmla="val 49774"/>
              <a:gd name="adj3" fmla="val 16667"/>
            </a:avLst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en-US" sz="36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9356" y="2241580"/>
            <a:ext cx="98426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3600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- </a:t>
            </a:r>
            <a:r>
              <a:rPr lang="en-US" sz="3600" dirty="0" err="1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Em</a:t>
            </a:r>
            <a:r>
              <a:rPr lang="en-US" sz="3600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dirty="0" err="1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hãy</a:t>
            </a:r>
            <a:r>
              <a:rPr lang="en-US" sz="3600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dirty="0" err="1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kể</a:t>
            </a:r>
            <a:r>
              <a:rPr lang="en-US" sz="3600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dirty="0" err="1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tên</a:t>
            </a:r>
            <a:r>
              <a:rPr lang="en-US" sz="3600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dirty="0" err="1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sz="3600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dirty="0" err="1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vần</a:t>
            </a:r>
            <a:r>
              <a:rPr lang="en-US" sz="3600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dirty="0" err="1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đã</a:t>
            </a:r>
            <a:r>
              <a:rPr lang="en-US" sz="3600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dirty="0" err="1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học</a:t>
            </a:r>
            <a:r>
              <a:rPr lang="en-US" sz="3600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 ở </a:t>
            </a:r>
            <a:r>
              <a:rPr lang="en-US" sz="3600" dirty="0" err="1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bài</a:t>
            </a:r>
            <a:r>
              <a:rPr lang="en-US" sz="3600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 127?</a:t>
            </a:r>
          </a:p>
        </p:txBody>
      </p:sp>
      <p:sp>
        <p:nvSpPr>
          <p:cNvPr id="8" name="Rectangle 7"/>
          <p:cNvSpPr/>
          <p:nvPr/>
        </p:nvSpPr>
        <p:spPr>
          <a:xfrm>
            <a:off x="3668782" y="2887911"/>
            <a:ext cx="65343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oang</a:t>
            </a:r>
            <a:r>
              <a:rPr lang="en-US" sz="5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54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</a:rPr>
              <a:t>oac</a:t>
            </a:r>
            <a:endParaRPr kumimoji="0" lang="en-US" sz="5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915"/>
            <a:ext cx="2944463" cy="3219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AB8F1A-5F6A-43D7-A4E1-9BE0F43F0F8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0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CE0D86D0-5CAE-49C3-B015-6BFC20279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55" y="119333"/>
            <a:ext cx="5731497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20B96955-F5C9-4413-966E-85602B4938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4927600"/>
            <a:ext cx="11827934" cy="15406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EAF491-1ADC-4F8A-8B0B-176E5716C5A0}"/>
              </a:ext>
            </a:extLst>
          </p:cNvPr>
          <p:cNvSpPr/>
          <p:nvPr/>
        </p:nvSpPr>
        <p:spPr>
          <a:xfrm>
            <a:off x="4224086" y="1604774"/>
            <a:ext cx="44101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30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BD184997-3E09-4C0E-89D6-00549FB31C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462"/>
          <a:stretch/>
        </p:blipFill>
        <p:spPr bwMode="auto">
          <a:xfrm>
            <a:off x="0" y="609600"/>
            <a:ext cx="12192000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08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1F7124D-C8E0-4F79-A6C2-917F94DF5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610" y="413648"/>
            <a:ext cx="11482780" cy="644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805415AC-5F5F-4D82-9468-B8EB8D779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11" y="1188612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D66F9202-A6D2-4823-ACB2-12B262862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90" y="1823950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FB135979-DC17-4EF8-B70B-B3F477C30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990" y="2445592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92FFAF88-460E-49BE-B9D4-E061E562D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858" y="3151981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C8E6AF1-E463-4289-AEFD-F33969F89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23" y="3713956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362C1F03-5A19-4395-AD69-E00508D87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36" y="4328423"/>
            <a:ext cx="189396" cy="6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33B26D67-CCE7-4995-BF75-FEFE5651B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08" y="498944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5A9D6637-7CC6-4F7B-90FD-44477819F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231" y="498944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B79DA8-ED3F-4FEA-93F1-F93B8324BDB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10024" y="2445592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33F327-FEC4-402B-8300-3148EC06DF5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44813" y="3151981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7AECC5-9013-4036-BEC3-DEB44D381E6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76720" y="3782780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D45914-5E88-4C7D-9197-0506D8E759A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660544" y="3749300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78E9A-EBE1-4C73-8773-474256F1E84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122202" y="4405499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57AF84-58CC-42D0-99BB-4FD963FFEFB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53965" y="4980373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" name="Picture 1">
            <a:extLst>
              <a:ext uri="{FF2B5EF4-FFF2-40B4-BE49-F238E27FC236}">
                <a16:creationId xmlns:a16="http://schemas.microsoft.com/office/drawing/2014/main" id="{F562F987-8176-43AF-A0A9-D32A97A53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31" y="5704601"/>
            <a:ext cx="131764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>
            <a:extLst>
              <a:ext uri="{FF2B5EF4-FFF2-40B4-BE49-F238E27FC236}">
                <a16:creationId xmlns:a16="http://schemas.microsoft.com/office/drawing/2014/main" id="{BA6CA74C-A60B-4A79-8BB4-A00AF1E18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41" y="5704602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3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</TotalTime>
  <Words>104</Words>
  <Application>Microsoft Office PowerPoint</Application>
  <PresentationFormat>Widescreen</PresentationFormat>
  <Paragraphs>30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UTM Avo</vt:lpstr>
      <vt:lpstr>等线</vt:lpstr>
      <vt:lpstr>Arial</vt:lpstr>
      <vt:lpstr>华康方圆体W7</vt:lpstr>
      <vt:lpstr>Times New Roman</vt:lpstr>
      <vt:lpstr>.黑体-日本语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Hòa Vũ Thúy</cp:lastModifiedBy>
  <cp:revision>111</cp:revision>
  <dcterms:created xsi:type="dcterms:W3CDTF">2021-11-01T08:16:43Z</dcterms:created>
  <dcterms:modified xsi:type="dcterms:W3CDTF">2026-02-24T14:41:41Z</dcterms:modified>
</cp:coreProperties>
</file>