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57" r:id="rId2"/>
  </p:sldMasterIdLst>
  <p:notesMasterIdLst>
    <p:notesMasterId r:id="rId33"/>
  </p:notesMasterIdLst>
  <p:sldIdLst>
    <p:sldId id="290" r:id="rId3"/>
    <p:sldId id="286" r:id="rId4"/>
    <p:sldId id="261" r:id="rId5"/>
    <p:sldId id="257" r:id="rId6"/>
    <p:sldId id="263" r:id="rId7"/>
    <p:sldId id="266" r:id="rId8"/>
    <p:sldId id="264" r:id="rId9"/>
    <p:sldId id="265" r:id="rId10"/>
    <p:sldId id="353" r:id="rId11"/>
    <p:sldId id="260" r:id="rId12"/>
    <p:sldId id="374" r:id="rId13"/>
    <p:sldId id="376" r:id="rId14"/>
    <p:sldId id="354" r:id="rId15"/>
    <p:sldId id="278" r:id="rId16"/>
    <p:sldId id="375" r:id="rId17"/>
    <p:sldId id="35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46" r:id="rId26"/>
    <p:sldId id="347" r:id="rId27"/>
    <p:sldId id="348" r:id="rId28"/>
    <p:sldId id="349" r:id="rId29"/>
    <p:sldId id="350" r:id="rId30"/>
    <p:sldId id="351" r:id="rId31"/>
    <p:sldId id="270" r:id="rId32"/>
  </p:sldIdLst>
  <p:sldSz cx="12192000" cy="6858000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Algerian" panose="04020705040A02060702" pitchFamily="82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zac" initials="Z" lastIdx="1" clrIdx="0">
    <p:extLst>
      <p:ext uri="{19B8F6BF-5375-455C-9EA6-DF929625EA0E}">
        <p15:presenceInfo xmlns:p15="http://schemas.microsoft.com/office/powerpoint/2012/main" userId="Zic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19DBD-C59E-44B0-9C3E-BE4F6844ADB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B4A9-E392-448E-9937-D4558FF32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5"/>
            <a:ext cx="1284651" cy="138086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2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7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8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5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8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9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6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9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6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6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62BECB-449F-45A6-8F97-3F24421DCB55}"/>
              </a:ext>
            </a:extLst>
          </p:cNvPr>
          <p:cNvSpPr/>
          <p:nvPr userDrawn="1"/>
        </p:nvSpPr>
        <p:spPr>
          <a:xfrm>
            <a:off x="11028850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0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6.gif"/><Relationship Id="rId15" Type="http://schemas.openxmlformats.org/officeDocument/2006/relationships/slide" Target="slide9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18.gif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gif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658220" y="1648606"/>
            <a:ext cx="687560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127: oang - oac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018284" y="16149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31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AEED7-C694-44DB-872E-D124DFDE62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2" y="1110343"/>
            <a:ext cx="4602833" cy="3189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74E5B-7A60-4969-8F62-0499081E7AC4}"/>
              </a:ext>
            </a:extLst>
          </p:cNvPr>
          <p:cNvSpPr txBox="1"/>
          <p:nvPr/>
        </p:nvSpPr>
        <p:spPr>
          <a:xfrm>
            <a:off x="648920" y="4824327"/>
            <a:ext cx="4278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khoang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tàu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3CD3-7643-47C6-9ACB-C617A467B71B}"/>
              </a:ext>
            </a:extLst>
          </p:cNvPr>
          <p:cNvSpPr txBox="1"/>
          <p:nvPr/>
        </p:nvSpPr>
        <p:spPr>
          <a:xfrm>
            <a:off x="1482776" y="4824327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oang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2DF3B-DBD4-4561-9CB6-05E09AC0987F}"/>
              </a:ext>
            </a:extLst>
          </p:cNvPr>
          <p:cNvGrpSpPr/>
          <p:nvPr/>
        </p:nvGrpSpPr>
        <p:grpSpPr>
          <a:xfrm>
            <a:off x="6467586" y="1152257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7B871-F6F0-4A2A-81B9-FF5DF1D6447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oang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2BB7A-313B-47FC-BFF6-C0794F72D8A1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28FF70-617D-400B-84C5-A961CD7B344A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5D5B-7817-4C7F-9AF0-BD784D6C9CA3}"/>
              </a:ext>
            </a:extLst>
          </p:cNvPr>
          <p:cNvSpPr/>
          <p:nvPr/>
        </p:nvSpPr>
        <p:spPr>
          <a:xfrm>
            <a:off x="7895661" y="2837356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86728-B7DD-4C33-9DC1-309FE68DE925}"/>
              </a:ext>
            </a:extLst>
          </p:cNvPr>
          <p:cNvSpPr/>
          <p:nvPr/>
        </p:nvSpPr>
        <p:spPr>
          <a:xfrm>
            <a:off x="5506901" y="5119602"/>
            <a:ext cx="6399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o - a - ng - </a:t>
            </a:r>
            <a:r>
              <a:rPr lang="en-US" sz="54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oang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7978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874E5B-7A60-4969-8F62-0499081E7AC4}"/>
              </a:ext>
            </a:extLst>
          </p:cNvPr>
          <p:cNvSpPr txBox="1"/>
          <p:nvPr/>
        </p:nvSpPr>
        <p:spPr>
          <a:xfrm>
            <a:off x="648920" y="4824327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á</a:t>
            </a:r>
            <a:r>
              <a:rPr lang="en-US" sz="5400" b="1" kern="0" noProof="0" dirty="0">
                <a:solidFill>
                  <a:prstClr val="black"/>
                </a:solidFill>
                <a:latin typeface="UTM Avo"/>
              </a:rPr>
              <a:t>o 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khoác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3CD3-7643-47C6-9ACB-C617A467B71B}"/>
              </a:ext>
            </a:extLst>
          </p:cNvPr>
          <p:cNvSpPr txBox="1"/>
          <p:nvPr/>
        </p:nvSpPr>
        <p:spPr>
          <a:xfrm>
            <a:off x="2657484" y="4824327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oac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2DF3B-DBD4-4561-9CB6-05E09AC0987F}"/>
              </a:ext>
            </a:extLst>
          </p:cNvPr>
          <p:cNvGrpSpPr/>
          <p:nvPr/>
        </p:nvGrpSpPr>
        <p:grpSpPr>
          <a:xfrm>
            <a:off x="6467586" y="856982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7B871-F6F0-4A2A-81B9-FF5DF1D6447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oac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2BB7A-313B-47FC-BFF6-C0794F72D8A1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28FF70-617D-400B-84C5-A961CD7B344A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c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5D5B-7817-4C7F-9AF0-BD784D6C9CA3}"/>
              </a:ext>
            </a:extLst>
          </p:cNvPr>
          <p:cNvSpPr/>
          <p:nvPr/>
        </p:nvSpPr>
        <p:spPr>
          <a:xfrm>
            <a:off x="7895661" y="2542081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86728-B7DD-4C33-9DC1-309FE68DE925}"/>
              </a:ext>
            </a:extLst>
          </p:cNvPr>
          <p:cNvSpPr/>
          <p:nvPr/>
        </p:nvSpPr>
        <p:spPr>
          <a:xfrm>
            <a:off x="6064745" y="4824327"/>
            <a:ext cx="5283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o - a - c - </a:t>
            </a:r>
            <a:r>
              <a:rPr lang="en-US" sz="54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oac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46EC2-F5B4-4770-A8E9-CD4022A41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03" y="509316"/>
            <a:ext cx="4740498" cy="40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3">
            <a:extLst>
              <a:ext uri="{FF2B5EF4-FFF2-40B4-BE49-F238E27FC236}">
                <a16:creationId xmlns:a16="http://schemas.microsoft.com/office/drawing/2014/main" id="{ECF12D66-D11F-4887-931A-EC7D381CEB18}"/>
              </a:ext>
            </a:extLst>
          </p:cNvPr>
          <p:cNvSpPr/>
          <p:nvPr/>
        </p:nvSpPr>
        <p:spPr>
          <a:xfrm>
            <a:off x="3821035" y="246535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vi-VN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So sánh</a:t>
            </a:r>
            <a:endParaRPr lang="en-US" sz="6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5D479D-447F-4358-AFF6-678D8F8C5B11}"/>
              </a:ext>
            </a:extLst>
          </p:cNvPr>
          <p:cNvSpPr/>
          <p:nvPr/>
        </p:nvSpPr>
        <p:spPr>
          <a:xfrm>
            <a:off x="1608082" y="2200270"/>
            <a:ext cx="4224681" cy="368289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7200" b="1" kern="0" dirty="0" err="1">
                <a:solidFill>
                  <a:srgbClr val="FF0000"/>
                </a:solidFill>
              </a:rPr>
              <a:t>oa</a:t>
            </a:r>
            <a:r>
              <a:rPr lang="en-US" sz="7200" b="1" kern="0" dirty="0" err="1">
                <a:solidFill>
                  <a:srgbClr val="002060"/>
                </a:solidFill>
              </a:rPr>
              <a:t>ng</a:t>
            </a:r>
            <a:endParaRPr lang="en-US" sz="7200" b="1" kern="0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00B744-37F8-4B36-B334-2DA425917A24}"/>
              </a:ext>
            </a:extLst>
          </p:cNvPr>
          <p:cNvSpPr/>
          <p:nvPr/>
        </p:nvSpPr>
        <p:spPr>
          <a:xfrm>
            <a:off x="6211614" y="2126698"/>
            <a:ext cx="4038600" cy="368289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7200" b="1" kern="0" dirty="0" err="1">
                <a:solidFill>
                  <a:srgbClr val="FF0000"/>
                </a:solidFill>
              </a:rPr>
              <a:t>oa</a:t>
            </a:r>
            <a:r>
              <a:rPr lang="en-US" sz="7200" b="1" kern="0" dirty="0" err="1"/>
              <a:t>c</a:t>
            </a:r>
            <a:endParaRPr lang="en-US" sz="7200" b="1" kern="0" dirty="0"/>
          </a:p>
        </p:txBody>
      </p:sp>
    </p:spTree>
    <p:extLst>
      <p:ext uri="{BB962C8B-B14F-4D97-AF65-F5344CB8AC3E}">
        <p14:creationId xmlns:p14="http://schemas.microsoft.com/office/powerpoint/2010/main" val="342109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49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6887195" y="2215040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oang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171228" y="2215040"/>
            <a:ext cx="2896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oang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001888" y="4177386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275423" y="4177386"/>
            <a:ext cx="2432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oác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A85D5-7A4B-4EED-B820-32F727B273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" b="-33"/>
          <a:stretch/>
        </p:blipFill>
        <p:spPr>
          <a:xfrm>
            <a:off x="475673" y="333829"/>
            <a:ext cx="11451771" cy="6400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13635F-F011-42C6-8B88-F2DD8DAABB28}"/>
              </a:ext>
            </a:extLst>
          </p:cNvPr>
          <p:cNvCxnSpPr/>
          <p:nvPr/>
        </p:nvCxnSpPr>
        <p:spPr>
          <a:xfrm>
            <a:off x="9987477" y="3494316"/>
            <a:ext cx="16071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26393-9DF4-4541-86CA-9B86E5BDD7D2}"/>
              </a:ext>
            </a:extLst>
          </p:cNvPr>
          <p:cNvCxnSpPr/>
          <p:nvPr/>
        </p:nvCxnSpPr>
        <p:spPr>
          <a:xfrm>
            <a:off x="2076863" y="6705600"/>
            <a:ext cx="15517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27FC94-5AEE-4299-843A-A01A693A5306}"/>
              </a:ext>
            </a:extLst>
          </p:cNvPr>
          <p:cNvCxnSpPr/>
          <p:nvPr/>
        </p:nvCxnSpPr>
        <p:spPr>
          <a:xfrm>
            <a:off x="1089561" y="3429000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498BBD-A00C-4018-A638-BA488C324938}"/>
              </a:ext>
            </a:extLst>
          </p:cNvPr>
          <p:cNvCxnSpPr/>
          <p:nvPr/>
        </p:nvCxnSpPr>
        <p:spPr>
          <a:xfrm>
            <a:off x="1089561" y="3494316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4341FF-ECFD-4795-A929-B812DAC99FAA}"/>
              </a:ext>
            </a:extLst>
          </p:cNvPr>
          <p:cNvCxnSpPr/>
          <p:nvPr/>
        </p:nvCxnSpPr>
        <p:spPr>
          <a:xfrm>
            <a:off x="5058556" y="3482091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38A017-E2F9-46D0-9950-D8BAE80870F2}"/>
              </a:ext>
            </a:extLst>
          </p:cNvPr>
          <p:cNvCxnSpPr/>
          <p:nvPr/>
        </p:nvCxnSpPr>
        <p:spPr>
          <a:xfrm>
            <a:off x="5044041" y="3563257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912C9-CBA7-4C04-8306-29181A08936B}"/>
              </a:ext>
            </a:extLst>
          </p:cNvPr>
          <p:cNvCxnSpPr>
            <a:cxnSpLocks/>
          </p:cNvCxnSpPr>
          <p:nvPr/>
        </p:nvCxnSpPr>
        <p:spPr>
          <a:xfrm>
            <a:off x="10182099" y="6662058"/>
            <a:ext cx="1182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1ED13-4EDB-4565-A284-9CD9A167E921}"/>
              </a:ext>
            </a:extLst>
          </p:cNvPr>
          <p:cNvCxnSpPr>
            <a:cxnSpLocks/>
          </p:cNvCxnSpPr>
          <p:nvPr/>
        </p:nvCxnSpPr>
        <p:spPr>
          <a:xfrm>
            <a:off x="10182100" y="6732152"/>
            <a:ext cx="11825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D52A14-B51D-4871-B341-44E813C52BD0}"/>
              </a:ext>
            </a:extLst>
          </p:cNvPr>
          <p:cNvCxnSpPr/>
          <p:nvPr/>
        </p:nvCxnSpPr>
        <p:spPr>
          <a:xfrm>
            <a:off x="4585855" y="6705600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EB21D6-7DCA-4228-B492-DA50386C2991}"/>
              </a:ext>
            </a:extLst>
          </p:cNvPr>
          <p:cNvCxnSpPr/>
          <p:nvPr/>
        </p:nvCxnSpPr>
        <p:spPr>
          <a:xfrm>
            <a:off x="4585855" y="6756402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1">
            <a:extLst>
              <a:ext uri="{FF2B5EF4-FFF2-40B4-BE49-F238E27FC236}">
                <a16:creationId xmlns:a16="http://schemas.microsoft.com/office/drawing/2014/main" id="{6DE71569-F191-426A-983E-E877A73DF451}"/>
              </a:ext>
            </a:extLst>
          </p:cNvPr>
          <p:cNvSpPr/>
          <p:nvPr/>
        </p:nvSpPr>
        <p:spPr>
          <a:xfrm flipV="1">
            <a:off x="1323701" y="681036"/>
            <a:ext cx="10030099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2D13-979A-4295-BC38-23876DEED3D7}"/>
              </a:ext>
            </a:extLst>
          </p:cNvPr>
          <p:cNvSpPr txBox="1"/>
          <p:nvPr/>
        </p:nvSpPr>
        <p:spPr>
          <a:xfrm>
            <a:off x="1894115" y="824322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vần: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13D4EC6-A2A5-4820-BAD6-90AAA9125A4A}"/>
              </a:ext>
            </a:extLst>
          </p:cNvPr>
          <p:cNvSpPr/>
          <p:nvPr/>
        </p:nvSpPr>
        <p:spPr>
          <a:xfrm>
            <a:off x="1894115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oang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627A4CF1-C1B8-45F3-AB38-F2FA50B50F2C}"/>
              </a:ext>
            </a:extLst>
          </p:cNvPr>
          <p:cNvSpPr/>
          <p:nvPr/>
        </p:nvSpPr>
        <p:spPr>
          <a:xfrm>
            <a:off x="6338750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oa</a:t>
            </a:r>
            <a:r>
              <a:rPr lang="en-US" altLang="zh-CN" sz="8000" b="1" noProof="0" dirty="0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c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36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155243" y="3022768"/>
            <a:ext cx="4483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TẬP ĐỌC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3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70780-4404-43BF-95D4-82E185556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7" b="-599"/>
          <a:stretch/>
        </p:blipFill>
        <p:spPr>
          <a:xfrm>
            <a:off x="1928585" y="336149"/>
            <a:ext cx="8334829" cy="65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8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6cb28da">
            <a:extLst>
              <a:ext uri="{FF2B5EF4-FFF2-40B4-BE49-F238E27FC236}">
                <a16:creationId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8806" y="150827"/>
            <a:ext cx="5390470" cy="634423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3A2B11-92D5-4F8F-8FB1-230B5439DB08}"/>
              </a:ext>
            </a:extLst>
          </p:cNvPr>
          <p:cNvSpPr/>
          <p:nvPr/>
        </p:nvSpPr>
        <p:spPr>
          <a:xfrm>
            <a:off x="4779170" y="790895"/>
            <a:ext cx="2993306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quạ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khoang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2CCD25-444D-4668-A4F7-06202F00F693}"/>
              </a:ext>
            </a:extLst>
          </p:cNvPr>
          <p:cNvSpPr/>
          <p:nvPr/>
        </p:nvSpPr>
        <p:spPr>
          <a:xfrm>
            <a:off x="4779168" y="1810235"/>
            <a:ext cx="2633664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Khoác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9F1865-B60A-4BF2-ABC0-F6E71368AEFD}"/>
              </a:ext>
            </a:extLst>
          </p:cNvPr>
          <p:cNvSpPr/>
          <p:nvPr/>
        </p:nvSpPr>
        <p:spPr>
          <a:xfrm>
            <a:off x="4759456" y="2741181"/>
            <a:ext cx="2993307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tẽn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D3190C-0850-4B45-9352-C17FC93103C8}"/>
              </a:ext>
            </a:extLst>
          </p:cNvPr>
          <p:cNvSpPr/>
          <p:nvPr/>
        </p:nvSpPr>
        <p:spPr>
          <a:xfrm>
            <a:off x="5255246" y="3738436"/>
            <a:ext cx="336021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68E859-9811-4D78-A01A-A4CCADD58DB4}"/>
              </a:ext>
            </a:extLst>
          </p:cNvPr>
          <p:cNvSpPr/>
          <p:nvPr/>
        </p:nvSpPr>
        <p:spPr>
          <a:xfrm>
            <a:off x="5382486" y="4885953"/>
            <a:ext cx="515668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cắt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2838" y="2828835"/>
            <a:ext cx="622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517B8-4183-43A4-BD76-EBF8D6ABD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" t="-1512" r="2195" b="1"/>
          <a:stretch/>
        </p:blipFill>
        <p:spPr>
          <a:xfrm>
            <a:off x="318155" y="453309"/>
            <a:ext cx="11653659" cy="594749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5C090A-078A-4E56-AACA-C4338D7BAAAE}"/>
              </a:ext>
            </a:extLst>
          </p:cNvPr>
          <p:cNvCxnSpPr>
            <a:cxnSpLocks/>
          </p:cNvCxnSpPr>
          <p:nvPr/>
        </p:nvCxnSpPr>
        <p:spPr>
          <a:xfrm flipH="1">
            <a:off x="6433455" y="134982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1F74C6-4569-4F3D-84F6-0B657918EA30}"/>
              </a:ext>
            </a:extLst>
          </p:cNvPr>
          <p:cNvCxnSpPr>
            <a:cxnSpLocks/>
          </p:cNvCxnSpPr>
          <p:nvPr/>
        </p:nvCxnSpPr>
        <p:spPr>
          <a:xfrm flipH="1">
            <a:off x="9164534" y="134983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420995-BD22-447C-8682-DFF815C5153E}"/>
              </a:ext>
            </a:extLst>
          </p:cNvPr>
          <p:cNvCxnSpPr>
            <a:cxnSpLocks/>
          </p:cNvCxnSpPr>
          <p:nvPr/>
        </p:nvCxnSpPr>
        <p:spPr>
          <a:xfrm flipH="1">
            <a:off x="9240734" y="134982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F388B-64CE-42FF-A384-8D95F386AE78}"/>
              </a:ext>
            </a:extLst>
          </p:cNvPr>
          <p:cNvCxnSpPr>
            <a:cxnSpLocks/>
          </p:cNvCxnSpPr>
          <p:nvPr/>
        </p:nvCxnSpPr>
        <p:spPr>
          <a:xfrm flipH="1">
            <a:off x="4254499" y="206089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ED94CA-77FC-4387-B85E-A99C0E0915E9}"/>
              </a:ext>
            </a:extLst>
          </p:cNvPr>
          <p:cNvCxnSpPr>
            <a:cxnSpLocks/>
          </p:cNvCxnSpPr>
          <p:nvPr/>
        </p:nvCxnSpPr>
        <p:spPr>
          <a:xfrm flipH="1">
            <a:off x="4319813" y="209355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725BFA-28E8-4C1B-BB8A-A916D2334E44}"/>
              </a:ext>
            </a:extLst>
          </p:cNvPr>
          <p:cNvCxnSpPr>
            <a:cxnSpLocks/>
          </p:cNvCxnSpPr>
          <p:nvPr/>
        </p:nvCxnSpPr>
        <p:spPr>
          <a:xfrm flipH="1">
            <a:off x="6433455" y="2082667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C8CEE6-BD32-4D9A-B9DB-AE2833A46C90}"/>
              </a:ext>
            </a:extLst>
          </p:cNvPr>
          <p:cNvCxnSpPr>
            <a:cxnSpLocks/>
          </p:cNvCxnSpPr>
          <p:nvPr/>
        </p:nvCxnSpPr>
        <p:spPr>
          <a:xfrm flipH="1">
            <a:off x="6509655" y="205001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F65E47-AFC6-447A-869C-3CFDDCD6A17F}"/>
              </a:ext>
            </a:extLst>
          </p:cNvPr>
          <p:cNvCxnSpPr>
            <a:cxnSpLocks/>
          </p:cNvCxnSpPr>
          <p:nvPr/>
        </p:nvCxnSpPr>
        <p:spPr>
          <a:xfrm flipH="1">
            <a:off x="2630713" y="273231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0F5AE6-7C7C-4A90-B72E-C7C786F091FE}"/>
              </a:ext>
            </a:extLst>
          </p:cNvPr>
          <p:cNvCxnSpPr>
            <a:cxnSpLocks/>
          </p:cNvCxnSpPr>
          <p:nvPr/>
        </p:nvCxnSpPr>
        <p:spPr>
          <a:xfrm flipH="1">
            <a:off x="9902369" y="272801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51E41E-84FD-4EFF-B03D-E7ABA518AFE2}"/>
              </a:ext>
            </a:extLst>
          </p:cNvPr>
          <p:cNvCxnSpPr>
            <a:cxnSpLocks/>
          </p:cNvCxnSpPr>
          <p:nvPr/>
        </p:nvCxnSpPr>
        <p:spPr>
          <a:xfrm flipH="1">
            <a:off x="9978569" y="272801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92EA14-F527-4150-A9A5-DF060C8DF505}"/>
              </a:ext>
            </a:extLst>
          </p:cNvPr>
          <p:cNvCxnSpPr>
            <a:cxnSpLocks/>
          </p:cNvCxnSpPr>
          <p:nvPr/>
        </p:nvCxnSpPr>
        <p:spPr>
          <a:xfrm flipH="1">
            <a:off x="8257470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76C6A-B16F-49F5-81D9-698AF7191BED}"/>
              </a:ext>
            </a:extLst>
          </p:cNvPr>
          <p:cNvCxnSpPr>
            <a:cxnSpLocks/>
          </p:cNvCxnSpPr>
          <p:nvPr/>
        </p:nvCxnSpPr>
        <p:spPr>
          <a:xfrm flipH="1">
            <a:off x="8333670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1A0FD3-94DF-4974-8A83-F86B71575998}"/>
              </a:ext>
            </a:extLst>
          </p:cNvPr>
          <p:cNvCxnSpPr>
            <a:cxnSpLocks/>
          </p:cNvCxnSpPr>
          <p:nvPr/>
        </p:nvCxnSpPr>
        <p:spPr>
          <a:xfrm flipH="1">
            <a:off x="10167256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BA97BC-B47D-4458-A788-45A7360ECECF}"/>
              </a:ext>
            </a:extLst>
          </p:cNvPr>
          <p:cNvCxnSpPr>
            <a:cxnSpLocks/>
          </p:cNvCxnSpPr>
          <p:nvPr/>
        </p:nvCxnSpPr>
        <p:spPr>
          <a:xfrm flipH="1">
            <a:off x="1807028" y="403860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B9488D-1F93-4C35-BA78-6ABB3A30FEE4}"/>
              </a:ext>
            </a:extLst>
          </p:cNvPr>
          <p:cNvCxnSpPr>
            <a:cxnSpLocks/>
          </p:cNvCxnSpPr>
          <p:nvPr/>
        </p:nvCxnSpPr>
        <p:spPr>
          <a:xfrm flipH="1">
            <a:off x="2576283" y="457199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0282DF-69C8-4915-AB1A-7F2C456CFB3E}"/>
              </a:ext>
            </a:extLst>
          </p:cNvPr>
          <p:cNvCxnSpPr>
            <a:cxnSpLocks/>
          </p:cNvCxnSpPr>
          <p:nvPr/>
        </p:nvCxnSpPr>
        <p:spPr>
          <a:xfrm flipH="1">
            <a:off x="5849255" y="392998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3D8B4B-AD13-44B9-8132-E8EFD10D9107}"/>
              </a:ext>
            </a:extLst>
          </p:cNvPr>
          <p:cNvCxnSpPr>
            <a:cxnSpLocks/>
          </p:cNvCxnSpPr>
          <p:nvPr/>
        </p:nvCxnSpPr>
        <p:spPr>
          <a:xfrm flipH="1">
            <a:off x="6179455" y="461554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ACEFD8-763C-4D97-82F1-99917407E2D0}"/>
              </a:ext>
            </a:extLst>
          </p:cNvPr>
          <p:cNvCxnSpPr>
            <a:cxnSpLocks/>
          </p:cNvCxnSpPr>
          <p:nvPr/>
        </p:nvCxnSpPr>
        <p:spPr>
          <a:xfrm flipH="1">
            <a:off x="8589983" y="457199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372FCC-88C2-42FD-86D6-791249B7A1FE}"/>
              </a:ext>
            </a:extLst>
          </p:cNvPr>
          <p:cNvCxnSpPr>
            <a:cxnSpLocks/>
          </p:cNvCxnSpPr>
          <p:nvPr/>
        </p:nvCxnSpPr>
        <p:spPr>
          <a:xfrm flipH="1">
            <a:off x="10989625" y="461554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796412-0738-4411-8FFF-4E4B5B53A0FF}"/>
              </a:ext>
            </a:extLst>
          </p:cNvPr>
          <p:cNvCxnSpPr>
            <a:cxnSpLocks/>
          </p:cNvCxnSpPr>
          <p:nvPr/>
        </p:nvCxnSpPr>
        <p:spPr>
          <a:xfrm flipH="1">
            <a:off x="6114141" y="457199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CDCF56-B865-42BF-9F75-0797D9AD5B2E}"/>
              </a:ext>
            </a:extLst>
          </p:cNvPr>
          <p:cNvCxnSpPr>
            <a:cxnSpLocks/>
          </p:cNvCxnSpPr>
          <p:nvPr/>
        </p:nvCxnSpPr>
        <p:spPr>
          <a:xfrm flipH="1">
            <a:off x="2376705" y="515438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056B81-0E99-47FF-9C99-212D563F9348}"/>
              </a:ext>
            </a:extLst>
          </p:cNvPr>
          <p:cNvCxnSpPr>
            <a:cxnSpLocks/>
          </p:cNvCxnSpPr>
          <p:nvPr/>
        </p:nvCxnSpPr>
        <p:spPr>
          <a:xfrm flipH="1">
            <a:off x="2315022" y="515438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BCAC2C-6013-4441-83A3-DD9978C5F94B}"/>
              </a:ext>
            </a:extLst>
          </p:cNvPr>
          <p:cNvCxnSpPr>
            <a:cxnSpLocks/>
          </p:cNvCxnSpPr>
          <p:nvPr/>
        </p:nvCxnSpPr>
        <p:spPr>
          <a:xfrm flipH="1">
            <a:off x="5909125" y="5157227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72674C-579C-4706-8E5B-1CEE7653DDAE}"/>
              </a:ext>
            </a:extLst>
          </p:cNvPr>
          <p:cNvCxnSpPr>
            <a:cxnSpLocks/>
          </p:cNvCxnSpPr>
          <p:nvPr/>
        </p:nvCxnSpPr>
        <p:spPr>
          <a:xfrm flipH="1">
            <a:off x="6001655" y="516266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E44BAE-B90E-4BD3-9592-0983E14D0FE3}"/>
              </a:ext>
            </a:extLst>
          </p:cNvPr>
          <p:cNvCxnSpPr>
            <a:cxnSpLocks/>
          </p:cNvCxnSpPr>
          <p:nvPr/>
        </p:nvCxnSpPr>
        <p:spPr>
          <a:xfrm flipH="1">
            <a:off x="10043883" y="3935423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172272-6843-4EC1-AC5B-61EAA067E31A}"/>
              </a:ext>
            </a:extLst>
          </p:cNvPr>
          <p:cNvCxnSpPr>
            <a:cxnSpLocks/>
          </p:cNvCxnSpPr>
          <p:nvPr/>
        </p:nvCxnSpPr>
        <p:spPr>
          <a:xfrm flipH="1">
            <a:off x="10130969" y="392998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97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FB28380-6453-45D3-ABB8-D4398877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9"/>
          <a:stretch/>
        </p:blipFill>
        <p:spPr>
          <a:xfrm>
            <a:off x="1900464" y="401685"/>
            <a:ext cx="8391072" cy="64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00E6C891-6A0D-4FCE-940B-EA8F935376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34" y="1909251"/>
            <a:ext cx="9026433" cy="3693976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6E27D352-8AD7-4274-B29C-6B77B747FF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359" y="5133168"/>
            <a:ext cx="7606580" cy="940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60BD6-3AB5-4B2B-8B26-F36F4AE94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377" y="152758"/>
            <a:ext cx="8876545" cy="18777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FE49E7-D8AB-4A77-AB77-000AA4171055}"/>
              </a:ext>
            </a:extLst>
          </p:cNvPr>
          <p:cNvSpPr/>
          <p:nvPr/>
        </p:nvSpPr>
        <p:spPr>
          <a:xfrm>
            <a:off x="3048000" y="2767280"/>
            <a:ext cx="7356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8000" b="1">
                <a:solidFill>
                  <a:prstClr val="white"/>
                </a:solidFill>
                <a:latin typeface="UTM Avo" panose="02040603050506020204" pitchFamily="18" charset="0"/>
              </a:rPr>
              <a:t>TÌM HIỂU BÀI </a:t>
            </a:r>
            <a:endParaRPr lang="en-US" sz="8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7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27762D-D01A-4863-94E9-817F0D4BA6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07" t="9647" r="21071"/>
          <a:stretch/>
        </p:blipFill>
        <p:spPr>
          <a:xfrm>
            <a:off x="552933" y="1516742"/>
            <a:ext cx="11086134" cy="44341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6515A0-29D2-4921-B26D-02FADBF4874C}"/>
              </a:ext>
            </a:extLst>
          </p:cNvPr>
          <p:cNvSpPr/>
          <p:nvPr/>
        </p:nvSpPr>
        <p:spPr>
          <a:xfrm>
            <a:off x="3545115" y="3650342"/>
            <a:ext cx="653142" cy="729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FEBA42-F9A6-4015-B8F4-EAEEA7999AB3}"/>
              </a:ext>
            </a:extLst>
          </p:cNvPr>
          <p:cNvSpPr/>
          <p:nvPr/>
        </p:nvSpPr>
        <p:spPr>
          <a:xfrm>
            <a:off x="3545115" y="4588329"/>
            <a:ext cx="653142" cy="729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322918" y="1734063"/>
            <a:ext cx="345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5400" b="1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VIẾT </a:t>
            </a:r>
            <a:endParaRPr lang="en-US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C876DD-8E49-41C1-98CC-E352266F337D}"/>
              </a:ext>
            </a:extLst>
          </p:cNvPr>
          <p:cNvGrpSpPr/>
          <p:nvPr/>
        </p:nvGrpSpPr>
        <p:grpSpPr>
          <a:xfrm>
            <a:off x="4036340" y="274770"/>
            <a:ext cx="3853626" cy="1566042"/>
            <a:chOff x="4036340" y="35415"/>
            <a:chExt cx="3853626" cy="155456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F469984-957C-40E9-ABC9-745CA2081842}"/>
                </a:ext>
              </a:extLst>
            </p:cNvPr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viết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7" name="Picture 6" descr="Phim Hoạt Hình Học Sinh Học Sinh Cậu Bé, Phim Hoạt Hình, Nhà, Suốt ...">
              <a:extLst>
                <a:ext uri="{FF2B5EF4-FFF2-40B4-BE49-F238E27FC236}">
                  <a16:creationId xmlns:a16="http://schemas.microsoft.com/office/drawing/2014/main" id="{EF78856D-0BBE-4FC1-9E60-5488AA947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49F8EF-7FAC-4BF2-A5E8-B1F043A295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571" y="2688125"/>
            <a:ext cx="10791372" cy="18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0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73F16-C1BD-45F3-9D2B-373E1286C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3" y="528333"/>
            <a:ext cx="10566174" cy="61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7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46D7B-C90C-44C6-80AC-C1AA9B2857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85" y="552232"/>
            <a:ext cx="10522630" cy="61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2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C7732-A358-4D18-BB99-BBE84660B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18" y="491285"/>
            <a:ext cx="10599964" cy="62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6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E447B-5E08-42DD-9599-4DF6D146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59"/>
          <a:stretch/>
        </p:blipFill>
        <p:spPr>
          <a:xfrm>
            <a:off x="767325" y="566057"/>
            <a:ext cx="10657349" cy="6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0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628" y="2975410"/>
            <a:ext cx="4247418" cy="3443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3275" y="3881735"/>
            <a:ext cx="5514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Giúp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Khỉ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Nhà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2808D-5501-4E3C-A07D-4E55664A80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467" y="0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04 -0.30416 C 0.18399 -0.25115 0.18907 -0.17708 0.20704 -0.17824 C 0.23308 -0.17824 0.23503 -0.42615 0.26602 -0.42708 C 0.29401 -0.42708 0.27904 -0.21018 0.30599 -0.21111 C 0.33399 -0.21111 0.31901 -0.36805 0.34909 -0.36805 C 0.37605 -0.36805 0.36107 -0.26227 0.38503 -0.26227 C 0.40808 -0.26227 0.3961 -0.34305 0.41706 -0.34305 C 0.42904 -0.34305 0.43008 -0.32106 0.43099 -0.3041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3797" y="3502992"/>
            <a:ext cx="3116706" cy="1496019"/>
          </a:xfrm>
          <a:prstGeom prst="rect">
            <a:avLst/>
          </a:prstGeom>
        </p:spPr>
      </p:pic>
      <p:sp>
        <p:nvSpPr>
          <p:cNvPr id="29" name="Pentagon 28"/>
          <p:cNvSpPr/>
          <p:nvPr/>
        </p:nvSpPr>
        <p:spPr>
          <a:xfrm>
            <a:off x="555961" y="1684354"/>
            <a:ext cx="1661954" cy="55787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pic>
        <p:nvPicPr>
          <p:cNvPr id="4" name="khỉ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659" y="709768"/>
            <a:ext cx="2264554" cy="183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0343" flipH="1">
            <a:off x="-402736" y="-239566"/>
            <a:ext cx="2772386" cy="2287447"/>
          </a:xfrm>
          <a:prstGeom prst="rect">
            <a:avLst/>
          </a:prstGeom>
        </p:spPr>
      </p:pic>
      <p:pic>
        <p:nvPicPr>
          <p:cNvPr id="6" name="con xanh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17081" y="1086735"/>
            <a:ext cx="2024350" cy="2039290"/>
          </a:xfrm>
          <a:prstGeom prst="rect">
            <a:avLst/>
          </a:prstGeom>
        </p:spPr>
      </p:pic>
      <p:pic>
        <p:nvPicPr>
          <p:cNvPr id="14" name="đột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57" y="3594242"/>
            <a:ext cx="2750216" cy="2171223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>
            <a:off x="555961" y="1684354"/>
            <a:ext cx="1661954" cy="55787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23" name="Pentagon 22"/>
          <p:cNvSpPr/>
          <p:nvPr/>
        </p:nvSpPr>
        <p:spPr>
          <a:xfrm>
            <a:off x="555961" y="1684354"/>
            <a:ext cx="1661954" cy="55787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24" name="Pentagon 23"/>
          <p:cNvSpPr/>
          <p:nvPr/>
        </p:nvSpPr>
        <p:spPr>
          <a:xfrm>
            <a:off x="555961" y="1684354"/>
            <a:ext cx="1661954" cy="55787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pic>
        <p:nvPicPr>
          <p:cNvPr id="16" name="chim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629" y="4585183"/>
            <a:ext cx="1699168" cy="2002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BEB28-6B15-4ECE-A845-2EB1E7FB387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342" y="0"/>
            <a:ext cx="1556658" cy="488280"/>
          </a:xfrm>
          <a:prstGeom prst="rect">
            <a:avLst/>
          </a:prstGeom>
        </p:spPr>
      </p:pic>
      <p:sp>
        <p:nvSpPr>
          <p:cNvPr id="2" name="Arrow: Right 1">
            <a:hlinkClick r:id="rId15" action="ppaction://hlinksldjump"/>
            <a:extLst>
              <a:ext uri="{FF2B5EF4-FFF2-40B4-BE49-F238E27FC236}">
                <a16:creationId xmlns:a16="http://schemas.microsoft.com/office/drawing/2014/main" id="{8133E6A8-0EB4-4250-B8BB-DF537B8BC733}"/>
              </a:ext>
            </a:extLst>
          </p:cNvPr>
          <p:cNvSpPr/>
          <p:nvPr/>
        </p:nvSpPr>
        <p:spPr>
          <a:xfrm>
            <a:off x="10232571" y="5932714"/>
            <a:ext cx="1959429" cy="925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20248 0.158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8 0.15879 L 0.24258 0.51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58 0.51273 L -0.05273 0.568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0.56829 L -0.41679 0.198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1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isplay 9"/>
          <p:cNvSpPr/>
          <p:nvPr/>
        </p:nvSpPr>
        <p:spPr>
          <a:xfrm>
            <a:off x="914400" y="229824"/>
            <a:ext cx="10687050" cy="5440849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699" y="229824"/>
            <a:ext cx="266701" cy="5440849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50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16" y="2000314"/>
            <a:ext cx="1885950" cy="18998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7519" y="2488583"/>
            <a:ext cx="821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2 </a:t>
            </a:r>
            <a:r>
              <a:rPr kumimoji="0" lang="en-US" sz="5400" b="1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tiếng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vần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uyn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1" b="98765" l="746" r="98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621" y="5295900"/>
            <a:ext cx="1620982" cy="1733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2AEFD9-2418-4FDD-BAEE-D4D65C91C4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342" y="-14317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isplay 9"/>
          <p:cNvSpPr/>
          <p:nvPr/>
        </p:nvSpPr>
        <p:spPr>
          <a:xfrm>
            <a:off x="914400" y="229824"/>
            <a:ext cx="10687050" cy="5440849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699" y="229824"/>
            <a:ext cx="266701" cy="5440849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50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1373" y="2318689"/>
            <a:ext cx="871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hai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tiếng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vần</a:t>
            </a:r>
            <a:r>
              <a:rPr kumimoji="0" lang="en-US" sz="54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uyt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8765" l="746" r="98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621" y="5295900"/>
            <a:ext cx="1620982" cy="1733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47" y="2032344"/>
            <a:ext cx="2039907" cy="1496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35073-6F78-4793-9067-957AB7A729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342" y="24180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isplay 9"/>
          <p:cNvSpPr/>
          <p:nvPr/>
        </p:nvSpPr>
        <p:spPr>
          <a:xfrm>
            <a:off x="914400" y="229824"/>
            <a:ext cx="10687050" cy="5440849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699" y="229824"/>
            <a:ext cx="266701" cy="5440849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50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2698" y="1913663"/>
            <a:ext cx="86276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sau</a:t>
            </a:r>
            <a:endParaRPr lang="en-US" sz="5400" b="1" dirty="0">
              <a:ln w="10160">
                <a:noFill/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huýt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sáo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suýt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ngã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tuyn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8765" l="746" r="98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621" y="5295900"/>
            <a:ext cx="1620982" cy="1733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9221" y="1981201"/>
            <a:ext cx="1133477" cy="1619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4950A4-5094-4E1B-9FC0-AFFB0A3AEB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342" y="39324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isplay 9"/>
          <p:cNvSpPr/>
          <p:nvPr/>
        </p:nvSpPr>
        <p:spPr>
          <a:xfrm>
            <a:off x="914400" y="229824"/>
            <a:ext cx="10687050" cy="5440849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699" y="229824"/>
            <a:ext cx="266701" cy="5440849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50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8765" l="746" r="98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621" y="5295900"/>
            <a:ext cx="1620982" cy="1733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1" y="1721245"/>
            <a:ext cx="1575732" cy="1927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8D98B4-96A7-42F9-95BB-1450CD444C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342" y="76204"/>
            <a:ext cx="1556658" cy="48828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DF210A0-13F5-4D1B-9640-FDC374D9C0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473" y="718104"/>
            <a:ext cx="9112857" cy="42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23" y="1563138"/>
            <a:ext cx="9450405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2833097" y="2425870"/>
            <a:ext cx="8868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Bài 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127</a:t>
            </a: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oang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oac</a:t>
            </a:r>
            <a:endParaRPr lang="en-US" sz="6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133</Words>
  <Application>Microsoft Office PowerPoint</Application>
  <PresentationFormat>Widescreen</PresentationFormat>
  <Paragraphs>50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Lato Regular</vt:lpstr>
      <vt:lpstr>zihun35hao-jindianyahei</vt:lpstr>
      <vt:lpstr>等线</vt:lpstr>
      <vt:lpstr>Arial</vt:lpstr>
      <vt:lpstr>Times New Roman</vt:lpstr>
      <vt:lpstr>Arial Black</vt:lpstr>
      <vt:lpstr>字魂7号-温暖童稚体</vt:lpstr>
      <vt:lpstr>UTM Avo</vt:lpstr>
      <vt:lpstr>Calibri Light</vt:lpstr>
      <vt:lpstr>Algerian</vt:lpstr>
      <vt:lpstr>Calibri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109</cp:revision>
  <dcterms:created xsi:type="dcterms:W3CDTF">2021-11-01T08:16:43Z</dcterms:created>
  <dcterms:modified xsi:type="dcterms:W3CDTF">2026-02-24T14:35:16Z</dcterms:modified>
</cp:coreProperties>
</file>