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583" r:id="rId2"/>
    <p:sldId id="389" r:id="rId3"/>
    <p:sldId id="390" r:id="rId4"/>
    <p:sldId id="391" r:id="rId5"/>
    <p:sldId id="393" r:id="rId6"/>
  </p:sldIdLst>
  <p:sldSz cx="12192000" cy="6858000"/>
  <p:notesSz cx="6858000" cy="9144000"/>
  <p:embeddedFontLst>
    <p:embeddedFont>
      <p:font typeface="SimSun" panose="02010600030101010101" pitchFamily="2" charset="-122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5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2/20/2026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7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0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8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1" r:id="rId8"/>
    <p:sldLayoutId id="2147483652" r:id="rId9"/>
    <p:sldLayoutId id="2147483655" r:id="rId10"/>
    <p:sldLayoutId id="214748366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2" y="789265"/>
            <a:ext cx="7992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trống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7" y="2046605"/>
            <a:ext cx="5257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3801" y="4643120"/>
            <a:ext cx="787399" cy="762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8" name="Rectangle 7"/>
          <p:cNvSpPr/>
          <p:nvPr/>
        </p:nvSpPr>
        <p:spPr>
          <a:xfrm>
            <a:off x="2753609" y="3401695"/>
            <a:ext cx="1385078" cy="8382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0601" y="3398520"/>
            <a:ext cx="1385078" cy="8382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05" y="2313214"/>
            <a:ext cx="5697537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391400" y="4713514"/>
            <a:ext cx="787399" cy="762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56013" y="3569770"/>
            <a:ext cx="1311165" cy="78125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1" y="1612615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602" y="1612615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67175" y="3564699"/>
            <a:ext cx="1328585" cy="78125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2" grpId="0" bldLvl="0" animBg="1"/>
      <p:bldP spid="13" grpId="0" bldLvl="0" animBg="1"/>
      <p:bldP spid="9" grpId="0"/>
      <p:bldP spid="17" grpId="0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24" y="2131742"/>
            <a:ext cx="5588315" cy="34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7" y="2131742"/>
            <a:ext cx="5138312" cy="335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1102" y="4646420"/>
            <a:ext cx="856612" cy="762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1" y="3401750"/>
            <a:ext cx="1402973" cy="78925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3288" y="4746781"/>
            <a:ext cx="856612" cy="762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04631" y="3517265"/>
            <a:ext cx="1396008" cy="78125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655" y="154817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9224" y="1526445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00639" y="3517264"/>
            <a:ext cx="1328585" cy="78125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89400" y="3403601"/>
            <a:ext cx="1402973" cy="78925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2" grpId="0" bldLvl="0" animBg="1"/>
      <p:bldP spid="13" grpId="0" bldLvl="0" animBg="1"/>
      <p:bldP spid="9" grpId="0"/>
      <p:bldP spid="17" grpId="0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876802" y="666052"/>
            <a:ext cx="6920667" cy="10382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27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906808" y="2514600"/>
            <a:ext cx="6844466" cy="10382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63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994180" y="4348976"/>
            <a:ext cx="6876551" cy="10382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90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2"/>
          <p:cNvSpPr/>
          <p:nvPr/>
        </p:nvSpPr>
        <p:spPr>
          <a:xfrm>
            <a:off x="4876801" y="645732"/>
            <a:ext cx="6920667" cy="1038226"/>
          </a:xfrm>
          <a:prstGeom prst="roundRect">
            <a:avLst/>
          </a:prstGeom>
          <a:solidFill>
            <a:srgbClr val="EA007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27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: Rounded Corners 2"/>
          <p:cNvSpPr/>
          <p:nvPr/>
        </p:nvSpPr>
        <p:spPr>
          <a:xfrm>
            <a:off x="4824879" y="2507615"/>
            <a:ext cx="6920667" cy="1038226"/>
          </a:xfrm>
          <a:prstGeom prst="roundRect">
            <a:avLst/>
          </a:prstGeom>
          <a:solidFill>
            <a:srgbClr val="EA007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63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: Rounded Corners 2"/>
          <p:cNvSpPr/>
          <p:nvPr/>
        </p:nvSpPr>
        <p:spPr>
          <a:xfrm>
            <a:off x="4972121" y="4348976"/>
            <a:ext cx="6920667" cy="1038226"/>
          </a:xfrm>
          <a:prstGeom prst="roundRect">
            <a:avLst/>
          </a:prstGeom>
          <a:solidFill>
            <a:srgbClr val="EA007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90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0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57482" y="645120"/>
            <a:ext cx="4324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vi-VN" altLang="en-US" sz="40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7" grpId="0" bldLvl="0" animBg="1"/>
      <p:bldP spid="8" grpId="0" bldLvl="0" animBg="1"/>
      <p:bldP spid="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40" y="1889253"/>
            <a:ext cx="11176085" cy="3699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47899" y="4705103"/>
            <a:ext cx="711201" cy="590797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4237" y="4705103"/>
            <a:ext cx="855925" cy="590797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81129" y="3389564"/>
            <a:ext cx="1010301" cy="614044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46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47282" y="4085074"/>
            <a:ext cx="877993" cy="511109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88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F62BD-AF9B-4CD7-89AA-0B06F0ACC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74" y="884112"/>
            <a:ext cx="1893825" cy="92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  <p:bldP spid="10" grpId="0" bldLvl="0" animBg="1"/>
      <p:bldP spid="11" grpId="0" bldLvl="0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106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UTM Avo</vt:lpstr>
      <vt:lpstr>SimSun</vt:lpstr>
      <vt:lpstr>Cambria Math</vt:lpstr>
      <vt:lpstr>Times New Roman</vt:lpstr>
      <vt:lpstr>Green Color</vt:lpstr>
      <vt:lpstr>Tuần 23 Bài 48: 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67</cp:revision>
  <dcterms:created xsi:type="dcterms:W3CDTF">2021-11-01T08:16:00Z</dcterms:created>
  <dcterms:modified xsi:type="dcterms:W3CDTF">2026-02-20T04:06:51Z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6EFC26F4205D46C8927E11DAD7558511</vt:lpwstr>
  </property>
  <property fmtid="{D5CDD505-2E9C-101B-9397-08002B2CF9AE}" pid="3" name="KSOProductBuildVer">
    <vt:lpwstr>1033-11.2.0.10443</vt:lpwstr>
  </property>
</Properties>
</file>