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386" r:id="rId3"/>
  </p:sldIdLst>
  <p:sldSz cx="9144000" cy="5715000" type="screen16x10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C0D"/>
    <a:srgbClr val="E72A0D"/>
    <a:srgbClr val="F39A5B"/>
    <a:srgbClr val="EAB1D3"/>
    <a:srgbClr val="57C07F"/>
    <a:srgbClr val="49834D"/>
    <a:srgbClr val="00CC00"/>
    <a:srgbClr val="B9F5D3"/>
    <a:srgbClr val="FFAE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72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2026/2/20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E40A8-DF66-4652-9408-7E64436E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71" y="1001549"/>
            <a:ext cx="5868219" cy="2610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A661E-0362-4CB9-913E-FCC899C6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48" y="3617462"/>
            <a:ext cx="9144000" cy="138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74245-316F-4D7D-8F56-DB77C2400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0" r="7594" b="50000"/>
          <a:stretch/>
        </p:blipFill>
        <p:spPr>
          <a:xfrm>
            <a:off x="0" y="273944"/>
            <a:ext cx="4438997" cy="2838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73F49-121F-4FD7-910A-A8B205ABC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0" t="52121" r="7774" b="-2121"/>
          <a:stretch/>
        </p:blipFill>
        <p:spPr>
          <a:xfrm>
            <a:off x="4671755" y="273944"/>
            <a:ext cx="4438997" cy="283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8403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2</Words>
  <Application>Microsoft Office PowerPoint</Application>
  <PresentationFormat>On-screen Show (16:10)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黑体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178</cp:revision>
  <dcterms:created xsi:type="dcterms:W3CDTF">2020-02-10T09:35:50Z</dcterms:created>
  <dcterms:modified xsi:type="dcterms:W3CDTF">2026-02-20T04:05:49Z</dcterms:modified>
</cp:coreProperties>
</file>