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466" r:id="rId2"/>
    <p:sldId id="321" r:id="rId3"/>
    <p:sldId id="322" r:id="rId4"/>
    <p:sldId id="323" r:id="rId5"/>
    <p:sldId id="325" r:id="rId6"/>
    <p:sldId id="330" r:id="rId7"/>
    <p:sldId id="334" r:id="rId8"/>
    <p:sldId id="335" r:id="rId9"/>
    <p:sldId id="340" r:id="rId10"/>
  </p:sldIdLst>
  <p:sldSz cx="12192000" cy="685800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731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42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00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18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49" r:id="rId7"/>
    <p:sldLayoutId id="2147483650" r:id="rId8"/>
    <p:sldLayoutId id="2147483656" r:id="rId9"/>
    <p:sldLayoutId id="214748368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191436" y="1658131"/>
            <a:ext cx="6038833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9266" y="4340119"/>
            <a:ext cx="237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/>
              <a:t>s</a:t>
            </a:r>
            <a:r>
              <a:rPr lang="vi-VN" sz="4800" b="1" dirty="0">
                <a:solidFill>
                  <a:srgbClr val="FF0000"/>
                </a:solidFill>
              </a:rPr>
              <a:t>ung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602" y="2055440"/>
            <a:ext cx="3777521" cy="212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0AC44-15A8-4BD4-B63C-4A176F1A1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r="10259"/>
          <a:stretch/>
        </p:blipFill>
        <p:spPr>
          <a:xfrm>
            <a:off x="6464405" y="1926465"/>
            <a:ext cx="2986301" cy="2368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6823" y="5149350"/>
            <a:ext cx="13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ung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3952" y="4324891"/>
            <a:ext cx="145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/>
              <a:t>c</a:t>
            </a:r>
            <a:r>
              <a:rPr lang="vi-VN" sz="4800" b="1" dirty="0">
                <a:solidFill>
                  <a:srgbClr val="FF0000"/>
                </a:solidFill>
              </a:rPr>
              <a:t>úc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8667" y="5089390"/>
            <a:ext cx="151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</a:t>
            </a:r>
            <a:r>
              <a:rPr lang="vi-VN" sz="4000" b="1" dirty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503762" y="413659"/>
            <a:ext cx="3493827" cy="122829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So sánh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295752" y="514698"/>
            <a:ext cx="6234546" cy="755863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rgbClr val="C00000"/>
                </a:solidFill>
                <a:latin typeface="+mj-lt"/>
                <a:cs typeface="Times New Roman" pitchFamily="18" charset="0"/>
              </a:rPr>
              <a:t>CÀI BẢNG CÀI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14" y="603861"/>
            <a:ext cx="435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THƯ GIÃN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à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" y="3472065"/>
            <a:ext cx="10641330" cy="3048655"/>
          </a:xfrm>
          <a:prstGeom prst="rect">
            <a:avLst/>
          </a:prstGeom>
        </p:spPr>
      </p:pic>
      <p:pic>
        <p:nvPicPr>
          <p:cNvPr id="3" name="Picture 2" descr="image (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" y="483648"/>
            <a:ext cx="10641330" cy="2994069"/>
          </a:xfrm>
          <a:prstGeom prst="rect">
            <a:avLst/>
          </a:prstGeom>
        </p:spPr>
      </p:pic>
      <p:pic>
        <p:nvPicPr>
          <p:cNvPr id="5" name="Picture 4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332" y="0"/>
            <a:ext cx="1129230" cy="974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3486" y="558800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</a:rPr>
              <a:t>Viết bảng con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F9DFD-5241-4B5D-ABBC-D4347D5E3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324" y="2584195"/>
            <a:ext cx="11337351" cy="2029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24</Words>
  <Application>Microsoft Office PowerPoint</Application>
  <PresentationFormat>Widescreen</PresentationFormat>
  <Paragraphs>11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UTM Avo</vt:lpstr>
      <vt:lpstr>Times New Roman</vt:lpstr>
      <vt:lpstr>Arial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91</cp:revision>
  <dcterms:created xsi:type="dcterms:W3CDTF">2021-11-01T08:16:43Z</dcterms:created>
  <dcterms:modified xsi:type="dcterms:W3CDTF">2026-01-04T23:09:18Z</dcterms:modified>
</cp:coreProperties>
</file>