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5"/>
  </p:notesMasterIdLst>
  <p:sldIdLst>
    <p:sldId id="393" r:id="rId2"/>
    <p:sldId id="257" r:id="rId3"/>
    <p:sldId id="395" r:id="rId4"/>
  </p:sldIdLst>
  <p:sldSz cx="9144000" cy="5715000" type="screen16x10"/>
  <p:notesSz cx="6858000" cy="9144000"/>
  <p:embeddedFontLst>
    <p:embeddedFont>
      <p:font typeface="宋体" panose="02010600030101010101" pitchFamily="2" charset="-122"/>
      <p:regular r:id="rId6"/>
    </p:embeddedFont>
    <p:embeddedFont>
      <p:font typeface=".VnAvant" panose="020B7200000000000000" pitchFamily="34" charset="0"/>
      <p:regular r:id="rId7"/>
      <p:bold r:id="rId8"/>
      <p:italic r:id="rId9"/>
      <p:boldItalic r:id="rId10"/>
    </p:embeddedFont>
    <p:embeddedFont>
      <p:font typeface="Calibri" panose="020F0502020204030204" pitchFamily="34" charset="0"/>
      <p:regular r:id="rId11"/>
      <p:bold r:id="rId12"/>
      <p:italic r:id="rId13"/>
      <p:boldItalic r:id="rId14"/>
    </p:embeddedFont>
    <p:embeddedFont>
      <p:font typeface="Tahoma" panose="020B0604030504040204" pitchFamily="34" charset="0"/>
      <p:regular r:id="rId15"/>
      <p:bold r:id="rId16"/>
    </p:embeddedFont>
  </p:embeddedFontLst>
  <p:defaultTextStyle>
    <a:defPPr>
      <a:defRPr lang="zh-CN"/>
    </a:defPPr>
    <a:lvl1pPr marL="0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CC"/>
    <a:srgbClr val="0066CC"/>
    <a:srgbClr val="FF66FF"/>
    <a:srgbClr val="FFFF99"/>
    <a:srgbClr val="FFCCFF"/>
    <a:srgbClr val="99FFCC"/>
    <a:srgbClr val="00CCFF"/>
    <a:srgbClr val="33CCCC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471" autoAdjust="0"/>
    <p:restoredTop sz="88434" autoAdjust="0"/>
  </p:normalViewPr>
  <p:slideViewPr>
    <p:cSldViewPr snapToGrid="0">
      <p:cViewPr varScale="1">
        <p:scale>
          <a:sx n="76" d="100"/>
          <a:sy n="76" d="100"/>
        </p:scale>
        <p:origin x="1404" y="90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font" Target="fonts/font8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font" Target="fonts/font7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11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font" Target="fonts/font10.fntdata"/><Relationship Id="rId10" Type="http://schemas.openxmlformats.org/officeDocument/2006/relationships/font" Target="fonts/font5.fntdata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font" Target="fonts/font9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DE801A-F56B-45FC-B0DC-1EE2DA503A42}" type="datetimeFigureOut">
              <a:rPr lang="en-US" smtClean="0"/>
              <a:t>1/5/2026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C7AB53-3DFA-466F-8832-707AB88F9F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857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7AB53-3DFA-466F-8832-707AB88F9FF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111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56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132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69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26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83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39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96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852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72674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097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6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6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9695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134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8"/>
            <a:ext cx="7772400" cy="1135063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56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132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6984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2646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8308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3969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9631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8529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3331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1"/>
            <a:ext cx="4038600" cy="3771636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4038600" cy="3771636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788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616" indent="0">
              <a:buNone/>
              <a:defRPr sz="1600" b="1"/>
            </a:lvl2pPr>
            <a:lvl3pPr marL="713232" indent="0">
              <a:buNone/>
              <a:defRPr sz="1400" b="1"/>
            </a:lvl3pPr>
            <a:lvl4pPr marL="1069848" indent="0">
              <a:buNone/>
              <a:defRPr sz="1200" b="1"/>
            </a:lvl4pPr>
            <a:lvl5pPr marL="1426464" indent="0">
              <a:buNone/>
              <a:defRPr sz="1200" b="1"/>
            </a:lvl5pPr>
            <a:lvl6pPr marL="1783080" indent="0">
              <a:buNone/>
              <a:defRPr sz="1200" b="1"/>
            </a:lvl6pPr>
            <a:lvl7pPr marL="2139696" indent="0">
              <a:buNone/>
              <a:defRPr sz="1200" b="1"/>
            </a:lvl7pPr>
            <a:lvl8pPr marL="2496312" indent="0">
              <a:buNone/>
              <a:defRPr sz="1200" b="1"/>
            </a:lvl8pPr>
            <a:lvl9pPr marL="2852928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616" indent="0">
              <a:buNone/>
              <a:defRPr sz="1600" b="1"/>
            </a:lvl2pPr>
            <a:lvl3pPr marL="713232" indent="0">
              <a:buNone/>
              <a:defRPr sz="1400" b="1"/>
            </a:lvl3pPr>
            <a:lvl4pPr marL="1069848" indent="0">
              <a:buNone/>
              <a:defRPr sz="1200" b="1"/>
            </a:lvl4pPr>
            <a:lvl5pPr marL="1426464" indent="0">
              <a:buNone/>
              <a:defRPr sz="1200" b="1"/>
            </a:lvl5pPr>
            <a:lvl6pPr marL="1783080" indent="0">
              <a:buNone/>
              <a:defRPr sz="1200" b="1"/>
            </a:lvl6pPr>
            <a:lvl7pPr marL="2139696" indent="0">
              <a:buNone/>
              <a:defRPr sz="1200" b="1"/>
            </a:lvl7pPr>
            <a:lvl8pPr marL="2496312" indent="0">
              <a:buNone/>
              <a:defRPr sz="1200" b="1"/>
            </a:lvl8pPr>
            <a:lvl9pPr marL="2852928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38589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9345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4311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3"/>
            <a:ext cx="5111750" cy="4877594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8"/>
            <a:ext cx="3008313" cy="3909219"/>
          </a:xfrm>
        </p:spPr>
        <p:txBody>
          <a:bodyPr/>
          <a:lstStyle>
            <a:lvl1pPr marL="0" indent="0">
              <a:buNone/>
              <a:defRPr sz="1100"/>
            </a:lvl1pPr>
            <a:lvl2pPr marL="356616" indent="0">
              <a:buNone/>
              <a:defRPr sz="900"/>
            </a:lvl2pPr>
            <a:lvl3pPr marL="713232" indent="0">
              <a:buNone/>
              <a:defRPr sz="800"/>
            </a:lvl3pPr>
            <a:lvl4pPr marL="1069848" indent="0">
              <a:buNone/>
              <a:defRPr sz="700"/>
            </a:lvl4pPr>
            <a:lvl5pPr marL="1426464" indent="0">
              <a:buNone/>
              <a:defRPr sz="700"/>
            </a:lvl5pPr>
            <a:lvl6pPr marL="1783080" indent="0">
              <a:buNone/>
              <a:defRPr sz="700"/>
            </a:lvl6pPr>
            <a:lvl7pPr marL="2139696" indent="0">
              <a:buNone/>
              <a:defRPr sz="700"/>
            </a:lvl7pPr>
            <a:lvl8pPr marL="2496312" indent="0">
              <a:buNone/>
              <a:defRPr sz="700"/>
            </a:lvl8pPr>
            <a:lvl9pPr marL="2852928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495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2500"/>
            </a:lvl1pPr>
            <a:lvl2pPr marL="356616" indent="0">
              <a:buNone/>
              <a:defRPr sz="2200"/>
            </a:lvl2pPr>
            <a:lvl3pPr marL="713232" indent="0">
              <a:buNone/>
              <a:defRPr sz="1900"/>
            </a:lvl3pPr>
            <a:lvl4pPr marL="1069848" indent="0">
              <a:buNone/>
              <a:defRPr sz="1600"/>
            </a:lvl4pPr>
            <a:lvl5pPr marL="1426464" indent="0">
              <a:buNone/>
              <a:defRPr sz="1600"/>
            </a:lvl5pPr>
            <a:lvl6pPr marL="1783080" indent="0">
              <a:buNone/>
              <a:defRPr sz="1600"/>
            </a:lvl6pPr>
            <a:lvl7pPr marL="2139696" indent="0">
              <a:buNone/>
              <a:defRPr sz="1600"/>
            </a:lvl7pPr>
            <a:lvl8pPr marL="2496312" indent="0">
              <a:buNone/>
              <a:defRPr sz="1600"/>
            </a:lvl8pPr>
            <a:lvl9pPr marL="2852928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100"/>
            </a:lvl1pPr>
            <a:lvl2pPr marL="356616" indent="0">
              <a:buNone/>
              <a:defRPr sz="900"/>
            </a:lvl2pPr>
            <a:lvl3pPr marL="713232" indent="0">
              <a:buNone/>
              <a:defRPr sz="800"/>
            </a:lvl3pPr>
            <a:lvl4pPr marL="1069848" indent="0">
              <a:buNone/>
              <a:defRPr sz="700"/>
            </a:lvl4pPr>
            <a:lvl5pPr marL="1426464" indent="0">
              <a:buNone/>
              <a:defRPr sz="700"/>
            </a:lvl5pPr>
            <a:lvl6pPr marL="1783080" indent="0">
              <a:buNone/>
              <a:defRPr sz="700"/>
            </a:lvl6pPr>
            <a:lvl7pPr marL="2139696" indent="0">
              <a:buNone/>
              <a:defRPr sz="700"/>
            </a:lvl7pPr>
            <a:lvl8pPr marL="2496312" indent="0">
              <a:buNone/>
              <a:defRPr sz="700"/>
            </a:lvl8pPr>
            <a:lvl9pPr marL="2852928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26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71323" tIns="35662" rIns="71323" bIns="3566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33501"/>
            <a:ext cx="8229600" cy="3771636"/>
          </a:xfrm>
          <a:prstGeom prst="rect">
            <a:avLst/>
          </a:prstGeom>
        </p:spPr>
        <p:txBody>
          <a:bodyPr vert="horz" lIns="71323" tIns="35662" rIns="71323" bIns="3566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6960"/>
            <a:ext cx="2133600" cy="304271"/>
          </a:xfrm>
          <a:prstGeom prst="rect">
            <a:avLst/>
          </a:prstGeom>
        </p:spPr>
        <p:txBody>
          <a:bodyPr vert="horz" lIns="71323" tIns="35662" rIns="71323" bIns="35662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C64D2-274B-45A3-8200-54197C530B48}" type="datetimeFigureOut">
              <a:rPr lang="zh-CN" altLang="en-US" smtClean="0"/>
              <a:pPr/>
              <a:t>2026/1/5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60"/>
            <a:ext cx="2895600" cy="304271"/>
          </a:xfrm>
          <a:prstGeom prst="rect">
            <a:avLst/>
          </a:prstGeom>
        </p:spPr>
        <p:txBody>
          <a:bodyPr vert="horz" lIns="71323" tIns="35662" rIns="71323" bIns="35662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60"/>
            <a:ext cx="2133600" cy="304271"/>
          </a:xfrm>
          <a:prstGeom prst="rect">
            <a:avLst/>
          </a:prstGeom>
        </p:spPr>
        <p:txBody>
          <a:bodyPr vert="horz" lIns="71323" tIns="35662" rIns="71323" bIns="35662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EB520-2D59-4F6B-9AE7-E477211A888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4137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xStyles>
    <p:titleStyle>
      <a:lvl1pPr algn="ctr" defTabSz="713232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462" indent="-267462" algn="l" defTabSz="713232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79501" indent="-222885" algn="l" defTabSz="713232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891540" indent="-178308" algn="l" defTabSz="71323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48156" indent="-178308" algn="l" defTabSz="713232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4772" indent="-178308" algn="l" defTabSz="713232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61388" indent="-178308" algn="l" defTabSz="71323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18004" indent="-178308" algn="l" defTabSz="71323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674620" indent="-178308" algn="l" defTabSz="71323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031236" indent="-178308" algn="l" defTabSz="713232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3232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9848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3080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9696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6312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2928" algn="l" defTabSz="713232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1349826" y="2888350"/>
            <a:ext cx="6502400" cy="1959423"/>
          </a:xfrm>
          <a:prstGeom prst="roundRect">
            <a:avLst/>
          </a:prstGeom>
          <a:solidFill>
            <a:schemeClr val="bg1"/>
          </a:solidFill>
          <a:ln w="762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rgbClr val="0000CC"/>
                </a:solidFill>
                <a:latin typeface=".VnAvant" pitchFamily="34" charset="0"/>
                <a:ea typeface="Tahoma" pitchFamily="34" charset="0"/>
                <a:cs typeface="Tahoma" pitchFamily="34" charset="0"/>
              </a:rPr>
              <a:t>Bµi</a:t>
            </a:r>
            <a:r>
              <a:rPr lang="en-US" sz="2800" b="1" dirty="0">
                <a:solidFill>
                  <a:srgbClr val="0000CC"/>
                </a:solidFill>
                <a:latin typeface=".VnAvant" pitchFamily="34" charset="0"/>
                <a:ea typeface="Tahoma" pitchFamily="34" charset="0"/>
                <a:cs typeface="Tahoma" pitchFamily="34" charset="0"/>
              </a:rPr>
              <a:t> 18</a:t>
            </a:r>
          </a:p>
          <a:p>
            <a:pPr algn="ctr">
              <a:lnSpc>
                <a:spcPct val="150000"/>
              </a:lnSpc>
            </a:pPr>
            <a:r>
              <a:rPr lang="en-US" sz="4400" b="1" dirty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EM YÊU THIÊN NHIÊN</a:t>
            </a:r>
          </a:p>
        </p:txBody>
      </p:sp>
    </p:spTree>
    <p:extLst>
      <p:ext uri="{BB962C8B-B14F-4D97-AF65-F5344CB8AC3E}">
        <p14:creationId xmlns:p14="http://schemas.microsoft.com/office/powerpoint/2010/main" val="1785493221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06730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0030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1627</TotalTime>
  <Words>7</Words>
  <Application>Microsoft Office PowerPoint</Application>
  <PresentationFormat>On-screen Show (16:10)</PresentationFormat>
  <Paragraphs>3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.VnAvant</vt:lpstr>
      <vt:lpstr>Tahoma</vt:lpstr>
      <vt:lpstr>Arial</vt:lpstr>
      <vt:lpstr>宋体</vt:lpstr>
      <vt:lpstr>Calibri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张 晓芳</dc:creator>
  <cp:lastModifiedBy>Hoàng Thu Thuỷ</cp:lastModifiedBy>
  <cp:revision>236</cp:revision>
  <dcterms:created xsi:type="dcterms:W3CDTF">2020-02-10T09:35:50Z</dcterms:created>
  <dcterms:modified xsi:type="dcterms:W3CDTF">2026-01-04T23:05:21Z</dcterms:modified>
</cp:coreProperties>
</file>