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4" r:id="rId2"/>
    <p:sldId id="257" r:id="rId3"/>
    <p:sldId id="368" r:id="rId4"/>
    <p:sldId id="347" r:id="rId5"/>
    <p:sldId id="333" r:id="rId6"/>
    <p:sldId id="332" r:id="rId7"/>
    <p:sldId id="334" r:id="rId8"/>
    <p:sldId id="335" r:id="rId9"/>
    <p:sldId id="369" r:id="rId10"/>
    <p:sldId id="373" r:id="rId11"/>
    <p:sldId id="370" r:id="rId12"/>
    <p:sldId id="376" r:id="rId13"/>
  </p:sldIdLst>
  <p:sldSz cx="9144000" cy="5715000" type="screen16x10"/>
  <p:notesSz cx="6858000" cy="9144000"/>
  <p:defaultTextStyle>
    <a:defPPr>
      <a:defRPr lang="zh-CN"/>
    </a:defPPr>
    <a:lvl1pPr marL="0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6600"/>
    <a:srgbClr val="0000CC"/>
    <a:srgbClr val="FF9999"/>
    <a:srgbClr val="FF5050"/>
    <a:srgbClr val="FFCCCC"/>
    <a:srgbClr val="FF9393"/>
    <a:srgbClr val="FFAEFF"/>
    <a:srgbClr val="2E3B39"/>
    <a:srgbClr val="E9E5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 snapToGrid="0">
      <p:cViewPr varScale="1">
        <p:scale>
          <a:sx n="87" d="100"/>
          <a:sy n="87" d="100"/>
        </p:scale>
        <p:origin x="930" y="7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56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132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69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26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8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39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9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85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67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9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9695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134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56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132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698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2646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830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3969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9631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8529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333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788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8589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9345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4311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8"/>
            <a:ext cx="3008313" cy="3909219"/>
          </a:xfrm>
        </p:spPr>
        <p:txBody>
          <a:bodyPr/>
          <a:lstStyle>
            <a:lvl1pPr marL="0" indent="0">
              <a:buNone/>
              <a:defRPr sz="1100"/>
            </a:lvl1pPr>
            <a:lvl2pPr marL="356616" indent="0">
              <a:buNone/>
              <a:defRPr sz="900"/>
            </a:lvl2pPr>
            <a:lvl3pPr marL="713232" indent="0">
              <a:buNone/>
              <a:defRPr sz="800"/>
            </a:lvl3pPr>
            <a:lvl4pPr marL="1069848" indent="0">
              <a:buNone/>
              <a:defRPr sz="700"/>
            </a:lvl4pPr>
            <a:lvl5pPr marL="1426464" indent="0">
              <a:buNone/>
              <a:defRPr sz="700"/>
            </a:lvl5pPr>
            <a:lvl6pPr marL="1783080" indent="0">
              <a:buNone/>
              <a:defRPr sz="700"/>
            </a:lvl6pPr>
            <a:lvl7pPr marL="2139696" indent="0">
              <a:buNone/>
              <a:defRPr sz="700"/>
            </a:lvl7pPr>
            <a:lvl8pPr marL="2496312" indent="0">
              <a:buNone/>
              <a:defRPr sz="700"/>
            </a:lvl8pPr>
            <a:lvl9pPr marL="2852928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495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2500"/>
            </a:lvl1pPr>
            <a:lvl2pPr marL="356616" indent="0">
              <a:buNone/>
              <a:defRPr sz="2200"/>
            </a:lvl2pPr>
            <a:lvl3pPr marL="713232" indent="0">
              <a:buNone/>
              <a:defRPr sz="1900"/>
            </a:lvl3pPr>
            <a:lvl4pPr marL="1069848" indent="0">
              <a:buNone/>
              <a:defRPr sz="1600"/>
            </a:lvl4pPr>
            <a:lvl5pPr marL="1426464" indent="0">
              <a:buNone/>
              <a:defRPr sz="1600"/>
            </a:lvl5pPr>
            <a:lvl6pPr marL="1783080" indent="0">
              <a:buNone/>
              <a:defRPr sz="1600"/>
            </a:lvl6pPr>
            <a:lvl7pPr marL="2139696" indent="0">
              <a:buNone/>
              <a:defRPr sz="1600"/>
            </a:lvl7pPr>
            <a:lvl8pPr marL="2496312" indent="0">
              <a:buNone/>
              <a:defRPr sz="1600"/>
            </a:lvl8pPr>
            <a:lvl9pPr marL="2852928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100"/>
            </a:lvl1pPr>
            <a:lvl2pPr marL="356616" indent="0">
              <a:buNone/>
              <a:defRPr sz="900"/>
            </a:lvl2pPr>
            <a:lvl3pPr marL="713232" indent="0">
              <a:buNone/>
              <a:defRPr sz="800"/>
            </a:lvl3pPr>
            <a:lvl4pPr marL="1069848" indent="0">
              <a:buNone/>
              <a:defRPr sz="700"/>
            </a:lvl4pPr>
            <a:lvl5pPr marL="1426464" indent="0">
              <a:buNone/>
              <a:defRPr sz="700"/>
            </a:lvl5pPr>
            <a:lvl6pPr marL="1783080" indent="0">
              <a:buNone/>
              <a:defRPr sz="700"/>
            </a:lvl6pPr>
            <a:lvl7pPr marL="2139696" indent="0">
              <a:buNone/>
              <a:defRPr sz="700"/>
            </a:lvl7pPr>
            <a:lvl8pPr marL="2496312" indent="0">
              <a:buNone/>
              <a:defRPr sz="700"/>
            </a:lvl8pPr>
            <a:lvl9pPr marL="2852928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26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71323" tIns="35662" rIns="71323" bIns="3566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71323" tIns="35662" rIns="71323" bIns="3566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413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ctr" defTabSz="713232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462" indent="-267462" algn="l" defTabSz="71323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79501" indent="-222885" algn="l" defTabSz="71323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91540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48156" indent="-178308" algn="l" defTabSz="713232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4772" indent="-178308" algn="l" defTabSz="713232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1388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18004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674620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031236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232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848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080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696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6312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2928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934" y="643391"/>
            <a:ext cx="5475287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4997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672307" y="4168036"/>
            <a:ext cx="7862094" cy="502908"/>
          </a:xfrm>
          <a:prstGeom prst="rect">
            <a:avLst/>
          </a:prstGeom>
        </p:spPr>
        <p:txBody>
          <a:bodyPr wrap="square" lIns="71323" tIns="35662" rIns="71323" bIns="35662">
            <a:spAutoFit/>
          </a:bodyPr>
          <a:lstStyle/>
          <a:p>
            <a:pPr algn="ctr"/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ôm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Nhi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lòng</a:t>
            </a:r>
            <a:endParaRPr lang="en-US" sz="28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46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86254" y="2265177"/>
            <a:ext cx="528369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Nhi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quà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tặng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30564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21380" y="1401868"/>
            <a:ext cx="617267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2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Lời nói của các bạn trong tranh thể hiện sự quan tâm và thái độ l</a:t>
            </a:r>
            <a:r>
              <a:rPr lang="en-US" sz="2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ễ</a:t>
            </a:r>
            <a:r>
              <a:rPr lang="vi-VN" sz="2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phép đối với ông bà,</a:t>
            </a:r>
            <a:r>
              <a:rPr lang="en-US" sz="2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cha mẹ.</a:t>
            </a:r>
          </a:p>
          <a:p>
            <a:pPr algn="just"/>
            <a:r>
              <a:rPr lang="en-US" sz="2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2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Ông bà, cha mẹ sẽ cảm thấy vui, ấm lòng vì có con, cháu hiếu thảo, lễ phép</a:t>
            </a:r>
            <a:r>
              <a:rPr lang="en-US" sz="2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170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822" y="985512"/>
            <a:ext cx="8515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nghe</a:t>
            </a:r>
            <a:r>
              <a:rPr lang="en-US" sz="2800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giai</a:t>
            </a:r>
            <a:r>
              <a:rPr lang="en-US" sz="2800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điệu</a:t>
            </a:r>
            <a:r>
              <a:rPr lang="en-US" sz="2800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đoán</a:t>
            </a:r>
            <a:r>
              <a:rPr lang="en-US" sz="2800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2800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hát</a:t>
            </a:r>
            <a:r>
              <a:rPr lang="en-US" sz="2800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730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327132" y="77352"/>
            <a:ext cx="345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Kể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tranh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83429" y="593276"/>
            <a:ext cx="2569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Quà</a:t>
            </a:r>
            <a:r>
              <a:rPr lang="en-US" sz="2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tặng</a:t>
            </a:r>
            <a:r>
              <a:rPr lang="en-US" sz="2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mẹ</a:t>
            </a:r>
            <a:endParaRPr lang="en-US" sz="24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853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2675" y="4354991"/>
            <a:ext cx="3756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Bố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thầm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bé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Nhi</a:t>
            </a:r>
            <a:endParaRPr lang="en-US" sz="28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55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utoShape 2" descr="Kết quả hình ảnh cho chào cô vào lớp"/>
          <p:cNvSpPr>
            <a:spLocks noChangeAspect="1" noChangeArrowheads="1"/>
          </p:cNvSpPr>
          <p:nvPr/>
        </p:nvSpPr>
        <p:spPr bwMode="auto">
          <a:xfrm>
            <a:off x="155575" y="-100321"/>
            <a:ext cx="304800" cy="252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400">
                <a:solidFill>
                  <a:srgbClr val="0000CC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CC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CC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CC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CC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CC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CC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CC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CC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1214439" y="4369505"/>
            <a:ext cx="7002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Nhi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suy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nghĩ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mãi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quà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tặng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mẹ</a:t>
            </a:r>
            <a:endParaRPr lang="en-US" sz="28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72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565150" y="4364968"/>
            <a:ext cx="7969251" cy="502908"/>
          </a:xfrm>
          <a:prstGeom prst="rect">
            <a:avLst/>
          </a:prstGeom>
        </p:spPr>
        <p:txBody>
          <a:bodyPr wrap="square" lIns="71323" tIns="35662" rIns="71323" bIns="35662">
            <a:spAutoFit/>
          </a:bodyPr>
          <a:lstStyle/>
          <a:p>
            <a:pPr algn="ctr"/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Nhi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vui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mừng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thích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quà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2378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1457326" y="4556528"/>
            <a:ext cx="5896429" cy="502908"/>
          </a:xfrm>
          <a:prstGeom prst="rect">
            <a:avLst/>
          </a:prstGeom>
        </p:spPr>
        <p:txBody>
          <a:bodyPr wrap="square" lIns="71323" tIns="35662" rIns="71323" bIns="35662">
            <a:spAutoFit/>
          </a:bodyPr>
          <a:lstStyle/>
          <a:p>
            <a:pPr algn="ctr"/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Nhi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gieo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hạt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giống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chậu</a:t>
            </a:r>
            <a:endParaRPr lang="en-US" sz="28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210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utoShape 2" descr="Kết quả hình ảnh cho chào cô vào lớp"/>
          <p:cNvSpPr>
            <a:spLocks noChangeAspect="1" noChangeArrowheads="1"/>
          </p:cNvSpPr>
          <p:nvPr/>
        </p:nvSpPr>
        <p:spPr bwMode="auto">
          <a:xfrm>
            <a:off x="155575" y="-100321"/>
            <a:ext cx="304800" cy="252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400">
                <a:solidFill>
                  <a:srgbClr val="0000CC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CC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CC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CC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CC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CC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CC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CC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CC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4" name="Rectangle 33"/>
          <p:cNvSpPr/>
          <p:nvPr/>
        </p:nvSpPr>
        <p:spPr>
          <a:xfrm>
            <a:off x="779464" y="4419490"/>
            <a:ext cx="7704137" cy="933795"/>
          </a:xfrm>
          <a:prstGeom prst="rect">
            <a:avLst/>
          </a:prstGeom>
        </p:spPr>
        <p:txBody>
          <a:bodyPr wrap="square" lIns="71323" tIns="35662" rIns="71323" bIns="35662">
            <a:spAutoFit/>
          </a:bodyPr>
          <a:lstStyle/>
          <a:p>
            <a:pPr algn="ctr"/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Đêm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ngủ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Nhi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mơ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Thấy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tặng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chậu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mẹ</a:t>
            </a:r>
            <a:endParaRPr lang="en-US" sz="28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320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672307" y="4419490"/>
            <a:ext cx="7862094" cy="502908"/>
          </a:xfrm>
          <a:prstGeom prst="rect">
            <a:avLst/>
          </a:prstGeom>
        </p:spPr>
        <p:txBody>
          <a:bodyPr wrap="square" lIns="71323" tIns="35662" rIns="71323" bIns="35662">
            <a:spAutoFit/>
          </a:bodyPr>
          <a:lstStyle/>
          <a:p>
            <a:pPr algn="ctr"/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Nhi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hớn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hở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dậy</a:t>
            </a:r>
            <a:r>
              <a:rPr lang="en-US" sz="28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sớm</a:t>
            </a:r>
            <a:endParaRPr lang="en-US" sz="28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58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1345</TotalTime>
  <Words>156</Words>
  <Application>Microsoft Office PowerPoint</Application>
  <PresentationFormat>On-screen Show (16:10)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宋体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 晓芳</dc:creator>
  <cp:lastModifiedBy>Hoàng Thu Thuỷ</cp:lastModifiedBy>
  <cp:revision>165</cp:revision>
  <dcterms:created xsi:type="dcterms:W3CDTF">2020-02-10T09:35:50Z</dcterms:created>
  <dcterms:modified xsi:type="dcterms:W3CDTF">2026-01-04T23:04:20Z</dcterms:modified>
</cp:coreProperties>
</file>