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3" r:id="rId3"/>
  </p:sldMasterIdLst>
  <p:notesMasterIdLst>
    <p:notesMasterId r:id="rId23"/>
  </p:notesMasterIdLst>
  <p:sldIdLst>
    <p:sldId id="583" r:id="rId4"/>
    <p:sldId id="474" r:id="rId5"/>
    <p:sldId id="528" r:id="rId6"/>
    <p:sldId id="584" r:id="rId7"/>
    <p:sldId id="531" r:id="rId8"/>
    <p:sldId id="530" r:id="rId9"/>
    <p:sldId id="585" r:id="rId10"/>
    <p:sldId id="529" r:id="rId11"/>
    <p:sldId id="533" r:id="rId12"/>
    <p:sldId id="303" r:id="rId13"/>
    <p:sldId id="310" r:id="rId14"/>
    <p:sldId id="304" r:id="rId15"/>
    <p:sldId id="305" r:id="rId16"/>
    <p:sldId id="306" r:id="rId17"/>
    <p:sldId id="307" r:id="rId18"/>
    <p:sldId id="309" r:id="rId19"/>
    <p:sldId id="588" r:id="rId20"/>
    <p:sldId id="532" r:id="rId21"/>
    <p:sldId id="58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1/28/2026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066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10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81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13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48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22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29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38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42.png"/><Relationship Id="rId3" Type="http://schemas.openxmlformats.org/officeDocument/2006/relationships/image" Target="../media/image35.jpeg"/><Relationship Id="rId21" Type="http://schemas.openxmlformats.org/officeDocument/2006/relationships/slide" Target="slide14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slide" Target="slide17.xml"/><Relationship Id="rId5" Type="http://schemas.openxmlformats.org/officeDocument/2006/relationships/image" Target="../media/image37.svg"/><Relationship Id="rId15" Type="http://schemas.openxmlformats.org/officeDocument/2006/relationships/image" Target="../media/image39.png"/><Relationship Id="rId23" Type="http://schemas.openxmlformats.org/officeDocument/2006/relationships/slide" Target="slide16.xml"/><Relationship Id="rId10" Type="http://schemas.openxmlformats.org/officeDocument/2006/relationships/image" Target="../media/image30.png"/><Relationship Id="rId19" Type="http://schemas.openxmlformats.org/officeDocument/2006/relationships/image" Target="../media/image33.jpeg"/><Relationship Id="rId4" Type="http://schemas.openxmlformats.org/officeDocument/2006/relationships/image" Target="../media/image36.png"/><Relationship Id="rId9" Type="http://schemas.openxmlformats.org/officeDocument/2006/relationships/image" Target="../media/image29.png"/><Relationship Id="rId14" Type="http://schemas.openxmlformats.org/officeDocument/2006/relationships/image" Target="../media/image38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62300-5934-6373-81C7-C488543311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3EE6CB15-FEBC-092C-D9F5-0FDD9218EE13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056-8D56-157C-9C48-6DF1559CE03D}"/>
              </a:ext>
            </a:extLst>
          </p:cNvPr>
          <p:cNvSpPr txBox="1"/>
          <p:nvPr/>
        </p:nvSpPr>
        <p:spPr>
          <a:xfrm>
            <a:off x="795273" y="1632926"/>
            <a:ext cx="7764510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vào quả chanh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DC50C-2C73-D78A-DB7D-40EB923254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20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1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2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3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4E46C35-04C3-2542-FCDA-58FBF7EF263A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vi-VN" sz="2800" b="1">
                <a:solidFill>
                  <a:srgbClr val="002060"/>
                </a:solidFill>
                <a:cs typeface="Times New Roman" panose="02020603050405020304" pitchFamily="18" charset="0"/>
              </a:rPr>
              <a:t>Trò chơi : “ Lấy cho đủ số đồ vật”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C1303-C801-DCFC-A4FB-3A69CCA8C43D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570027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CB3027D7-CA2D-FA69-FA3C-E28E206FC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47229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275</Words>
  <Application>Microsoft Office PowerPoint</Application>
  <PresentationFormat>Widescreen</PresentationFormat>
  <Paragraphs>72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UTM Avo</vt:lpstr>
      <vt:lpstr>Calibri</vt:lpstr>
      <vt:lpstr>inpin heiti</vt:lpstr>
      <vt:lpstr>Aptos</vt:lpstr>
      <vt:lpstr>Cambria Math</vt:lpstr>
      <vt:lpstr>UTM Avo</vt:lpstr>
      <vt:lpstr>Arial</vt:lpstr>
      <vt:lpstr>UTM Avo (Thân)</vt:lpstr>
      <vt:lpstr>Times New Roman</vt:lpstr>
      <vt:lpstr>UD Digi Kyokasho N-B</vt:lpstr>
      <vt:lpstr>2_Office Theme</vt:lpstr>
      <vt:lpstr>3_Office Theme</vt:lpstr>
      <vt:lpstr>1_Office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PERSONAL COMPUTER</cp:lastModifiedBy>
  <cp:revision>77</cp:revision>
  <dcterms:created xsi:type="dcterms:W3CDTF">2021-12-03T12:52:43Z</dcterms:created>
  <dcterms:modified xsi:type="dcterms:W3CDTF">2026-01-28T05:39:10Z</dcterms:modified>
</cp:coreProperties>
</file>