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24" r:id="rId3"/>
    <p:sldId id="326" r:id="rId4"/>
    <p:sldId id="344" r:id="rId5"/>
    <p:sldId id="346" r:id="rId6"/>
    <p:sldId id="347" r:id="rId7"/>
    <p:sldId id="348" r:id="rId8"/>
    <p:sldId id="343" r:id="rId9"/>
    <p:sldId id="350" r:id="rId10"/>
    <p:sldId id="353" r:id="rId11"/>
    <p:sldId id="351" r:id="rId12"/>
    <p:sldId id="352" r:id="rId13"/>
    <p:sldId id="354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25A"/>
    <a:srgbClr val="F4EEA9"/>
    <a:srgbClr val="126631"/>
    <a:srgbClr val="074736"/>
    <a:srgbClr val="400814"/>
    <a:srgbClr val="102D68"/>
    <a:srgbClr val="500A1E"/>
    <a:srgbClr val="DD4B49"/>
    <a:srgbClr val="FFC9C9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B941D8-3F83-4F2F-AFE2-0111D0AE8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0761F-D91E-462A-BAD2-1026C6B4B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3ED7B-358D-49A2-9286-FD2D4BD772D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DEBE-D55C-4790-85D1-EB77C898DA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8DAA-40A8-4DED-AB0E-938A5294BB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2DE3-032B-4C92-AF46-60C0001AF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2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7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1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2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3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4AA4EE-819A-4BC6-A8A1-C151D411394C}"/>
              </a:ext>
            </a:extLst>
          </p:cNvPr>
          <p:cNvSpPr/>
          <p:nvPr userDrawn="1"/>
        </p:nvSpPr>
        <p:spPr>
          <a:xfrm>
            <a:off x="11217925" y="87427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1" r:id="rId7"/>
    <p:sldLayoutId id="2147483655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2ESDSF_AK68&amp;list=PLC241y2KW0ZepfFpRlJMHhfklGAuwxEvs&amp;index=82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osVBVnxKJfg&amp;list=PLC241y2KW0ZepfFpRlJMHhfklGAuwxEvs&amp;index=83" TargetMode="Externa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88195" y="1997918"/>
            <a:ext cx="901561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114, 115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665C7D-BB04-490A-8649-3792662423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8" y="3429000"/>
            <a:ext cx="1543414" cy="14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06C23-0443-4976-9465-E12157403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750" y="2126133"/>
            <a:ext cx="7552337" cy="43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1FED08-1273-4393-B60B-B3F95915D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02" y="1996052"/>
            <a:ext cx="8132272" cy="4678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C7CF1-821A-4ED6-A778-DB706B1C29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" y="3617966"/>
            <a:ext cx="1543414" cy="1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996726"/>
            <a:ext cx="4975732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83607" y="2361191"/>
              <a:ext cx="3912128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B74D856-8AA6-4EAF-A476-444CE10FA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702" y="1985588"/>
            <a:ext cx="8062660" cy="4654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508CA-1C1C-47AC-9BA5-D2D5820AE3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8" y="3595261"/>
            <a:ext cx="1543414" cy="1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0903" y="1043587"/>
            <a:ext cx="5622218" cy="843456"/>
            <a:chOff x="3173149" y="2407359"/>
            <a:chExt cx="4333045" cy="830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16275" y="2407359"/>
              <a:ext cx="4154007" cy="81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vở luyện viết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CF0C297-55B8-4224-908F-1E80A347A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5" y="1933636"/>
            <a:ext cx="3688582" cy="4780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2AFB-1F50-4F7F-AD11-22D28EC41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767" y="2072071"/>
            <a:ext cx="7783280" cy="1054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E70E49-7A41-4FCD-BCBC-692AFBCEF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2767" y="3916806"/>
            <a:ext cx="7783280" cy="10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6" descr="Background trẻ em đẹp (2021) ♻️ Wiki HDAD ♻️">
            <a:extLst>
              <a:ext uri="{FF2B5EF4-FFF2-40B4-BE49-F238E27FC236}">
                <a16:creationId xmlns:a16="http://schemas.microsoft.com/office/drawing/2014/main" id="{5720BB7A-0E09-438A-A09E-288BCD44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660"/>
            <a:ext cx="12192001" cy="654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83C7D1-6283-4F76-827C-9A62B2AEC38C}"/>
              </a:ext>
            </a:extLst>
          </p:cNvPr>
          <p:cNvSpPr/>
          <p:nvPr/>
        </p:nvSpPr>
        <p:spPr>
          <a:xfrm>
            <a:off x="3454227" y="1976056"/>
            <a:ext cx="54136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52925A"/>
                </a:solidFill>
                <a:effectLst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40770" y="556835"/>
            <a:ext cx="12151230" cy="6374592"/>
          </a:xfrm>
          <a:prstGeom prst="rect">
            <a:avLst/>
          </a:prstGeom>
        </p:spPr>
      </p:pic>
      <p:pic>
        <p:nvPicPr>
          <p:cNvPr id="12" name="Picture 16" descr="This contains an image of: {{ pinTitle }}">
            <a:extLst>
              <a:ext uri="{FF2B5EF4-FFF2-40B4-BE49-F238E27FC236}">
                <a16:creationId xmlns:a16="http://schemas.microsoft.com/office/drawing/2014/main" id="{4FF4A67D-5108-4A58-8006-8A44B6D3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228" b="5725"/>
          <a:stretch/>
        </p:blipFill>
        <p:spPr bwMode="auto">
          <a:xfrm>
            <a:off x="2236066" y="1077267"/>
            <a:ext cx="6967270" cy="553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A0665-B2F4-4B3B-A9B5-9B21D11D5A6C}"/>
              </a:ext>
            </a:extLst>
          </p:cNvPr>
          <p:cNvSpPr txBox="1"/>
          <p:nvPr/>
        </p:nvSpPr>
        <p:spPr>
          <a:xfrm>
            <a:off x="3616632" y="3448182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uê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D0E8C-992E-4020-98FB-5A8F97268A4A}"/>
              </a:ext>
            </a:extLst>
          </p:cNvPr>
          <p:cNvSpPr txBox="1"/>
          <p:nvPr/>
        </p:nvSpPr>
        <p:spPr>
          <a:xfrm>
            <a:off x="4951295" y="3429000"/>
            <a:ext cx="31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hoa huệ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B0495-656C-412D-A3F3-7AC6D4148912}"/>
              </a:ext>
            </a:extLst>
          </p:cNvPr>
          <p:cNvSpPr txBox="1"/>
          <p:nvPr/>
        </p:nvSpPr>
        <p:spPr>
          <a:xfrm>
            <a:off x="3594611" y="4646324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uơ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3FD4D-01D3-40CB-8EBA-1F68359ECA9C}"/>
              </a:ext>
            </a:extLst>
          </p:cNvPr>
          <p:cNvSpPr txBox="1"/>
          <p:nvPr/>
        </p:nvSpPr>
        <p:spPr>
          <a:xfrm>
            <a:off x="4988960" y="4646324"/>
            <a:ext cx="277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102D68"/>
                </a:solidFill>
              </a:rPr>
              <a:t>huơ</a:t>
            </a:r>
            <a:r>
              <a:rPr lang="en-US" sz="4800" dirty="0">
                <a:solidFill>
                  <a:srgbClr val="102D68"/>
                </a:solidFill>
              </a:rPr>
              <a:t> </a:t>
            </a:r>
            <a:r>
              <a:rPr lang="en-US" sz="4800" dirty="0" err="1">
                <a:solidFill>
                  <a:srgbClr val="102D68"/>
                </a:solidFill>
              </a:rPr>
              <a:t>vòi</a:t>
            </a:r>
            <a:endParaRPr lang="en-US" sz="4800" dirty="0">
              <a:solidFill>
                <a:srgbClr val="102D68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8F2F7C-99ED-492A-8DA1-9AC77B564B3A}"/>
              </a:ext>
            </a:extLst>
          </p:cNvPr>
          <p:cNvSpPr/>
          <p:nvPr/>
        </p:nvSpPr>
        <p:spPr>
          <a:xfrm>
            <a:off x="3616632" y="2403410"/>
            <a:ext cx="4245597" cy="830996"/>
          </a:xfrm>
          <a:prstGeom prst="roundRect">
            <a:avLst/>
          </a:prstGeom>
          <a:solidFill>
            <a:srgbClr val="529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18C10-976D-4F8E-9A70-FFB285DCE7DD}"/>
              </a:ext>
            </a:extLst>
          </p:cNvPr>
          <p:cNvSpPr txBox="1"/>
          <p:nvPr/>
        </p:nvSpPr>
        <p:spPr>
          <a:xfrm>
            <a:off x="3852538" y="2398292"/>
            <a:ext cx="400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4EEA9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391077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-1" y="436815"/>
            <a:ext cx="12329839" cy="6558054"/>
          </a:xfrm>
          <a:prstGeom prst="rect">
            <a:avLst/>
          </a:prstGeom>
        </p:spPr>
      </p:pic>
      <p:pic>
        <p:nvPicPr>
          <p:cNvPr id="12" name="Picture 16" descr="This contains an image of: {{ pinTitle }}">
            <a:extLst>
              <a:ext uri="{FF2B5EF4-FFF2-40B4-BE49-F238E27FC236}">
                <a16:creationId xmlns:a16="http://schemas.microsoft.com/office/drawing/2014/main" id="{4FF4A67D-5108-4A58-8006-8A44B6D37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r="2228" b="5725"/>
          <a:stretch/>
        </p:blipFill>
        <p:spPr bwMode="auto">
          <a:xfrm>
            <a:off x="1514913" y="1152981"/>
            <a:ext cx="7753109" cy="54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A0665-B2F4-4B3B-A9B5-9B21D11D5A6C}"/>
              </a:ext>
            </a:extLst>
          </p:cNvPr>
          <p:cNvSpPr txBox="1"/>
          <p:nvPr/>
        </p:nvSpPr>
        <p:spPr>
          <a:xfrm>
            <a:off x="3022698" y="3555953"/>
            <a:ext cx="128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CD0E8C-992E-4020-98FB-5A8F97268A4A}"/>
              </a:ext>
            </a:extLst>
          </p:cNvPr>
          <p:cNvSpPr txBox="1"/>
          <p:nvPr/>
        </p:nvSpPr>
        <p:spPr>
          <a:xfrm>
            <a:off x="4420583" y="3546481"/>
            <a:ext cx="318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tàu thuỷ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B0495-656C-412D-A3F3-7AC6D4148912}"/>
              </a:ext>
            </a:extLst>
          </p:cNvPr>
          <p:cNvSpPr txBox="1"/>
          <p:nvPr/>
        </p:nvSpPr>
        <p:spPr>
          <a:xfrm>
            <a:off x="2839037" y="4721714"/>
            <a:ext cx="165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uya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3FD4D-01D3-40CB-8EBA-1F68359ECA9C}"/>
              </a:ext>
            </a:extLst>
          </p:cNvPr>
          <p:cNvSpPr txBox="1"/>
          <p:nvPr/>
        </p:nvSpPr>
        <p:spPr>
          <a:xfrm>
            <a:off x="4420583" y="4713218"/>
            <a:ext cx="4458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102D68"/>
                </a:solidFill>
              </a:rPr>
              <a:t>đêm khuya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770B0A4-4180-49D5-B9C8-E2ED70710E7F}"/>
              </a:ext>
            </a:extLst>
          </p:cNvPr>
          <p:cNvSpPr/>
          <p:nvPr/>
        </p:nvSpPr>
        <p:spPr>
          <a:xfrm>
            <a:off x="3173149" y="2407359"/>
            <a:ext cx="4333045" cy="830996"/>
          </a:xfrm>
          <a:prstGeom prst="roundRect">
            <a:avLst/>
          </a:prstGeom>
          <a:solidFill>
            <a:srgbClr val="529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385FE-AADA-4517-844F-2CAEC5C55E0B}"/>
              </a:ext>
            </a:extLst>
          </p:cNvPr>
          <p:cNvSpPr txBox="1"/>
          <p:nvPr/>
        </p:nvSpPr>
        <p:spPr>
          <a:xfrm>
            <a:off x="3423673" y="2387173"/>
            <a:ext cx="426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4EEA9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400241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492662" y="1000057"/>
            <a:ext cx="5342655" cy="898631"/>
            <a:chOff x="3173149" y="2407359"/>
            <a:chExt cx="4333045" cy="83099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41615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Nhận xét bài viết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AB4BBE3-8E88-413E-8E80-63C6C35E69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14" y="2108702"/>
            <a:ext cx="11237033" cy="1521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1AC096-2A64-42B9-83BD-50F7179C5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14" y="3953437"/>
            <a:ext cx="11237033" cy="15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5717" y="299198"/>
            <a:ext cx="5080566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36119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Hướng dẫn viết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7A1466-1154-DD82-2333-EBA671D8E18D}"/>
              </a:ext>
            </a:extLst>
          </p:cNvPr>
          <p:cNvGrpSpPr/>
          <p:nvPr/>
        </p:nvGrpSpPr>
        <p:grpSpPr>
          <a:xfrm>
            <a:off x="8636283" y="1119682"/>
            <a:ext cx="4519410" cy="1724361"/>
            <a:chOff x="3914280" y="3275121"/>
            <a:chExt cx="4519410" cy="1724361"/>
          </a:xfrm>
        </p:grpSpPr>
        <p:pic>
          <p:nvPicPr>
            <p:cNvPr id="5" name="Picture 4">
              <a:hlinkClick r:id="rId5"/>
              <a:extLst>
                <a:ext uri="{FF2B5EF4-FFF2-40B4-BE49-F238E27FC236}">
                  <a16:creationId xmlns:a16="http://schemas.microsoft.com/office/drawing/2014/main" id="{6E48715F-C413-8AE4-C70F-3BD598811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938" y="3275121"/>
              <a:ext cx="1126094" cy="89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73E197-5F5C-17AB-A7C3-0E3114299585}"/>
                </a:ext>
              </a:extLst>
            </p:cNvPr>
            <p:cNvSpPr txBox="1"/>
            <p:nvPr/>
          </p:nvSpPr>
          <p:spPr>
            <a:xfrm>
              <a:off x="3914280" y="4276207"/>
              <a:ext cx="4519410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endParaRPr lang="en-US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Video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D977889-4F76-CB8A-1837-E2876A0B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05" t="19350" r="33021" b="23519"/>
          <a:stretch/>
        </p:blipFill>
        <p:spPr>
          <a:xfrm>
            <a:off x="2258412" y="1435899"/>
            <a:ext cx="7675176" cy="39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555717" y="436815"/>
            <a:ext cx="5080566" cy="890316"/>
            <a:chOff x="3173149" y="2361191"/>
            <a:chExt cx="4333045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244451" y="2361191"/>
              <a:ext cx="4261743" cy="76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rgbClr val="F4EEA9"/>
                  </a:solidFill>
                </a:rPr>
                <a:t>Hướng</a:t>
              </a:r>
              <a:r>
                <a:rPr lang="en-US" sz="4800" dirty="0">
                  <a:solidFill>
                    <a:srgbClr val="F4EEA9"/>
                  </a:solidFill>
                </a:rPr>
                <a:t> </a:t>
              </a:r>
              <a:r>
                <a:rPr lang="en-US" sz="4800" dirty="0" err="1">
                  <a:solidFill>
                    <a:srgbClr val="F4EEA9"/>
                  </a:solidFill>
                </a:rPr>
                <a:t>dẫn</a:t>
              </a:r>
              <a:r>
                <a:rPr lang="en-US" sz="4800" dirty="0">
                  <a:solidFill>
                    <a:srgbClr val="F4EEA9"/>
                  </a:solidFill>
                </a:rPr>
                <a:t> </a:t>
              </a:r>
              <a:r>
                <a:rPr lang="en-US" sz="4800" dirty="0" err="1">
                  <a:solidFill>
                    <a:srgbClr val="F4EEA9"/>
                  </a:solidFill>
                </a:rPr>
                <a:t>viết</a:t>
              </a:r>
              <a:endParaRPr lang="en-US" sz="4800" dirty="0">
                <a:solidFill>
                  <a:srgbClr val="F4EEA9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A6B07A3-6436-96CD-9223-49436C797C4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99" t="18425" r="33021" b="22593"/>
          <a:stretch/>
        </p:blipFill>
        <p:spPr>
          <a:xfrm>
            <a:off x="2386669" y="1693366"/>
            <a:ext cx="7556500" cy="4044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570636-E564-84AE-2FF7-95B89910B86E}"/>
              </a:ext>
            </a:extLst>
          </p:cNvPr>
          <p:cNvGrpSpPr/>
          <p:nvPr/>
        </p:nvGrpSpPr>
        <p:grpSpPr>
          <a:xfrm>
            <a:off x="8636283" y="1119682"/>
            <a:ext cx="4519410" cy="1724361"/>
            <a:chOff x="3914280" y="3275121"/>
            <a:chExt cx="4519410" cy="1724361"/>
          </a:xfrm>
        </p:grpSpPr>
        <p:pic>
          <p:nvPicPr>
            <p:cNvPr id="9" name="Picture 8">
              <a:hlinkClick r:id="rId6"/>
              <a:extLst>
                <a:ext uri="{FF2B5EF4-FFF2-40B4-BE49-F238E27FC236}">
                  <a16:creationId xmlns:a16="http://schemas.microsoft.com/office/drawing/2014/main" id="{B39E4B9A-9922-1671-B97C-1F319CAD5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938" y="3275121"/>
              <a:ext cx="1126094" cy="89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3220-947E-8ABC-7DC2-2BE4A1AC400A}"/>
                </a:ext>
              </a:extLst>
            </p:cNvPr>
            <p:cNvSpPr txBox="1"/>
            <p:nvPr/>
          </p:nvSpPr>
          <p:spPr>
            <a:xfrm>
              <a:off x="3914280" y="4276207"/>
              <a:ext cx="4519410" cy="723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endParaRPr lang="en-US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b="1" dirty="0">
                  <a:latin typeface="UTM Avo" panose="02040603050506020204" pitchFamily="18" charset="0"/>
                  <a:cs typeface="Arial" panose="020B0604020202020204" pitchFamily="34" charset="0"/>
                </a:rPr>
                <a:t> Video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4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52274F-AF90-488F-99C1-0B8F0258B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991"/>
            <a:ext cx="12192000" cy="6427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F7E25-1819-454A-973A-0E333C77C189}"/>
              </a:ext>
            </a:extLst>
          </p:cNvPr>
          <p:cNvSpPr/>
          <p:nvPr/>
        </p:nvSpPr>
        <p:spPr>
          <a:xfrm>
            <a:off x="3646455" y="2237708"/>
            <a:ext cx="43749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52925A"/>
                </a:solidFill>
                <a:effectLst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005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7110F7-3830-4391-9FF8-C84B7E7F7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663" t="2549" r="1476"/>
          <a:stretch/>
        </p:blipFill>
        <p:spPr>
          <a:xfrm>
            <a:off x="0" y="436815"/>
            <a:ext cx="12329839" cy="65580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F913AE-F081-4FFF-BFE4-E5C752059094}"/>
              </a:ext>
            </a:extLst>
          </p:cNvPr>
          <p:cNvGrpSpPr/>
          <p:nvPr/>
        </p:nvGrpSpPr>
        <p:grpSpPr>
          <a:xfrm>
            <a:off x="3626618" y="950134"/>
            <a:ext cx="5237819" cy="890316"/>
            <a:chOff x="3173149" y="2361191"/>
            <a:chExt cx="4467161" cy="87716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770B0A4-4180-49D5-B9C8-E2ED70710E7F}"/>
                </a:ext>
              </a:extLst>
            </p:cNvPr>
            <p:cNvSpPr/>
            <p:nvPr/>
          </p:nvSpPr>
          <p:spPr>
            <a:xfrm>
              <a:off x="3173149" y="2407359"/>
              <a:ext cx="4333045" cy="830996"/>
            </a:xfrm>
            <a:prstGeom prst="roundRect">
              <a:avLst/>
            </a:prstGeom>
            <a:solidFill>
              <a:srgbClr val="5292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385FE-AADA-4517-844F-2CAEC5C55E0B}"/>
                </a:ext>
              </a:extLst>
            </p:cNvPr>
            <p:cNvSpPr txBox="1"/>
            <p:nvPr/>
          </p:nvSpPr>
          <p:spPr>
            <a:xfrm>
              <a:off x="3378567" y="2361191"/>
              <a:ext cx="4261743" cy="81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F4EEA9"/>
                  </a:solidFill>
                </a:rPr>
                <a:t>Viết bảng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05D135D-853C-4677-860E-E47D4A6485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3" y="3567122"/>
            <a:ext cx="1543414" cy="1434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FDBFD-D124-4816-BF23-192C3E7EB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414" y="2026985"/>
            <a:ext cx="763203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86</Words>
  <Application>Microsoft Office PowerPoint</Application>
  <PresentationFormat>Widescreen</PresentationFormat>
  <Paragraphs>39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UTM Avo</vt:lpstr>
      <vt:lpstr>Calibri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115</cp:revision>
  <dcterms:created xsi:type="dcterms:W3CDTF">2021-11-01T08:16:43Z</dcterms:created>
  <dcterms:modified xsi:type="dcterms:W3CDTF">2026-01-28T05:12:21Z</dcterms:modified>
</cp:coreProperties>
</file>