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8" r:id="rId3"/>
    <p:sldId id="281" r:id="rId4"/>
    <p:sldId id="267" r:id="rId5"/>
    <p:sldId id="302" r:id="rId6"/>
    <p:sldId id="303" r:id="rId7"/>
    <p:sldId id="305" r:id="rId8"/>
    <p:sldId id="304" r:id="rId9"/>
    <p:sldId id="306" r:id="rId10"/>
    <p:sldId id="319" r:id="rId11"/>
    <p:sldId id="320" r:id="rId12"/>
    <p:sldId id="307" r:id="rId13"/>
    <p:sldId id="312" r:id="rId14"/>
    <p:sldId id="308" r:id="rId15"/>
    <p:sldId id="313" r:id="rId16"/>
    <p:sldId id="309" r:id="rId17"/>
    <p:sldId id="314" r:id="rId18"/>
    <p:sldId id="310" r:id="rId19"/>
    <p:sldId id="315" r:id="rId20"/>
    <p:sldId id="311" r:id="rId21"/>
    <p:sldId id="316" r:id="rId22"/>
    <p:sldId id="317" r:id="rId23"/>
    <p:sldId id="318" r:id="rId24"/>
    <p:sldId id="321" r:id="rId25"/>
    <p:sldId id="282" r:id="rId26"/>
    <p:sldId id="322" r:id="rId27"/>
    <p:sldId id="279"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Quicksand Semi-Bold" panose="020B060402020202020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351E"/>
    <a:srgbClr val="FF7E79"/>
    <a:srgbClr val="FF8AD8"/>
    <a:srgbClr val="FFFD78"/>
    <a:srgbClr val="EA2626"/>
    <a:srgbClr val="FCF2DC"/>
    <a:srgbClr val="FEEECF"/>
    <a:srgbClr val="3B4A93"/>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79" autoAdjust="0"/>
    <p:restoredTop sz="94583" autoAdjust="0"/>
  </p:normalViewPr>
  <p:slideViewPr>
    <p:cSldViewPr>
      <p:cViewPr varScale="1">
        <p:scale>
          <a:sx n="53" d="100"/>
          <a:sy n="53" d="100"/>
        </p:scale>
        <p:origin x="504"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B5D0F-1D68-1B47-9EE5-FDE63B78CDE6}" type="datetimeFigureOut">
              <a:rPr lang="en-VN" smtClean="0"/>
              <a:t>01/23/2026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77605E-0712-7847-B4B3-12286783D63E}" type="slidenum">
              <a:rPr lang="en-VN" smtClean="0"/>
              <a:t>‹#›</a:t>
            </a:fld>
            <a:endParaRPr lang="en-VN"/>
          </a:p>
        </p:txBody>
      </p:sp>
    </p:spTree>
    <p:extLst>
      <p:ext uri="{BB962C8B-B14F-4D97-AF65-F5344CB8AC3E}">
        <p14:creationId xmlns:p14="http://schemas.microsoft.com/office/powerpoint/2010/main" val="4235245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A77605E-0712-7847-B4B3-12286783D63E}" type="slidenum">
              <a:rPr lang="en-VN" smtClean="0"/>
              <a:t>12</a:t>
            </a:fld>
            <a:endParaRPr lang="en-VN"/>
          </a:p>
        </p:txBody>
      </p:sp>
    </p:spTree>
    <p:extLst>
      <p:ext uri="{BB962C8B-B14F-4D97-AF65-F5344CB8AC3E}">
        <p14:creationId xmlns:p14="http://schemas.microsoft.com/office/powerpoint/2010/main" val="1068985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BE217-0845-A21C-C37B-B994BA35C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D0639-9ED5-35C5-C6C7-C4623B2FF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1369F0-8A2B-31E9-73E9-38E32189B324}"/>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1329DCC9-20EF-C2C5-6983-A00867002D35}"/>
              </a:ext>
            </a:extLst>
          </p:cNvPr>
          <p:cNvSpPr>
            <a:spLocks noGrp="1"/>
          </p:cNvSpPr>
          <p:nvPr>
            <p:ph type="sldNum" sz="quarter" idx="5"/>
          </p:nvPr>
        </p:nvSpPr>
        <p:spPr/>
        <p:txBody>
          <a:bodyPr/>
          <a:lstStyle/>
          <a:p>
            <a:fld id="{3A77605E-0712-7847-B4B3-12286783D63E}" type="slidenum">
              <a:rPr lang="en-VN" smtClean="0"/>
              <a:t>21</a:t>
            </a:fld>
            <a:endParaRPr lang="en-VN"/>
          </a:p>
        </p:txBody>
      </p:sp>
    </p:spTree>
    <p:extLst>
      <p:ext uri="{BB962C8B-B14F-4D97-AF65-F5344CB8AC3E}">
        <p14:creationId xmlns:p14="http://schemas.microsoft.com/office/powerpoint/2010/main" val="372966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AD56E-28AD-0531-1773-328C745C4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1D2B6-623F-3042-8AB0-E170D3247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DF76E3-6BF3-5434-27A2-FFCB632F1FBC}"/>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092CAD91-136B-4D77-6D4F-EC719CDC4967}"/>
              </a:ext>
            </a:extLst>
          </p:cNvPr>
          <p:cNvSpPr>
            <a:spLocks noGrp="1"/>
          </p:cNvSpPr>
          <p:nvPr>
            <p:ph type="sldNum" sz="quarter" idx="5"/>
          </p:nvPr>
        </p:nvSpPr>
        <p:spPr/>
        <p:txBody>
          <a:bodyPr/>
          <a:lstStyle/>
          <a:p>
            <a:fld id="{3A77605E-0712-7847-B4B3-12286783D63E}" type="slidenum">
              <a:rPr lang="en-VN" smtClean="0"/>
              <a:t>13</a:t>
            </a:fld>
            <a:endParaRPr lang="en-VN"/>
          </a:p>
        </p:txBody>
      </p:sp>
    </p:spTree>
    <p:extLst>
      <p:ext uri="{BB962C8B-B14F-4D97-AF65-F5344CB8AC3E}">
        <p14:creationId xmlns:p14="http://schemas.microsoft.com/office/powerpoint/2010/main" val="305638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4334-37F0-711A-CEE5-BEBD24110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696F1-4240-9246-65A8-3E38D311E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64161-544F-DE31-DB73-9E8D6133D0D8}"/>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9C84820B-C8A8-2A1A-447E-CECA5251B03C}"/>
              </a:ext>
            </a:extLst>
          </p:cNvPr>
          <p:cNvSpPr>
            <a:spLocks noGrp="1"/>
          </p:cNvSpPr>
          <p:nvPr>
            <p:ph type="sldNum" sz="quarter" idx="5"/>
          </p:nvPr>
        </p:nvSpPr>
        <p:spPr/>
        <p:txBody>
          <a:bodyPr/>
          <a:lstStyle/>
          <a:p>
            <a:fld id="{3A77605E-0712-7847-B4B3-12286783D63E}" type="slidenum">
              <a:rPr lang="en-VN" smtClean="0"/>
              <a:t>14</a:t>
            </a:fld>
            <a:endParaRPr lang="en-VN"/>
          </a:p>
        </p:txBody>
      </p:sp>
    </p:spTree>
    <p:extLst>
      <p:ext uri="{BB962C8B-B14F-4D97-AF65-F5344CB8AC3E}">
        <p14:creationId xmlns:p14="http://schemas.microsoft.com/office/powerpoint/2010/main" val="4224193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80EA5-E765-D6AB-F218-DBE5D5E00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3BD35-7441-8400-6709-DE9CFF9A0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A250C1-3BBF-F97C-CE46-BB4D4672EBF6}"/>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5B4C0174-0DB0-FF51-2E69-947B3EEB1AF8}"/>
              </a:ext>
            </a:extLst>
          </p:cNvPr>
          <p:cNvSpPr>
            <a:spLocks noGrp="1"/>
          </p:cNvSpPr>
          <p:nvPr>
            <p:ph type="sldNum" sz="quarter" idx="5"/>
          </p:nvPr>
        </p:nvSpPr>
        <p:spPr/>
        <p:txBody>
          <a:bodyPr/>
          <a:lstStyle/>
          <a:p>
            <a:fld id="{3A77605E-0712-7847-B4B3-12286783D63E}" type="slidenum">
              <a:rPr lang="en-VN" smtClean="0"/>
              <a:t>15</a:t>
            </a:fld>
            <a:endParaRPr lang="en-VN"/>
          </a:p>
        </p:txBody>
      </p:sp>
    </p:spTree>
    <p:extLst>
      <p:ext uri="{BB962C8B-B14F-4D97-AF65-F5344CB8AC3E}">
        <p14:creationId xmlns:p14="http://schemas.microsoft.com/office/powerpoint/2010/main" val="124517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C8DCE-AEB0-49BF-440C-7F59E9D8E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85645-0254-BEBE-BADA-4B1D1656F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22AE6-4128-6AB7-212C-32CA56EBCB26}"/>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5789E6FE-0268-B538-0185-8932123815B7}"/>
              </a:ext>
            </a:extLst>
          </p:cNvPr>
          <p:cNvSpPr>
            <a:spLocks noGrp="1"/>
          </p:cNvSpPr>
          <p:nvPr>
            <p:ph type="sldNum" sz="quarter" idx="5"/>
          </p:nvPr>
        </p:nvSpPr>
        <p:spPr/>
        <p:txBody>
          <a:bodyPr/>
          <a:lstStyle/>
          <a:p>
            <a:fld id="{3A77605E-0712-7847-B4B3-12286783D63E}" type="slidenum">
              <a:rPr lang="en-VN" smtClean="0"/>
              <a:t>16</a:t>
            </a:fld>
            <a:endParaRPr lang="en-VN"/>
          </a:p>
        </p:txBody>
      </p:sp>
    </p:spTree>
    <p:extLst>
      <p:ext uri="{BB962C8B-B14F-4D97-AF65-F5344CB8AC3E}">
        <p14:creationId xmlns:p14="http://schemas.microsoft.com/office/powerpoint/2010/main" val="1898149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67A3C-B4F4-7C9F-FEE2-D2C4B174E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3171A-C1E4-E439-7C12-98321BF49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63A56-B7A5-297E-14A1-0FF605A31F60}"/>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B868540B-2142-111A-5969-E25FABA7CB31}"/>
              </a:ext>
            </a:extLst>
          </p:cNvPr>
          <p:cNvSpPr>
            <a:spLocks noGrp="1"/>
          </p:cNvSpPr>
          <p:nvPr>
            <p:ph type="sldNum" sz="quarter" idx="5"/>
          </p:nvPr>
        </p:nvSpPr>
        <p:spPr/>
        <p:txBody>
          <a:bodyPr/>
          <a:lstStyle/>
          <a:p>
            <a:fld id="{3A77605E-0712-7847-B4B3-12286783D63E}" type="slidenum">
              <a:rPr lang="en-VN" smtClean="0"/>
              <a:t>17</a:t>
            </a:fld>
            <a:endParaRPr lang="en-VN"/>
          </a:p>
        </p:txBody>
      </p:sp>
    </p:spTree>
    <p:extLst>
      <p:ext uri="{BB962C8B-B14F-4D97-AF65-F5344CB8AC3E}">
        <p14:creationId xmlns:p14="http://schemas.microsoft.com/office/powerpoint/2010/main" val="2586385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BB4C4-8F56-6DF2-03F2-7162EF18E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BC243-2EEE-5B44-43EA-C558AA771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3A2B9-F4F4-3394-F870-104224C95A36}"/>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878BD6F0-24B5-9C1F-B997-BFA8A77BD9B6}"/>
              </a:ext>
            </a:extLst>
          </p:cNvPr>
          <p:cNvSpPr>
            <a:spLocks noGrp="1"/>
          </p:cNvSpPr>
          <p:nvPr>
            <p:ph type="sldNum" sz="quarter" idx="5"/>
          </p:nvPr>
        </p:nvSpPr>
        <p:spPr/>
        <p:txBody>
          <a:bodyPr/>
          <a:lstStyle/>
          <a:p>
            <a:fld id="{3A77605E-0712-7847-B4B3-12286783D63E}" type="slidenum">
              <a:rPr lang="en-VN" smtClean="0"/>
              <a:t>18</a:t>
            </a:fld>
            <a:endParaRPr lang="en-VN"/>
          </a:p>
        </p:txBody>
      </p:sp>
    </p:spTree>
    <p:extLst>
      <p:ext uri="{BB962C8B-B14F-4D97-AF65-F5344CB8AC3E}">
        <p14:creationId xmlns:p14="http://schemas.microsoft.com/office/powerpoint/2010/main" val="3768893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872B1-5069-6799-08E0-6F5D07A34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40721-4A10-795F-8999-7EE6579DB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CDB86-8CC3-8DE2-FD09-CFCF073C7242}"/>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E49A022E-173C-AFEA-81A9-BD225295FF18}"/>
              </a:ext>
            </a:extLst>
          </p:cNvPr>
          <p:cNvSpPr>
            <a:spLocks noGrp="1"/>
          </p:cNvSpPr>
          <p:nvPr>
            <p:ph type="sldNum" sz="quarter" idx="5"/>
          </p:nvPr>
        </p:nvSpPr>
        <p:spPr/>
        <p:txBody>
          <a:bodyPr/>
          <a:lstStyle/>
          <a:p>
            <a:fld id="{3A77605E-0712-7847-B4B3-12286783D63E}" type="slidenum">
              <a:rPr lang="en-VN" smtClean="0"/>
              <a:t>19</a:t>
            </a:fld>
            <a:endParaRPr lang="en-VN"/>
          </a:p>
        </p:txBody>
      </p:sp>
    </p:spTree>
    <p:extLst>
      <p:ext uri="{BB962C8B-B14F-4D97-AF65-F5344CB8AC3E}">
        <p14:creationId xmlns:p14="http://schemas.microsoft.com/office/powerpoint/2010/main" val="338878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2B09B-4DF0-17F0-DFDD-4E2BDA14F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D12F5-10C2-2605-95C6-731A42FCD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137FD-7E40-48CC-B661-3C1A1F3249F2}"/>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AAA2AF59-CC4F-41B1-EBC8-9C9C660F4F7B}"/>
              </a:ext>
            </a:extLst>
          </p:cNvPr>
          <p:cNvSpPr>
            <a:spLocks noGrp="1"/>
          </p:cNvSpPr>
          <p:nvPr>
            <p:ph type="sldNum" sz="quarter" idx="5"/>
          </p:nvPr>
        </p:nvSpPr>
        <p:spPr/>
        <p:txBody>
          <a:bodyPr/>
          <a:lstStyle/>
          <a:p>
            <a:fld id="{3A77605E-0712-7847-B4B3-12286783D63E}" type="slidenum">
              <a:rPr lang="en-VN" smtClean="0"/>
              <a:t>20</a:t>
            </a:fld>
            <a:endParaRPr lang="en-VN"/>
          </a:p>
        </p:txBody>
      </p:sp>
    </p:spTree>
    <p:extLst>
      <p:ext uri="{BB962C8B-B14F-4D97-AF65-F5344CB8AC3E}">
        <p14:creationId xmlns:p14="http://schemas.microsoft.com/office/powerpoint/2010/main" val="3772362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86C4D10F-E0DF-6771-4B9B-90BC6CF9C845}"/>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08F8D087-733B-6C2F-FAE5-405F16ACF9A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9" name="Picture 8">
            <a:extLst>
              <a:ext uri="{FF2B5EF4-FFF2-40B4-BE49-F238E27FC236}">
                <a16:creationId xmlns:a16="http://schemas.microsoft.com/office/drawing/2014/main" id="{7068161C-6072-6B65-1439-E6203A9C11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pic>
        <p:nvPicPr>
          <p:cNvPr id="10" name="Picture 9">
            <a:extLst>
              <a:ext uri="{FF2B5EF4-FFF2-40B4-BE49-F238E27FC236}">
                <a16:creationId xmlns:a16="http://schemas.microsoft.com/office/drawing/2014/main" id="{39BD78BB-D825-0B4B-47D3-4D8A87CCD6A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212025" y="-27086380"/>
            <a:ext cx="3731495" cy="3829050"/>
          </a:xfrm>
          <a:prstGeom prst="rect">
            <a:avLst/>
          </a:prstGeom>
        </p:spPr>
      </p:pic>
      <p:pic>
        <p:nvPicPr>
          <p:cNvPr id="11" name="Picture 10">
            <a:extLst>
              <a:ext uri="{FF2B5EF4-FFF2-40B4-BE49-F238E27FC236}">
                <a16:creationId xmlns:a16="http://schemas.microsoft.com/office/drawing/2014/main" id="{18AD4C47-74A1-C385-2D37-E68129CFBBB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27113594"/>
            <a:ext cx="3731495" cy="3829050"/>
          </a:xfrm>
          <a:prstGeom prst="rect">
            <a:avLst/>
          </a:prstGeom>
        </p:spPr>
      </p:pic>
      <p:pic>
        <p:nvPicPr>
          <p:cNvPr id="12" name="Picture 11">
            <a:extLst>
              <a:ext uri="{FF2B5EF4-FFF2-40B4-BE49-F238E27FC236}">
                <a16:creationId xmlns:a16="http://schemas.microsoft.com/office/drawing/2014/main" id="{7FFCCF50-0798-7B9D-9568-7D7BB0CCAAD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7077772" y="30460950"/>
            <a:ext cx="3731495" cy="3829050"/>
          </a:xfrm>
          <a:prstGeom prst="rect">
            <a:avLst/>
          </a:prstGeom>
        </p:spPr>
      </p:pic>
      <p:pic>
        <p:nvPicPr>
          <p:cNvPr id="13" name="Picture 12">
            <a:extLst>
              <a:ext uri="{FF2B5EF4-FFF2-40B4-BE49-F238E27FC236}">
                <a16:creationId xmlns:a16="http://schemas.microsoft.com/office/drawing/2014/main" id="{0EF0D330-DAA4-C4BC-DFA4-539585F05A4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30460950"/>
            <a:ext cx="3731495" cy="38290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3.png"/><Relationship Id="rId21" Type="http://schemas.openxmlformats.org/officeDocument/2006/relationships/image" Target="../media/image12.png"/><Relationship Id="rId34"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4.png"/><Relationship Id="rId33" Type="http://schemas.openxmlformats.org/officeDocument/2006/relationships/image" Target="../media/image19.emf"/><Relationship Id="rId2" Type="http://schemas.openxmlformats.org/officeDocument/2006/relationships/image" Target="../media/image2.jpe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7.png"/><Relationship Id="rId24" Type="http://schemas.openxmlformats.org/officeDocument/2006/relationships/image" Target="../media/image25.svg"/><Relationship Id="rId32" Type="http://schemas.openxmlformats.org/officeDocument/2006/relationships/image" Target="../media/image18.emf"/><Relationship Id="rId5" Type="http://schemas.openxmlformats.org/officeDocument/2006/relationships/image" Target="../media/image4.png"/><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1.png"/><Relationship Id="rId31" Type="http://schemas.openxmlformats.org/officeDocument/2006/relationships/image" Target="../media/image17.emf"/><Relationship Id="rId4" Type="http://schemas.openxmlformats.org/officeDocument/2006/relationships/image" Target="../media/image5.svg"/><Relationship Id="rId9" Type="http://schemas.openxmlformats.org/officeDocument/2006/relationships/image" Target="../media/image6.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15.png"/><Relationship Id="rId30" Type="http://schemas.openxmlformats.org/officeDocument/2006/relationships/image" Target="../media/image31.svg"/><Relationship Id="rId35" Type="http://schemas.openxmlformats.org/officeDocument/2006/relationships/image" Target="../media/image20.png"/><Relationship Id="rId8"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34.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34.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27.svg"/><Relationship Id="rId26" Type="http://schemas.openxmlformats.org/officeDocument/2006/relationships/image" Target="../media/image48.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4.png"/><Relationship Id="rId25" Type="http://schemas.openxmlformats.org/officeDocument/2006/relationships/image" Target="../media/image24.png"/><Relationship Id="rId2" Type="http://schemas.openxmlformats.org/officeDocument/2006/relationships/image" Target="../media/image2.jpeg"/><Relationship Id="rId16" Type="http://schemas.openxmlformats.org/officeDocument/2006/relationships/image" Target="../media/image25.svg"/><Relationship Id="rId20" Type="http://schemas.openxmlformats.org/officeDocument/2006/relationships/image" Target="../media/image37.svg"/><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46.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3.png"/><Relationship Id="rId28" Type="http://schemas.openxmlformats.org/officeDocument/2006/relationships/image" Target="../media/image50.svg"/><Relationship Id="rId10" Type="http://schemas.openxmlformats.org/officeDocument/2006/relationships/image" Target="../media/image11.svg"/><Relationship Id="rId19" Type="http://schemas.openxmlformats.org/officeDocument/2006/relationships/image" Target="../media/image21.png"/><Relationship Id="rId31" Type="http://schemas.openxmlformats.org/officeDocument/2006/relationships/image" Target="../media/image27.emf"/><Relationship Id="rId4" Type="http://schemas.openxmlformats.org/officeDocument/2006/relationships/image" Target="../media/image7.svg"/><Relationship Id="rId9" Type="http://schemas.openxmlformats.org/officeDocument/2006/relationships/image" Target="../media/image6.png"/><Relationship Id="rId14" Type="http://schemas.openxmlformats.org/officeDocument/2006/relationships/image" Target="../media/image15.svg"/><Relationship Id="rId22" Type="http://schemas.openxmlformats.org/officeDocument/2006/relationships/image" Target="../media/image39.svg"/><Relationship Id="rId27" Type="http://schemas.openxmlformats.org/officeDocument/2006/relationships/image" Target="../media/image25.png"/><Relationship Id="rId30" Type="http://schemas.openxmlformats.org/officeDocument/2006/relationships/image" Target="../media/image52.sv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27.svg"/><Relationship Id="rId26" Type="http://schemas.openxmlformats.org/officeDocument/2006/relationships/image" Target="../media/image48.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4.png"/><Relationship Id="rId25" Type="http://schemas.openxmlformats.org/officeDocument/2006/relationships/image" Target="../media/image24.png"/><Relationship Id="rId2" Type="http://schemas.openxmlformats.org/officeDocument/2006/relationships/image" Target="../media/image2.jpeg"/><Relationship Id="rId16" Type="http://schemas.openxmlformats.org/officeDocument/2006/relationships/image" Target="../media/image25.svg"/><Relationship Id="rId20" Type="http://schemas.openxmlformats.org/officeDocument/2006/relationships/image" Target="../media/image37.svg"/><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46.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3.png"/><Relationship Id="rId28" Type="http://schemas.openxmlformats.org/officeDocument/2006/relationships/image" Target="../media/image50.svg"/><Relationship Id="rId10" Type="http://schemas.openxmlformats.org/officeDocument/2006/relationships/image" Target="../media/image11.svg"/><Relationship Id="rId19" Type="http://schemas.openxmlformats.org/officeDocument/2006/relationships/image" Target="../media/image21.png"/><Relationship Id="rId31" Type="http://schemas.openxmlformats.org/officeDocument/2006/relationships/image" Target="../media/image44.emf"/><Relationship Id="rId4" Type="http://schemas.openxmlformats.org/officeDocument/2006/relationships/image" Target="../media/image7.svg"/><Relationship Id="rId9" Type="http://schemas.openxmlformats.org/officeDocument/2006/relationships/image" Target="../media/image6.png"/><Relationship Id="rId14" Type="http://schemas.openxmlformats.org/officeDocument/2006/relationships/image" Target="../media/image15.svg"/><Relationship Id="rId22" Type="http://schemas.openxmlformats.org/officeDocument/2006/relationships/image" Target="../media/image39.svg"/><Relationship Id="rId27" Type="http://schemas.openxmlformats.org/officeDocument/2006/relationships/image" Target="../media/image25.png"/><Relationship Id="rId30" Type="http://schemas.openxmlformats.org/officeDocument/2006/relationships/image" Target="../media/image52.svg"/></Relationships>
</file>

<file path=ppt/slides/_rels/slide2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27.svg"/><Relationship Id="rId26" Type="http://schemas.openxmlformats.org/officeDocument/2006/relationships/image" Target="../media/image48.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4.png"/><Relationship Id="rId25" Type="http://schemas.openxmlformats.org/officeDocument/2006/relationships/image" Target="../media/image24.png"/><Relationship Id="rId2" Type="http://schemas.openxmlformats.org/officeDocument/2006/relationships/image" Target="../media/image2.jpeg"/><Relationship Id="rId16" Type="http://schemas.openxmlformats.org/officeDocument/2006/relationships/image" Target="../media/image25.svg"/><Relationship Id="rId20" Type="http://schemas.openxmlformats.org/officeDocument/2006/relationships/image" Target="../media/image37.svg"/><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46.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3.png"/><Relationship Id="rId28" Type="http://schemas.openxmlformats.org/officeDocument/2006/relationships/image" Target="../media/image50.svg"/><Relationship Id="rId10" Type="http://schemas.openxmlformats.org/officeDocument/2006/relationships/image" Target="../media/image11.svg"/><Relationship Id="rId19" Type="http://schemas.openxmlformats.org/officeDocument/2006/relationships/image" Target="../media/image21.png"/><Relationship Id="rId4" Type="http://schemas.openxmlformats.org/officeDocument/2006/relationships/image" Target="../media/image7.svg"/><Relationship Id="rId9" Type="http://schemas.openxmlformats.org/officeDocument/2006/relationships/image" Target="../media/image6.png"/><Relationship Id="rId14" Type="http://schemas.openxmlformats.org/officeDocument/2006/relationships/image" Target="../media/image15.svg"/><Relationship Id="rId22" Type="http://schemas.openxmlformats.org/officeDocument/2006/relationships/image" Target="../media/image39.svg"/><Relationship Id="rId27" Type="http://schemas.openxmlformats.org/officeDocument/2006/relationships/image" Target="../media/image25.png"/><Relationship Id="rId30" Type="http://schemas.openxmlformats.org/officeDocument/2006/relationships/image" Target="../media/image52.svg"/></Relationships>
</file>

<file path=ppt/slides/_rels/slide2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27.svg"/><Relationship Id="rId26" Type="http://schemas.openxmlformats.org/officeDocument/2006/relationships/image" Target="../media/image41.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4.png"/><Relationship Id="rId25" Type="http://schemas.openxmlformats.org/officeDocument/2006/relationships/image" Target="../media/image46.png"/><Relationship Id="rId2" Type="http://schemas.openxmlformats.org/officeDocument/2006/relationships/image" Target="../media/image2.jpeg"/><Relationship Id="rId16" Type="http://schemas.openxmlformats.org/officeDocument/2006/relationships/image" Target="../media/image25.sv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111.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45.png"/><Relationship Id="rId10" Type="http://schemas.openxmlformats.org/officeDocument/2006/relationships/image" Target="../media/image11.svg"/><Relationship Id="rId19" Type="http://schemas.openxmlformats.org/officeDocument/2006/relationships/image" Target="../media/image21.png"/><Relationship Id="rId4" Type="http://schemas.openxmlformats.org/officeDocument/2006/relationships/image" Target="../media/image7.svg"/><Relationship Id="rId9" Type="http://schemas.openxmlformats.org/officeDocument/2006/relationships/image" Target="../media/image6.png"/><Relationship Id="rId14" Type="http://schemas.openxmlformats.org/officeDocument/2006/relationships/image" Target="../media/image15.svg"/><Relationship Id="rId22" Type="http://schemas.openxmlformats.org/officeDocument/2006/relationships/image" Target="../media/image39.svg"/><Relationship Id="rId27" Type="http://schemas.openxmlformats.org/officeDocument/2006/relationships/image" Target="../media/image47.emf"/></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27.svg"/><Relationship Id="rId26" Type="http://schemas.openxmlformats.org/officeDocument/2006/relationships/image" Target="../media/image48.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4.png"/><Relationship Id="rId25" Type="http://schemas.openxmlformats.org/officeDocument/2006/relationships/image" Target="../media/image24.png"/><Relationship Id="rId2" Type="http://schemas.openxmlformats.org/officeDocument/2006/relationships/image" Target="../media/image2.jpeg"/><Relationship Id="rId16" Type="http://schemas.openxmlformats.org/officeDocument/2006/relationships/image" Target="../media/image25.svg"/><Relationship Id="rId20" Type="http://schemas.openxmlformats.org/officeDocument/2006/relationships/image" Target="../media/image37.svg"/><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46.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3.png"/><Relationship Id="rId28" Type="http://schemas.openxmlformats.org/officeDocument/2006/relationships/image" Target="../media/image50.svg"/><Relationship Id="rId10" Type="http://schemas.openxmlformats.org/officeDocument/2006/relationships/image" Target="../media/image11.svg"/><Relationship Id="rId19" Type="http://schemas.openxmlformats.org/officeDocument/2006/relationships/image" Target="../media/image21.png"/><Relationship Id="rId31" Type="http://schemas.openxmlformats.org/officeDocument/2006/relationships/image" Target="../media/image28.emf"/><Relationship Id="rId4" Type="http://schemas.openxmlformats.org/officeDocument/2006/relationships/image" Target="../media/image7.svg"/><Relationship Id="rId9" Type="http://schemas.openxmlformats.org/officeDocument/2006/relationships/image" Target="../media/image6.png"/><Relationship Id="rId14" Type="http://schemas.openxmlformats.org/officeDocument/2006/relationships/image" Target="../media/image15.svg"/><Relationship Id="rId22" Type="http://schemas.openxmlformats.org/officeDocument/2006/relationships/image" Target="../media/image39.svg"/><Relationship Id="rId27" Type="http://schemas.openxmlformats.org/officeDocument/2006/relationships/image" Target="../media/image25.png"/><Relationship Id="rId30" Type="http://schemas.openxmlformats.org/officeDocument/2006/relationships/image" Target="../media/image52.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29.emf"/><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29.emf"/><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8.png"/><Relationship Id="rId7" Type="http://schemas.openxmlformats.org/officeDocument/2006/relationships/image" Target="../media/image99.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9.emf"/><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1258795">
            <a:off x="13734355" y="-1620025"/>
            <a:ext cx="4913249" cy="5520504"/>
          </a:xfrm>
          <a:custGeom>
            <a:avLst/>
            <a:gdLst/>
            <a:ahLst/>
            <a:cxnLst/>
            <a:rect l="l" t="t" r="r" b="b"/>
            <a:pathLst>
              <a:path w="4913249" h="5520504">
                <a:moveTo>
                  <a:pt x="0" y="0"/>
                </a:moveTo>
                <a:lnTo>
                  <a:pt x="4913249" y="0"/>
                </a:lnTo>
                <a:lnTo>
                  <a:pt x="4913249" y="5520504"/>
                </a:lnTo>
                <a:lnTo>
                  <a:pt x="0" y="55205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08302">
            <a:off x="13327676" y="4476080"/>
            <a:ext cx="6565352" cy="1715198"/>
          </a:xfrm>
          <a:custGeom>
            <a:avLst/>
            <a:gdLst/>
            <a:ahLst/>
            <a:cxnLst/>
            <a:rect l="l" t="t" r="r" b="b"/>
            <a:pathLst>
              <a:path w="6565352" h="1715198">
                <a:moveTo>
                  <a:pt x="0" y="0"/>
                </a:moveTo>
                <a:lnTo>
                  <a:pt x="6565352" y="0"/>
                </a:lnTo>
                <a:lnTo>
                  <a:pt x="6565352" y="1715198"/>
                </a:lnTo>
                <a:lnTo>
                  <a:pt x="0" y="1715198"/>
                </a:lnTo>
                <a:lnTo>
                  <a:pt x="0" y="0"/>
                </a:lnTo>
                <a:close/>
              </a:path>
            </a:pathLst>
          </a:custGeom>
          <a:blipFill>
            <a:blip r:embed="rId5">
              <a:alphaModFix amt="34000"/>
              <a:extLst>
                <a:ext uri="{96DAC541-7B7A-43D3-8B79-37D633B846F1}">
                  <asvg:svgBlip xmlns:asvg="http://schemas.microsoft.com/office/drawing/2016/SVG/main" xmlns="" r:embed="rId6"/>
                </a:ext>
              </a:extLst>
            </a:blip>
            <a:stretch>
              <a:fillRect/>
            </a:stretch>
          </a:blipFill>
          <a:ln cap="sq">
            <a:noFill/>
            <a:prstDash val="solid"/>
            <a:miter/>
          </a:ln>
        </p:spPr>
      </p:sp>
      <p:sp>
        <p:nvSpPr>
          <p:cNvPr id="5" name="Freeform 5"/>
          <p:cNvSpPr/>
          <p:nvPr/>
        </p:nvSpPr>
        <p:spPr>
          <a:xfrm rot="808302">
            <a:off x="2511728" y="9130575"/>
            <a:ext cx="6565352" cy="1715198"/>
          </a:xfrm>
          <a:custGeom>
            <a:avLst/>
            <a:gdLst/>
            <a:ahLst/>
            <a:cxnLst/>
            <a:rect l="l" t="t" r="r" b="b"/>
            <a:pathLst>
              <a:path w="6565352" h="1715198">
                <a:moveTo>
                  <a:pt x="0" y="0"/>
                </a:moveTo>
                <a:lnTo>
                  <a:pt x="6565352" y="0"/>
                </a:lnTo>
                <a:lnTo>
                  <a:pt x="6565352" y="1715199"/>
                </a:lnTo>
                <a:lnTo>
                  <a:pt x="0" y="1715199"/>
                </a:lnTo>
                <a:lnTo>
                  <a:pt x="0" y="0"/>
                </a:lnTo>
                <a:close/>
              </a:path>
            </a:pathLst>
          </a:custGeom>
          <a:blipFill>
            <a:blip r:embed="rId5">
              <a:alphaModFix amt="34000"/>
              <a:extLst>
                <a:ext uri="{96DAC541-7B7A-43D3-8B79-37D633B846F1}">
                  <asvg:svgBlip xmlns:asvg="http://schemas.microsoft.com/office/drawing/2016/SVG/main" xmlns="" r:embed="rId6"/>
                </a:ext>
              </a:extLst>
            </a:blip>
            <a:stretch>
              <a:fillRect/>
            </a:stretch>
          </a:blipFill>
          <a:ln cap="sq">
            <a:noFill/>
            <a:prstDash val="solid"/>
            <a:miter/>
          </a:ln>
        </p:spPr>
      </p:sp>
      <p:sp>
        <p:nvSpPr>
          <p:cNvPr id="6" name="Freeform 6"/>
          <p:cNvSpPr/>
          <p:nvPr/>
        </p:nvSpPr>
        <p:spPr>
          <a:xfrm rot="-404198">
            <a:off x="2712162" y="-307755"/>
            <a:ext cx="6565352" cy="1715198"/>
          </a:xfrm>
          <a:custGeom>
            <a:avLst/>
            <a:gdLst/>
            <a:ahLst/>
            <a:cxnLst/>
            <a:rect l="l" t="t" r="r" b="b"/>
            <a:pathLst>
              <a:path w="6565352" h="1715198">
                <a:moveTo>
                  <a:pt x="0" y="0"/>
                </a:moveTo>
                <a:lnTo>
                  <a:pt x="6565352" y="0"/>
                </a:lnTo>
                <a:lnTo>
                  <a:pt x="6565352" y="1715198"/>
                </a:lnTo>
                <a:lnTo>
                  <a:pt x="0" y="1715198"/>
                </a:lnTo>
                <a:lnTo>
                  <a:pt x="0" y="0"/>
                </a:lnTo>
                <a:close/>
              </a:path>
            </a:pathLst>
          </a:custGeom>
          <a:blipFill>
            <a:blip r:embed="rId5">
              <a:alphaModFix amt="34000"/>
              <a:extLst>
                <a:ext uri="{96DAC541-7B7A-43D3-8B79-37D633B846F1}">
                  <asvg:svgBlip xmlns:asvg="http://schemas.microsoft.com/office/drawing/2016/SVG/main" xmlns="" r:embed="rId6"/>
                </a:ext>
              </a:extLst>
            </a:blip>
            <a:stretch>
              <a:fillRect/>
            </a:stretch>
          </a:blipFill>
          <a:ln cap="sq">
            <a:noFill/>
            <a:prstDash val="solid"/>
            <a:miter/>
          </a:ln>
        </p:spPr>
      </p:sp>
      <p:sp>
        <p:nvSpPr>
          <p:cNvPr id="7" name="Freeform 7"/>
          <p:cNvSpPr/>
          <p:nvPr/>
        </p:nvSpPr>
        <p:spPr>
          <a:xfrm rot="-88558">
            <a:off x="7241814" y="-258041"/>
            <a:ext cx="6628799" cy="1615770"/>
          </a:xfrm>
          <a:custGeom>
            <a:avLst/>
            <a:gdLst/>
            <a:ahLst/>
            <a:cxnLst/>
            <a:rect l="l" t="t" r="r" b="b"/>
            <a:pathLst>
              <a:path w="6628799" h="1615770">
                <a:moveTo>
                  <a:pt x="0" y="0"/>
                </a:moveTo>
                <a:lnTo>
                  <a:pt x="6628799" y="0"/>
                </a:lnTo>
                <a:lnTo>
                  <a:pt x="6628799" y="1615770"/>
                </a:lnTo>
                <a:lnTo>
                  <a:pt x="0" y="16157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rot="-511898">
            <a:off x="-2057401" y="-450735"/>
            <a:ext cx="6172203" cy="2252854"/>
          </a:xfrm>
          <a:custGeom>
            <a:avLst/>
            <a:gdLst/>
            <a:ahLst/>
            <a:cxnLst/>
            <a:rect l="l" t="t" r="r" b="b"/>
            <a:pathLst>
              <a:path w="6172203" h="2252854">
                <a:moveTo>
                  <a:pt x="0" y="0"/>
                </a:moveTo>
                <a:lnTo>
                  <a:pt x="6172202" y="0"/>
                </a:lnTo>
                <a:lnTo>
                  <a:pt x="6172202" y="2252854"/>
                </a:lnTo>
                <a:lnTo>
                  <a:pt x="0" y="225285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rot="-454050" flipH="1">
            <a:off x="-996085" y="462092"/>
            <a:ext cx="4781824" cy="5269228"/>
          </a:xfrm>
          <a:custGeom>
            <a:avLst/>
            <a:gdLst/>
            <a:ahLst/>
            <a:cxnLst/>
            <a:rect l="l" t="t" r="r" b="b"/>
            <a:pathLst>
              <a:path w="4781824" h="5269228">
                <a:moveTo>
                  <a:pt x="4781824" y="0"/>
                </a:moveTo>
                <a:lnTo>
                  <a:pt x="0" y="0"/>
                </a:lnTo>
                <a:lnTo>
                  <a:pt x="0" y="5269228"/>
                </a:lnTo>
                <a:lnTo>
                  <a:pt x="4781824" y="5269228"/>
                </a:lnTo>
                <a:lnTo>
                  <a:pt x="4781824"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0" name="Freeform 10"/>
          <p:cNvSpPr/>
          <p:nvPr/>
        </p:nvSpPr>
        <p:spPr>
          <a:xfrm rot="627518" flipH="1">
            <a:off x="-671245" y="6551865"/>
            <a:ext cx="5486400" cy="4114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1" name="Freeform 11"/>
          <p:cNvSpPr/>
          <p:nvPr/>
        </p:nvSpPr>
        <p:spPr>
          <a:xfrm rot="834324">
            <a:off x="14958292" y="5745918"/>
            <a:ext cx="4237751" cy="4669698"/>
          </a:xfrm>
          <a:custGeom>
            <a:avLst/>
            <a:gdLst/>
            <a:ahLst/>
            <a:cxnLst/>
            <a:rect l="l" t="t" r="r" b="b"/>
            <a:pathLst>
              <a:path w="4237751" h="4669698">
                <a:moveTo>
                  <a:pt x="0" y="0"/>
                </a:moveTo>
                <a:lnTo>
                  <a:pt x="4237751" y="0"/>
                </a:lnTo>
                <a:lnTo>
                  <a:pt x="4237751" y="4669698"/>
                </a:lnTo>
                <a:lnTo>
                  <a:pt x="0" y="466969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2" name="Freeform 12"/>
          <p:cNvSpPr/>
          <p:nvPr/>
        </p:nvSpPr>
        <p:spPr>
          <a:xfrm rot="-88558">
            <a:off x="8833752" y="8640977"/>
            <a:ext cx="6628799" cy="1615770"/>
          </a:xfrm>
          <a:custGeom>
            <a:avLst/>
            <a:gdLst/>
            <a:ahLst/>
            <a:cxnLst/>
            <a:rect l="l" t="t" r="r" b="b"/>
            <a:pathLst>
              <a:path w="6628799" h="1615770">
                <a:moveTo>
                  <a:pt x="0" y="0"/>
                </a:moveTo>
                <a:lnTo>
                  <a:pt x="6628799" y="0"/>
                </a:lnTo>
                <a:lnTo>
                  <a:pt x="6628799" y="1615769"/>
                </a:lnTo>
                <a:lnTo>
                  <a:pt x="0" y="16157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58726" y="259161"/>
            <a:ext cx="11405917" cy="9395624"/>
          </a:xfrm>
          <a:custGeom>
            <a:avLst/>
            <a:gdLst/>
            <a:ahLst/>
            <a:cxnLst/>
            <a:rect l="l" t="t" r="r" b="b"/>
            <a:pathLst>
              <a:path w="11405917" h="9395624">
                <a:moveTo>
                  <a:pt x="0" y="0"/>
                </a:moveTo>
                <a:lnTo>
                  <a:pt x="11405917" y="0"/>
                </a:lnTo>
                <a:lnTo>
                  <a:pt x="11405917" y="9395624"/>
                </a:lnTo>
                <a:lnTo>
                  <a:pt x="0" y="939562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4" name="Freeform 14"/>
          <p:cNvSpPr/>
          <p:nvPr/>
        </p:nvSpPr>
        <p:spPr>
          <a:xfrm>
            <a:off x="3465300" y="609643"/>
            <a:ext cx="11405917" cy="9395624"/>
          </a:xfrm>
          <a:custGeom>
            <a:avLst/>
            <a:gdLst/>
            <a:ahLst/>
            <a:cxnLst/>
            <a:rect l="l" t="t" r="r" b="b"/>
            <a:pathLst>
              <a:path w="11405917" h="9395624">
                <a:moveTo>
                  <a:pt x="0" y="0"/>
                </a:moveTo>
                <a:lnTo>
                  <a:pt x="11405917" y="0"/>
                </a:lnTo>
                <a:lnTo>
                  <a:pt x="11405917" y="9395624"/>
                </a:lnTo>
                <a:lnTo>
                  <a:pt x="0" y="939562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Freeform 15"/>
          <p:cNvSpPr/>
          <p:nvPr/>
        </p:nvSpPr>
        <p:spPr>
          <a:xfrm>
            <a:off x="3244463" y="469221"/>
            <a:ext cx="11405917" cy="9395624"/>
          </a:xfrm>
          <a:custGeom>
            <a:avLst/>
            <a:gdLst/>
            <a:ahLst/>
            <a:cxnLst/>
            <a:rect l="l" t="t" r="r" b="b"/>
            <a:pathLst>
              <a:path w="11405917" h="9395624">
                <a:moveTo>
                  <a:pt x="0" y="0"/>
                </a:moveTo>
                <a:lnTo>
                  <a:pt x="11405917" y="0"/>
                </a:lnTo>
                <a:lnTo>
                  <a:pt x="11405917" y="9395623"/>
                </a:lnTo>
                <a:lnTo>
                  <a:pt x="0" y="9395623"/>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16" name="Group 16"/>
          <p:cNvGrpSpPr/>
          <p:nvPr/>
        </p:nvGrpSpPr>
        <p:grpSpPr>
          <a:xfrm rot="-195897">
            <a:off x="12305691" y="1451457"/>
            <a:ext cx="311765" cy="31176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2020"/>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19" name="Freeform 19"/>
          <p:cNvSpPr/>
          <p:nvPr/>
        </p:nvSpPr>
        <p:spPr>
          <a:xfrm rot="-195897" flipH="1">
            <a:off x="12204961" y="285836"/>
            <a:ext cx="975394" cy="1357069"/>
          </a:xfrm>
          <a:custGeom>
            <a:avLst/>
            <a:gdLst/>
            <a:ahLst/>
            <a:cxnLst/>
            <a:rect l="l" t="t" r="r" b="b"/>
            <a:pathLst>
              <a:path w="975394" h="1357069">
                <a:moveTo>
                  <a:pt x="975394" y="0"/>
                </a:moveTo>
                <a:lnTo>
                  <a:pt x="0" y="0"/>
                </a:lnTo>
                <a:lnTo>
                  <a:pt x="0" y="1357069"/>
                </a:lnTo>
                <a:lnTo>
                  <a:pt x="975394" y="1357069"/>
                </a:lnTo>
                <a:lnTo>
                  <a:pt x="975394"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20" name="Group 20"/>
          <p:cNvGrpSpPr/>
          <p:nvPr/>
        </p:nvGrpSpPr>
        <p:grpSpPr>
          <a:xfrm rot="-2788154">
            <a:off x="5082418" y="1871233"/>
            <a:ext cx="311765" cy="31176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202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23" name="Freeform 23"/>
          <p:cNvSpPr/>
          <p:nvPr/>
        </p:nvSpPr>
        <p:spPr>
          <a:xfrm rot="-2788154" flipH="1">
            <a:off x="4478868" y="721708"/>
            <a:ext cx="975394" cy="1357069"/>
          </a:xfrm>
          <a:custGeom>
            <a:avLst/>
            <a:gdLst/>
            <a:ahLst/>
            <a:cxnLst/>
            <a:rect l="l" t="t" r="r" b="b"/>
            <a:pathLst>
              <a:path w="975394" h="1357069">
                <a:moveTo>
                  <a:pt x="975394" y="0"/>
                </a:moveTo>
                <a:lnTo>
                  <a:pt x="0" y="0"/>
                </a:lnTo>
                <a:lnTo>
                  <a:pt x="0" y="1357070"/>
                </a:lnTo>
                <a:lnTo>
                  <a:pt x="975394" y="1357070"/>
                </a:lnTo>
                <a:lnTo>
                  <a:pt x="975394"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4" name="Freeform 24"/>
          <p:cNvSpPr/>
          <p:nvPr/>
        </p:nvSpPr>
        <p:spPr>
          <a:xfrm rot="-1490981" flipH="1">
            <a:off x="5487852" y="7662783"/>
            <a:ext cx="3244588" cy="2697063"/>
          </a:xfrm>
          <a:custGeom>
            <a:avLst/>
            <a:gdLst/>
            <a:ahLst/>
            <a:cxnLst/>
            <a:rect l="l" t="t" r="r" b="b"/>
            <a:pathLst>
              <a:path w="3244588" h="2697063">
                <a:moveTo>
                  <a:pt x="3244588" y="0"/>
                </a:moveTo>
                <a:lnTo>
                  <a:pt x="0" y="0"/>
                </a:lnTo>
                <a:lnTo>
                  <a:pt x="0" y="2697063"/>
                </a:lnTo>
                <a:lnTo>
                  <a:pt x="3244588" y="2697063"/>
                </a:lnTo>
                <a:lnTo>
                  <a:pt x="3244588"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sp>
      <p:grpSp>
        <p:nvGrpSpPr>
          <p:cNvPr id="25" name="Group 25"/>
          <p:cNvGrpSpPr/>
          <p:nvPr/>
        </p:nvGrpSpPr>
        <p:grpSpPr>
          <a:xfrm>
            <a:off x="13459311" y="8443273"/>
            <a:ext cx="3423039" cy="1087957"/>
            <a:chOff x="0" y="0"/>
            <a:chExt cx="956339" cy="303957"/>
          </a:xfrm>
        </p:grpSpPr>
        <p:sp>
          <p:nvSpPr>
            <p:cNvPr id="26" name="Freeform 26"/>
            <p:cNvSpPr/>
            <p:nvPr/>
          </p:nvSpPr>
          <p:spPr>
            <a:xfrm>
              <a:off x="0" y="0"/>
              <a:ext cx="956339" cy="303957"/>
            </a:xfrm>
            <a:custGeom>
              <a:avLst/>
              <a:gdLst/>
              <a:ahLst/>
              <a:cxnLst/>
              <a:rect l="l" t="t" r="r" b="b"/>
              <a:pathLst>
                <a:path w="956339" h="303957">
                  <a:moveTo>
                    <a:pt x="478170" y="0"/>
                  </a:moveTo>
                  <a:cubicBezTo>
                    <a:pt x="214084" y="0"/>
                    <a:pt x="0" y="68043"/>
                    <a:pt x="0" y="151978"/>
                  </a:cubicBezTo>
                  <a:cubicBezTo>
                    <a:pt x="0" y="235914"/>
                    <a:pt x="214084" y="303957"/>
                    <a:pt x="478170" y="303957"/>
                  </a:cubicBezTo>
                  <a:cubicBezTo>
                    <a:pt x="742255" y="303957"/>
                    <a:pt x="956339" y="235914"/>
                    <a:pt x="956339" y="151978"/>
                  </a:cubicBezTo>
                  <a:cubicBezTo>
                    <a:pt x="956339" y="68043"/>
                    <a:pt x="742255" y="0"/>
                    <a:pt x="478170" y="0"/>
                  </a:cubicBezTo>
                  <a:close/>
                </a:path>
              </a:pathLst>
            </a:custGeom>
            <a:solidFill>
              <a:srgbClr val="F1E0BB"/>
            </a:solidFill>
          </p:spPr>
        </p:sp>
        <p:sp>
          <p:nvSpPr>
            <p:cNvPr id="27" name="TextBox 27"/>
            <p:cNvSpPr txBox="1"/>
            <p:nvPr/>
          </p:nvSpPr>
          <p:spPr>
            <a:xfrm>
              <a:off x="89657" y="-9604"/>
              <a:ext cx="777026" cy="285065"/>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121162" y="8704515"/>
            <a:ext cx="3423039" cy="1087957"/>
            <a:chOff x="0" y="0"/>
            <a:chExt cx="956339" cy="303957"/>
          </a:xfrm>
        </p:grpSpPr>
        <p:sp>
          <p:nvSpPr>
            <p:cNvPr id="29" name="Freeform 29"/>
            <p:cNvSpPr/>
            <p:nvPr/>
          </p:nvSpPr>
          <p:spPr>
            <a:xfrm>
              <a:off x="0" y="0"/>
              <a:ext cx="956339" cy="303957"/>
            </a:xfrm>
            <a:custGeom>
              <a:avLst/>
              <a:gdLst/>
              <a:ahLst/>
              <a:cxnLst/>
              <a:rect l="l" t="t" r="r" b="b"/>
              <a:pathLst>
                <a:path w="956339" h="303957">
                  <a:moveTo>
                    <a:pt x="478170" y="0"/>
                  </a:moveTo>
                  <a:cubicBezTo>
                    <a:pt x="214084" y="0"/>
                    <a:pt x="0" y="68043"/>
                    <a:pt x="0" y="151978"/>
                  </a:cubicBezTo>
                  <a:cubicBezTo>
                    <a:pt x="0" y="235914"/>
                    <a:pt x="214084" y="303957"/>
                    <a:pt x="478170" y="303957"/>
                  </a:cubicBezTo>
                  <a:cubicBezTo>
                    <a:pt x="742255" y="303957"/>
                    <a:pt x="956339" y="235914"/>
                    <a:pt x="956339" y="151978"/>
                  </a:cubicBezTo>
                  <a:cubicBezTo>
                    <a:pt x="956339" y="68043"/>
                    <a:pt x="742255" y="0"/>
                    <a:pt x="478170" y="0"/>
                  </a:cubicBezTo>
                  <a:close/>
                </a:path>
              </a:pathLst>
            </a:custGeom>
            <a:solidFill>
              <a:srgbClr val="F1E0BB"/>
            </a:solidFill>
          </p:spPr>
        </p:sp>
        <p:sp>
          <p:nvSpPr>
            <p:cNvPr id="30" name="TextBox 30"/>
            <p:cNvSpPr txBox="1"/>
            <p:nvPr/>
          </p:nvSpPr>
          <p:spPr>
            <a:xfrm>
              <a:off x="89657" y="-9604"/>
              <a:ext cx="777026" cy="285065"/>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rot="-511898">
            <a:off x="7108854" y="8368572"/>
            <a:ext cx="1026311" cy="374603"/>
          </a:xfrm>
          <a:custGeom>
            <a:avLst/>
            <a:gdLst/>
            <a:ahLst/>
            <a:cxnLst/>
            <a:rect l="l" t="t" r="r" b="b"/>
            <a:pathLst>
              <a:path w="1026311" h="374603">
                <a:moveTo>
                  <a:pt x="0" y="0"/>
                </a:moveTo>
                <a:lnTo>
                  <a:pt x="1026310" y="0"/>
                </a:lnTo>
                <a:lnTo>
                  <a:pt x="1026310" y="374603"/>
                </a:lnTo>
                <a:lnTo>
                  <a:pt x="0" y="374603"/>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35" name="Freeform 35"/>
          <p:cNvSpPr/>
          <p:nvPr/>
        </p:nvSpPr>
        <p:spPr>
          <a:xfrm>
            <a:off x="1121162" y="2366226"/>
            <a:ext cx="3514758" cy="7082636"/>
          </a:xfrm>
          <a:custGeom>
            <a:avLst/>
            <a:gdLst/>
            <a:ahLst/>
            <a:cxnLst/>
            <a:rect l="l" t="t" r="r" b="b"/>
            <a:pathLst>
              <a:path w="3514758" h="7082636">
                <a:moveTo>
                  <a:pt x="0" y="0"/>
                </a:moveTo>
                <a:lnTo>
                  <a:pt x="3514758" y="0"/>
                </a:lnTo>
                <a:lnTo>
                  <a:pt x="3514758" y="7082635"/>
                </a:lnTo>
                <a:lnTo>
                  <a:pt x="0" y="7082635"/>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36" name="Freeform 36"/>
          <p:cNvSpPr/>
          <p:nvPr/>
        </p:nvSpPr>
        <p:spPr>
          <a:xfrm flipH="1">
            <a:off x="13848234" y="2125570"/>
            <a:ext cx="3666957" cy="7051840"/>
          </a:xfrm>
          <a:custGeom>
            <a:avLst/>
            <a:gdLst/>
            <a:ahLst/>
            <a:cxnLst/>
            <a:rect l="l" t="t" r="r" b="b"/>
            <a:pathLst>
              <a:path w="3666957" h="7051840">
                <a:moveTo>
                  <a:pt x="3666957" y="0"/>
                </a:moveTo>
                <a:lnTo>
                  <a:pt x="0" y="0"/>
                </a:lnTo>
                <a:lnTo>
                  <a:pt x="0" y="7051840"/>
                </a:lnTo>
                <a:lnTo>
                  <a:pt x="3666957" y="7051840"/>
                </a:lnTo>
                <a:lnTo>
                  <a:pt x="3666957" y="0"/>
                </a:lnTo>
                <a:close/>
              </a:path>
            </a:pathLst>
          </a:custGeom>
          <a:blipFill>
            <a:blip r:embed="rId29">
              <a:extLst>
                <a:ext uri="{96DAC541-7B7A-43D3-8B79-37D633B846F1}">
                  <asvg:svgBlip xmlns:asvg="http://schemas.microsoft.com/office/drawing/2016/SVG/main" xmlns="" r:embed="rId30"/>
                </a:ext>
              </a:extLst>
            </a:blip>
            <a:stretch>
              <a:fillRect/>
            </a:stretch>
          </a:blipFill>
        </p:spPr>
      </p:sp>
      <p:pic>
        <p:nvPicPr>
          <p:cNvPr id="37" name="Picture 36">
            <a:extLst>
              <a:ext uri="{FF2B5EF4-FFF2-40B4-BE49-F238E27FC236}">
                <a16:creationId xmlns:a16="http://schemas.microsoft.com/office/drawing/2014/main" id="{CAEAC670-5428-C5F6-14B8-B36338CD0244}"/>
              </a:ext>
            </a:extLst>
          </p:cNvPr>
          <p:cNvPicPr>
            <a:picLocks noChangeAspect="1"/>
          </p:cNvPicPr>
          <p:nvPr/>
        </p:nvPicPr>
        <p:blipFill>
          <a:blip r:embed="rId31"/>
          <a:stretch>
            <a:fillRect/>
          </a:stretch>
        </p:blipFill>
        <p:spPr>
          <a:xfrm>
            <a:off x="5691509" y="1685322"/>
            <a:ext cx="5602989" cy="3773893"/>
          </a:xfrm>
          <a:prstGeom prst="rect">
            <a:avLst/>
          </a:prstGeom>
        </p:spPr>
      </p:pic>
      <p:pic>
        <p:nvPicPr>
          <p:cNvPr id="38" name="Picture 37">
            <a:extLst>
              <a:ext uri="{FF2B5EF4-FFF2-40B4-BE49-F238E27FC236}">
                <a16:creationId xmlns:a16="http://schemas.microsoft.com/office/drawing/2014/main" id="{E720D3A7-A937-972A-E370-575984D93F2A}"/>
              </a:ext>
            </a:extLst>
          </p:cNvPr>
          <p:cNvPicPr>
            <a:picLocks noChangeAspect="1"/>
          </p:cNvPicPr>
          <p:nvPr/>
        </p:nvPicPr>
        <p:blipFill>
          <a:blip r:embed="rId32"/>
          <a:stretch>
            <a:fillRect/>
          </a:stretch>
        </p:blipFill>
        <p:spPr>
          <a:xfrm>
            <a:off x="8066420" y="4641558"/>
            <a:ext cx="5560977" cy="4028284"/>
          </a:xfrm>
          <a:prstGeom prst="rect">
            <a:avLst/>
          </a:prstGeom>
        </p:spPr>
      </p:pic>
      <p:pic>
        <p:nvPicPr>
          <p:cNvPr id="39" name="Picture 38">
            <a:extLst>
              <a:ext uri="{FF2B5EF4-FFF2-40B4-BE49-F238E27FC236}">
                <a16:creationId xmlns:a16="http://schemas.microsoft.com/office/drawing/2014/main" id="{90894CFB-4596-1EAF-9A14-EF8B9F04D707}"/>
              </a:ext>
            </a:extLst>
          </p:cNvPr>
          <p:cNvPicPr>
            <a:picLocks noChangeAspect="1"/>
          </p:cNvPicPr>
          <p:nvPr/>
        </p:nvPicPr>
        <p:blipFill>
          <a:blip r:embed="rId33"/>
          <a:stretch>
            <a:fillRect/>
          </a:stretch>
        </p:blipFill>
        <p:spPr>
          <a:xfrm rot="21215909">
            <a:off x="2496371" y="3490669"/>
            <a:ext cx="5791200" cy="4776310"/>
          </a:xfrm>
          <a:prstGeom prst="rect">
            <a:avLst/>
          </a:prstGeom>
        </p:spPr>
      </p:pic>
      <p:pic>
        <p:nvPicPr>
          <p:cNvPr id="41" name="Picture 40">
            <a:extLst>
              <a:ext uri="{FF2B5EF4-FFF2-40B4-BE49-F238E27FC236}">
                <a16:creationId xmlns:a16="http://schemas.microsoft.com/office/drawing/2014/main" id="{9FEAF792-98B3-1248-824A-0348D2A2F6A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6567071" y="8087739"/>
            <a:ext cx="1618314" cy="1662651"/>
          </a:xfrm>
          <a:prstGeom prst="rect">
            <a:avLst/>
          </a:prstGeom>
        </p:spPr>
      </p:pic>
      <p:pic>
        <p:nvPicPr>
          <p:cNvPr id="43" name="Picture 42">
            <a:extLst>
              <a:ext uri="{FF2B5EF4-FFF2-40B4-BE49-F238E27FC236}">
                <a16:creationId xmlns:a16="http://schemas.microsoft.com/office/drawing/2014/main" id="{0416489E-2E2B-D335-A649-0EDDDB1101B0}"/>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59533" y="501251"/>
            <a:ext cx="1606678" cy="2043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0.70"/>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par>
                                <p:cTn id="10" presetID="55"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1000" fill="hold"/>
                                        <p:tgtEl>
                                          <p:spTgt spid="37"/>
                                        </p:tgtEl>
                                        <p:attrNameLst>
                                          <p:attrName>ppt_w</p:attrName>
                                        </p:attrNameLst>
                                      </p:cBhvr>
                                      <p:tavLst>
                                        <p:tav tm="0">
                                          <p:val>
                                            <p:strVal val="#ppt_w*0.70"/>
                                          </p:val>
                                        </p:tav>
                                        <p:tav tm="100000">
                                          <p:val>
                                            <p:strVal val="#ppt_w"/>
                                          </p:val>
                                        </p:tav>
                                      </p:tavLst>
                                    </p:anim>
                                    <p:anim calcmode="lin" valueType="num">
                                      <p:cBhvr>
                                        <p:cTn id="13" dur="1000" fill="hold"/>
                                        <p:tgtEl>
                                          <p:spTgt spid="37"/>
                                        </p:tgtEl>
                                        <p:attrNameLst>
                                          <p:attrName>ppt_h</p:attrName>
                                        </p:attrNameLst>
                                      </p:cBhvr>
                                      <p:tavLst>
                                        <p:tav tm="0">
                                          <p:val>
                                            <p:strVal val="#ppt_h"/>
                                          </p:val>
                                        </p:tav>
                                        <p:tav tm="100000">
                                          <p:val>
                                            <p:strVal val="#ppt_h"/>
                                          </p:val>
                                        </p:tav>
                                      </p:tavLst>
                                    </p:anim>
                                    <p:animEffect transition="in" filter="fade">
                                      <p:cBhvr>
                                        <p:cTn id="14" dur="1000"/>
                                        <p:tgtEl>
                                          <p:spTgt spid="37"/>
                                        </p:tgtEl>
                                      </p:cBhvr>
                                    </p:animEffect>
                                  </p:childTnLst>
                                </p:cTn>
                              </p:par>
                              <p:par>
                                <p:cTn id="15" presetID="55"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1000" fill="hold"/>
                                        <p:tgtEl>
                                          <p:spTgt spid="38"/>
                                        </p:tgtEl>
                                        <p:attrNameLst>
                                          <p:attrName>ppt_w</p:attrName>
                                        </p:attrNameLst>
                                      </p:cBhvr>
                                      <p:tavLst>
                                        <p:tav tm="0">
                                          <p:val>
                                            <p:strVal val="#ppt_w*0.70"/>
                                          </p:val>
                                        </p:tav>
                                        <p:tav tm="100000">
                                          <p:val>
                                            <p:strVal val="#ppt_w"/>
                                          </p:val>
                                        </p:tav>
                                      </p:tavLst>
                                    </p:anim>
                                    <p:anim calcmode="lin" valueType="num">
                                      <p:cBhvr>
                                        <p:cTn id="18" dur="1000" fill="hold"/>
                                        <p:tgtEl>
                                          <p:spTgt spid="38"/>
                                        </p:tgtEl>
                                        <p:attrNameLst>
                                          <p:attrName>ppt_h</p:attrName>
                                        </p:attrNameLst>
                                      </p:cBhvr>
                                      <p:tavLst>
                                        <p:tav tm="0">
                                          <p:val>
                                            <p:strVal val="#ppt_h"/>
                                          </p:val>
                                        </p:tav>
                                        <p:tav tm="100000">
                                          <p:val>
                                            <p:strVal val="#ppt_h"/>
                                          </p:val>
                                        </p:tav>
                                      </p:tavLst>
                                    </p:anim>
                                    <p:animEffect transition="in" filter="fade">
                                      <p:cBhvr>
                                        <p:cTn id="19" dur="1000"/>
                                        <p:tgtEl>
                                          <p:spTgt spid="38"/>
                                        </p:tgtEl>
                                      </p:cBhvr>
                                    </p:animEffec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37"/>
                                        </p:tgtEl>
                                        <p:attrNameLst>
                                          <p:attrName>r</p:attrName>
                                        </p:attrNameLst>
                                      </p:cBhvr>
                                    </p:animRot>
                                    <p:animRot by="-240000">
                                      <p:cBhvr>
                                        <p:cTn id="22" dur="200" fill="hold">
                                          <p:stCondLst>
                                            <p:cond delay="200"/>
                                          </p:stCondLst>
                                        </p:cTn>
                                        <p:tgtEl>
                                          <p:spTgt spid="37"/>
                                        </p:tgtEl>
                                        <p:attrNameLst>
                                          <p:attrName>r</p:attrName>
                                        </p:attrNameLst>
                                      </p:cBhvr>
                                    </p:animRot>
                                    <p:animRot by="240000">
                                      <p:cBhvr>
                                        <p:cTn id="23" dur="200" fill="hold">
                                          <p:stCondLst>
                                            <p:cond delay="400"/>
                                          </p:stCondLst>
                                        </p:cTn>
                                        <p:tgtEl>
                                          <p:spTgt spid="37"/>
                                        </p:tgtEl>
                                        <p:attrNameLst>
                                          <p:attrName>r</p:attrName>
                                        </p:attrNameLst>
                                      </p:cBhvr>
                                    </p:animRot>
                                    <p:animRot by="-240000">
                                      <p:cBhvr>
                                        <p:cTn id="24" dur="200" fill="hold">
                                          <p:stCondLst>
                                            <p:cond delay="600"/>
                                          </p:stCondLst>
                                        </p:cTn>
                                        <p:tgtEl>
                                          <p:spTgt spid="37"/>
                                        </p:tgtEl>
                                        <p:attrNameLst>
                                          <p:attrName>r</p:attrName>
                                        </p:attrNameLst>
                                      </p:cBhvr>
                                    </p:animRot>
                                    <p:animRot by="120000">
                                      <p:cBhvr>
                                        <p:cTn id="25" dur="200" fill="hold">
                                          <p:stCondLst>
                                            <p:cond delay="800"/>
                                          </p:stCondLst>
                                        </p:cTn>
                                        <p:tgtEl>
                                          <p:spTgt spid="37"/>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38"/>
                                        </p:tgtEl>
                                        <p:attrNameLst>
                                          <p:attrName>r</p:attrName>
                                        </p:attrNameLst>
                                      </p:cBhvr>
                                    </p:animRot>
                                    <p:animRot by="-240000">
                                      <p:cBhvr>
                                        <p:cTn id="28" dur="200" fill="hold">
                                          <p:stCondLst>
                                            <p:cond delay="200"/>
                                          </p:stCondLst>
                                        </p:cTn>
                                        <p:tgtEl>
                                          <p:spTgt spid="38"/>
                                        </p:tgtEl>
                                        <p:attrNameLst>
                                          <p:attrName>r</p:attrName>
                                        </p:attrNameLst>
                                      </p:cBhvr>
                                    </p:animRot>
                                    <p:animRot by="240000">
                                      <p:cBhvr>
                                        <p:cTn id="29" dur="200" fill="hold">
                                          <p:stCondLst>
                                            <p:cond delay="400"/>
                                          </p:stCondLst>
                                        </p:cTn>
                                        <p:tgtEl>
                                          <p:spTgt spid="38"/>
                                        </p:tgtEl>
                                        <p:attrNameLst>
                                          <p:attrName>r</p:attrName>
                                        </p:attrNameLst>
                                      </p:cBhvr>
                                    </p:animRot>
                                    <p:animRot by="-240000">
                                      <p:cBhvr>
                                        <p:cTn id="30" dur="200" fill="hold">
                                          <p:stCondLst>
                                            <p:cond delay="600"/>
                                          </p:stCondLst>
                                        </p:cTn>
                                        <p:tgtEl>
                                          <p:spTgt spid="38"/>
                                        </p:tgtEl>
                                        <p:attrNameLst>
                                          <p:attrName>r</p:attrName>
                                        </p:attrNameLst>
                                      </p:cBhvr>
                                    </p:animRot>
                                    <p:animRot by="120000">
                                      <p:cBhvr>
                                        <p:cTn id="31"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2CA70-19E0-6205-A734-A83328C9D96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13C802-7082-2ACF-C0BD-B66065D508C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2CDBF5E9-1BAC-F0EF-16FB-76B38135901C}"/>
              </a:ext>
            </a:extLst>
          </p:cNvPr>
          <p:cNvSpPr/>
          <p:nvPr/>
        </p:nvSpPr>
        <p:spPr>
          <a:xfrm flipH="1">
            <a:off x="21771"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4" name="Freeform 27">
            <a:extLst>
              <a:ext uri="{FF2B5EF4-FFF2-40B4-BE49-F238E27FC236}">
                <a16:creationId xmlns:a16="http://schemas.microsoft.com/office/drawing/2014/main" id="{AD508D5E-B996-63DF-AD63-45862FDB2601}"/>
              </a:ext>
            </a:extLst>
          </p:cNvPr>
          <p:cNvSpPr/>
          <p:nvPr/>
        </p:nvSpPr>
        <p:spPr>
          <a:xfrm>
            <a:off x="11734800" y="6330043"/>
            <a:ext cx="3581400" cy="2781300"/>
          </a:xfrm>
          <a:custGeom>
            <a:avLst/>
            <a:gdLst/>
            <a:ahLst/>
            <a:cxnLst/>
            <a:rect l="l" t="t" r="r" b="b"/>
            <a:pathLst>
              <a:path w="5018049" h="4114800">
                <a:moveTo>
                  <a:pt x="0" y="0"/>
                </a:moveTo>
                <a:lnTo>
                  <a:pt x="5018048" y="0"/>
                </a:lnTo>
                <a:lnTo>
                  <a:pt x="501804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VN" dirty="0"/>
          </a:p>
        </p:txBody>
      </p:sp>
      <p:sp>
        <p:nvSpPr>
          <p:cNvPr id="3" name="TextBox 2">
            <a:extLst>
              <a:ext uri="{FF2B5EF4-FFF2-40B4-BE49-F238E27FC236}">
                <a16:creationId xmlns:a16="http://schemas.microsoft.com/office/drawing/2014/main" id="{139382D4-C097-60F2-EE53-9D8E899B86A4}"/>
              </a:ext>
            </a:extLst>
          </p:cNvPr>
          <p:cNvSpPr txBox="1"/>
          <p:nvPr/>
        </p:nvSpPr>
        <p:spPr>
          <a:xfrm>
            <a:off x="1752600" y="1743356"/>
            <a:ext cx="14058900" cy="1631216"/>
          </a:xfrm>
          <a:custGeom>
            <a:avLst/>
            <a:gdLst>
              <a:gd name="connsiteX0" fmla="*/ 0 w 14058900"/>
              <a:gd name="connsiteY0" fmla="*/ 0 h 1631216"/>
              <a:gd name="connsiteX1" fmla="*/ 726377 w 14058900"/>
              <a:gd name="connsiteY1" fmla="*/ 0 h 1631216"/>
              <a:gd name="connsiteX2" fmla="*/ 1171575 w 14058900"/>
              <a:gd name="connsiteY2" fmla="*/ 0 h 1631216"/>
              <a:gd name="connsiteX3" fmla="*/ 2038540 w 14058900"/>
              <a:gd name="connsiteY3" fmla="*/ 0 h 1631216"/>
              <a:gd name="connsiteX4" fmla="*/ 2624328 w 14058900"/>
              <a:gd name="connsiteY4" fmla="*/ 0 h 1631216"/>
              <a:gd name="connsiteX5" fmla="*/ 3350704 w 14058900"/>
              <a:gd name="connsiteY5" fmla="*/ 0 h 1631216"/>
              <a:gd name="connsiteX6" fmla="*/ 4077081 w 14058900"/>
              <a:gd name="connsiteY6" fmla="*/ 0 h 1631216"/>
              <a:gd name="connsiteX7" fmla="*/ 4241102 w 14058900"/>
              <a:gd name="connsiteY7" fmla="*/ 0 h 1631216"/>
              <a:gd name="connsiteX8" fmla="*/ 4405122 w 14058900"/>
              <a:gd name="connsiteY8" fmla="*/ 0 h 1631216"/>
              <a:gd name="connsiteX9" fmla="*/ 5272087 w 14058900"/>
              <a:gd name="connsiteY9" fmla="*/ 0 h 1631216"/>
              <a:gd name="connsiteX10" fmla="*/ 5857875 w 14058900"/>
              <a:gd name="connsiteY10" fmla="*/ 0 h 1631216"/>
              <a:gd name="connsiteX11" fmla="*/ 6162484 w 14058900"/>
              <a:gd name="connsiteY11" fmla="*/ 0 h 1631216"/>
              <a:gd name="connsiteX12" fmla="*/ 7029450 w 14058900"/>
              <a:gd name="connsiteY12" fmla="*/ 0 h 1631216"/>
              <a:gd name="connsiteX13" fmla="*/ 7474648 w 14058900"/>
              <a:gd name="connsiteY13" fmla="*/ 0 h 1631216"/>
              <a:gd name="connsiteX14" fmla="*/ 7779258 w 14058900"/>
              <a:gd name="connsiteY14" fmla="*/ 0 h 1631216"/>
              <a:gd name="connsiteX15" fmla="*/ 8646223 w 14058900"/>
              <a:gd name="connsiteY15" fmla="*/ 0 h 1631216"/>
              <a:gd name="connsiteX16" fmla="*/ 8810244 w 14058900"/>
              <a:gd name="connsiteY16" fmla="*/ 0 h 1631216"/>
              <a:gd name="connsiteX17" fmla="*/ 9396031 w 14058900"/>
              <a:gd name="connsiteY17" fmla="*/ 0 h 1631216"/>
              <a:gd name="connsiteX18" fmla="*/ 9700641 w 14058900"/>
              <a:gd name="connsiteY18" fmla="*/ 0 h 1631216"/>
              <a:gd name="connsiteX19" fmla="*/ 10427017 w 14058900"/>
              <a:gd name="connsiteY19" fmla="*/ 0 h 1631216"/>
              <a:gd name="connsiteX20" fmla="*/ 10591038 w 14058900"/>
              <a:gd name="connsiteY20" fmla="*/ 0 h 1631216"/>
              <a:gd name="connsiteX21" fmla="*/ 10895647 w 14058900"/>
              <a:gd name="connsiteY21" fmla="*/ 0 h 1631216"/>
              <a:gd name="connsiteX22" fmla="*/ 11762613 w 14058900"/>
              <a:gd name="connsiteY22" fmla="*/ 0 h 1631216"/>
              <a:gd name="connsiteX23" fmla="*/ 12348400 w 14058900"/>
              <a:gd name="connsiteY23" fmla="*/ 0 h 1631216"/>
              <a:gd name="connsiteX24" fmla="*/ 13215366 w 14058900"/>
              <a:gd name="connsiteY24" fmla="*/ 0 h 1631216"/>
              <a:gd name="connsiteX25" fmla="*/ 14058900 w 14058900"/>
              <a:gd name="connsiteY25" fmla="*/ 0 h 1631216"/>
              <a:gd name="connsiteX26" fmla="*/ 14058900 w 14058900"/>
              <a:gd name="connsiteY26" fmla="*/ 527427 h 1631216"/>
              <a:gd name="connsiteX27" fmla="*/ 14058900 w 14058900"/>
              <a:gd name="connsiteY27" fmla="*/ 1038541 h 1631216"/>
              <a:gd name="connsiteX28" fmla="*/ 14058900 w 14058900"/>
              <a:gd name="connsiteY28" fmla="*/ 1631216 h 1631216"/>
              <a:gd name="connsiteX29" fmla="*/ 13754291 w 14058900"/>
              <a:gd name="connsiteY29" fmla="*/ 1631216 h 1631216"/>
              <a:gd name="connsiteX30" fmla="*/ 13168503 w 14058900"/>
              <a:gd name="connsiteY30" fmla="*/ 1631216 h 1631216"/>
              <a:gd name="connsiteX31" fmla="*/ 12301538 w 14058900"/>
              <a:gd name="connsiteY31" fmla="*/ 1631216 h 1631216"/>
              <a:gd name="connsiteX32" fmla="*/ 12137517 w 14058900"/>
              <a:gd name="connsiteY32" fmla="*/ 1631216 h 1631216"/>
              <a:gd name="connsiteX33" fmla="*/ 11692319 w 14058900"/>
              <a:gd name="connsiteY33" fmla="*/ 1631216 h 1631216"/>
              <a:gd name="connsiteX34" fmla="*/ 11106531 w 14058900"/>
              <a:gd name="connsiteY34" fmla="*/ 1631216 h 1631216"/>
              <a:gd name="connsiteX35" fmla="*/ 10520744 w 14058900"/>
              <a:gd name="connsiteY35" fmla="*/ 1631216 h 1631216"/>
              <a:gd name="connsiteX36" fmla="*/ 10075545 w 14058900"/>
              <a:gd name="connsiteY36" fmla="*/ 1631216 h 1631216"/>
              <a:gd name="connsiteX37" fmla="*/ 9349169 w 14058900"/>
              <a:gd name="connsiteY37" fmla="*/ 1631216 h 1631216"/>
              <a:gd name="connsiteX38" fmla="*/ 8763381 w 14058900"/>
              <a:gd name="connsiteY38" fmla="*/ 1631216 h 1631216"/>
              <a:gd name="connsiteX39" fmla="*/ 8177594 w 14058900"/>
              <a:gd name="connsiteY39" fmla="*/ 1631216 h 1631216"/>
              <a:gd name="connsiteX40" fmla="*/ 7732395 w 14058900"/>
              <a:gd name="connsiteY40" fmla="*/ 1631216 h 1631216"/>
              <a:gd name="connsiteX41" fmla="*/ 6865429 w 14058900"/>
              <a:gd name="connsiteY41" fmla="*/ 1631216 h 1631216"/>
              <a:gd name="connsiteX42" fmla="*/ 6279642 w 14058900"/>
              <a:gd name="connsiteY42" fmla="*/ 1631216 h 1631216"/>
              <a:gd name="connsiteX43" fmla="*/ 6115621 w 14058900"/>
              <a:gd name="connsiteY43" fmla="*/ 1631216 h 1631216"/>
              <a:gd name="connsiteX44" fmla="*/ 5670423 w 14058900"/>
              <a:gd name="connsiteY44" fmla="*/ 1631216 h 1631216"/>
              <a:gd name="connsiteX45" fmla="*/ 5084636 w 14058900"/>
              <a:gd name="connsiteY45" fmla="*/ 1631216 h 1631216"/>
              <a:gd name="connsiteX46" fmla="*/ 4639437 w 14058900"/>
              <a:gd name="connsiteY46" fmla="*/ 1631216 h 1631216"/>
              <a:gd name="connsiteX47" fmla="*/ 4475417 w 14058900"/>
              <a:gd name="connsiteY47" fmla="*/ 1631216 h 1631216"/>
              <a:gd name="connsiteX48" fmla="*/ 3608451 w 14058900"/>
              <a:gd name="connsiteY48" fmla="*/ 1631216 h 1631216"/>
              <a:gd name="connsiteX49" fmla="*/ 2882075 w 14058900"/>
              <a:gd name="connsiteY49" fmla="*/ 1631216 h 1631216"/>
              <a:gd name="connsiteX50" fmla="*/ 2577465 w 14058900"/>
              <a:gd name="connsiteY50" fmla="*/ 1631216 h 1631216"/>
              <a:gd name="connsiteX51" fmla="*/ 2272856 w 14058900"/>
              <a:gd name="connsiteY51" fmla="*/ 1631216 h 1631216"/>
              <a:gd name="connsiteX52" fmla="*/ 1827657 w 14058900"/>
              <a:gd name="connsiteY52" fmla="*/ 1631216 h 1631216"/>
              <a:gd name="connsiteX53" fmla="*/ 1101281 w 14058900"/>
              <a:gd name="connsiteY53" fmla="*/ 1631216 h 1631216"/>
              <a:gd name="connsiteX54" fmla="*/ 0 w 14058900"/>
              <a:gd name="connsiteY54" fmla="*/ 1631216 h 1631216"/>
              <a:gd name="connsiteX55" fmla="*/ 0 w 14058900"/>
              <a:gd name="connsiteY55" fmla="*/ 1136414 h 1631216"/>
              <a:gd name="connsiteX56" fmla="*/ 0 w 14058900"/>
              <a:gd name="connsiteY56" fmla="*/ 608987 h 1631216"/>
              <a:gd name="connsiteX57" fmla="*/ 0 w 14058900"/>
              <a:gd name="connsiteY57" fmla="*/ 0 h 16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058900" h="1631216" fill="none" extrusionOk="0">
                <a:moveTo>
                  <a:pt x="0" y="0"/>
                </a:moveTo>
                <a:cubicBezTo>
                  <a:pt x="269083" y="-24626"/>
                  <a:pt x="573411" y="44372"/>
                  <a:pt x="726377" y="0"/>
                </a:cubicBezTo>
                <a:cubicBezTo>
                  <a:pt x="879343" y="-44372"/>
                  <a:pt x="1032305" y="17357"/>
                  <a:pt x="1171575" y="0"/>
                </a:cubicBezTo>
                <a:cubicBezTo>
                  <a:pt x="1310845" y="-17357"/>
                  <a:pt x="1623663" y="48826"/>
                  <a:pt x="2038540" y="0"/>
                </a:cubicBezTo>
                <a:cubicBezTo>
                  <a:pt x="2453418" y="-48826"/>
                  <a:pt x="2455145" y="49852"/>
                  <a:pt x="2624328" y="0"/>
                </a:cubicBezTo>
                <a:cubicBezTo>
                  <a:pt x="2793511" y="-49852"/>
                  <a:pt x="3105488" y="7238"/>
                  <a:pt x="3350704" y="0"/>
                </a:cubicBezTo>
                <a:cubicBezTo>
                  <a:pt x="3595920" y="-7238"/>
                  <a:pt x="3766111" y="69144"/>
                  <a:pt x="4077081" y="0"/>
                </a:cubicBezTo>
                <a:cubicBezTo>
                  <a:pt x="4388051" y="-69144"/>
                  <a:pt x="4183866" y="14131"/>
                  <a:pt x="4241102" y="0"/>
                </a:cubicBezTo>
                <a:cubicBezTo>
                  <a:pt x="4298338" y="-14131"/>
                  <a:pt x="4348567" y="4940"/>
                  <a:pt x="4405122" y="0"/>
                </a:cubicBezTo>
                <a:cubicBezTo>
                  <a:pt x="4461677" y="-4940"/>
                  <a:pt x="4992492" y="15704"/>
                  <a:pt x="5272087" y="0"/>
                </a:cubicBezTo>
                <a:cubicBezTo>
                  <a:pt x="5551682" y="-15704"/>
                  <a:pt x="5593867" y="17810"/>
                  <a:pt x="5857875" y="0"/>
                </a:cubicBezTo>
                <a:cubicBezTo>
                  <a:pt x="6121883" y="-17810"/>
                  <a:pt x="6098947" y="33635"/>
                  <a:pt x="6162484" y="0"/>
                </a:cubicBezTo>
                <a:cubicBezTo>
                  <a:pt x="6226021" y="-33635"/>
                  <a:pt x="6767400" y="85161"/>
                  <a:pt x="7029450" y="0"/>
                </a:cubicBezTo>
                <a:cubicBezTo>
                  <a:pt x="7291500" y="-85161"/>
                  <a:pt x="7376293" y="1102"/>
                  <a:pt x="7474648" y="0"/>
                </a:cubicBezTo>
                <a:cubicBezTo>
                  <a:pt x="7573003" y="-1102"/>
                  <a:pt x="7630759" y="29546"/>
                  <a:pt x="7779258" y="0"/>
                </a:cubicBezTo>
                <a:cubicBezTo>
                  <a:pt x="7927757" y="-29546"/>
                  <a:pt x="8270226" y="24907"/>
                  <a:pt x="8646223" y="0"/>
                </a:cubicBezTo>
                <a:cubicBezTo>
                  <a:pt x="9022221" y="-24907"/>
                  <a:pt x="8747100" y="17296"/>
                  <a:pt x="8810244" y="0"/>
                </a:cubicBezTo>
                <a:cubicBezTo>
                  <a:pt x="8873388" y="-17296"/>
                  <a:pt x="9217835" y="23979"/>
                  <a:pt x="9396031" y="0"/>
                </a:cubicBezTo>
                <a:cubicBezTo>
                  <a:pt x="9574227" y="-23979"/>
                  <a:pt x="9602394" y="753"/>
                  <a:pt x="9700641" y="0"/>
                </a:cubicBezTo>
                <a:cubicBezTo>
                  <a:pt x="9798888" y="-753"/>
                  <a:pt x="10097282" y="19739"/>
                  <a:pt x="10427017" y="0"/>
                </a:cubicBezTo>
                <a:cubicBezTo>
                  <a:pt x="10756752" y="-19739"/>
                  <a:pt x="10536675" y="667"/>
                  <a:pt x="10591038" y="0"/>
                </a:cubicBezTo>
                <a:cubicBezTo>
                  <a:pt x="10645401" y="-667"/>
                  <a:pt x="10759650" y="36066"/>
                  <a:pt x="10895647" y="0"/>
                </a:cubicBezTo>
                <a:cubicBezTo>
                  <a:pt x="11031644" y="-36066"/>
                  <a:pt x="11589159" y="11835"/>
                  <a:pt x="11762613" y="0"/>
                </a:cubicBezTo>
                <a:cubicBezTo>
                  <a:pt x="11936067" y="-11835"/>
                  <a:pt x="12192413" y="35967"/>
                  <a:pt x="12348400" y="0"/>
                </a:cubicBezTo>
                <a:cubicBezTo>
                  <a:pt x="12504387" y="-35967"/>
                  <a:pt x="12837894" y="54167"/>
                  <a:pt x="13215366" y="0"/>
                </a:cubicBezTo>
                <a:cubicBezTo>
                  <a:pt x="13592838" y="-54167"/>
                  <a:pt x="13720316" y="83342"/>
                  <a:pt x="14058900" y="0"/>
                </a:cubicBezTo>
                <a:cubicBezTo>
                  <a:pt x="14116975" y="134026"/>
                  <a:pt x="14053917" y="320376"/>
                  <a:pt x="14058900" y="527427"/>
                </a:cubicBezTo>
                <a:cubicBezTo>
                  <a:pt x="14063883" y="734478"/>
                  <a:pt x="14039514" y="791100"/>
                  <a:pt x="14058900" y="1038541"/>
                </a:cubicBezTo>
                <a:cubicBezTo>
                  <a:pt x="14078286" y="1285982"/>
                  <a:pt x="14054627" y="1462603"/>
                  <a:pt x="14058900" y="1631216"/>
                </a:cubicBezTo>
                <a:cubicBezTo>
                  <a:pt x="13970361" y="1635740"/>
                  <a:pt x="13832102" y="1605868"/>
                  <a:pt x="13754291" y="1631216"/>
                </a:cubicBezTo>
                <a:cubicBezTo>
                  <a:pt x="13676480" y="1656564"/>
                  <a:pt x="13289106" y="1571820"/>
                  <a:pt x="13168503" y="1631216"/>
                </a:cubicBezTo>
                <a:cubicBezTo>
                  <a:pt x="13047900" y="1690612"/>
                  <a:pt x="12594392" y="1610391"/>
                  <a:pt x="12301538" y="1631216"/>
                </a:cubicBezTo>
                <a:cubicBezTo>
                  <a:pt x="12008684" y="1652041"/>
                  <a:pt x="12188015" y="1613250"/>
                  <a:pt x="12137517" y="1631216"/>
                </a:cubicBezTo>
                <a:cubicBezTo>
                  <a:pt x="12087019" y="1649182"/>
                  <a:pt x="11849634" y="1585292"/>
                  <a:pt x="11692319" y="1631216"/>
                </a:cubicBezTo>
                <a:cubicBezTo>
                  <a:pt x="11535004" y="1677140"/>
                  <a:pt x="11269614" y="1582956"/>
                  <a:pt x="11106531" y="1631216"/>
                </a:cubicBezTo>
                <a:cubicBezTo>
                  <a:pt x="10943448" y="1679476"/>
                  <a:pt x="10736336" y="1587761"/>
                  <a:pt x="10520744" y="1631216"/>
                </a:cubicBezTo>
                <a:cubicBezTo>
                  <a:pt x="10305152" y="1674671"/>
                  <a:pt x="10296477" y="1590013"/>
                  <a:pt x="10075545" y="1631216"/>
                </a:cubicBezTo>
                <a:cubicBezTo>
                  <a:pt x="9854613" y="1672419"/>
                  <a:pt x="9631768" y="1580253"/>
                  <a:pt x="9349169" y="1631216"/>
                </a:cubicBezTo>
                <a:cubicBezTo>
                  <a:pt x="9066570" y="1682179"/>
                  <a:pt x="9053397" y="1608813"/>
                  <a:pt x="8763381" y="1631216"/>
                </a:cubicBezTo>
                <a:cubicBezTo>
                  <a:pt x="8473365" y="1653619"/>
                  <a:pt x="8417655" y="1584626"/>
                  <a:pt x="8177594" y="1631216"/>
                </a:cubicBezTo>
                <a:cubicBezTo>
                  <a:pt x="7937533" y="1677806"/>
                  <a:pt x="7870636" y="1627883"/>
                  <a:pt x="7732395" y="1631216"/>
                </a:cubicBezTo>
                <a:cubicBezTo>
                  <a:pt x="7594154" y="1634549"/>
                  <a:pt x="7230800" y="1549150"/>
                  <a:pt x="6865429" y="1631216"/>
                </a:cubicBezTo>
                <a:cubicBezTo>
                  <a:pt x="6500058" y="1713282"/>
                  <a:pt x="6550930" y="1594132"/>
                  <a:pt x="6279642" y="1631216"/>
                </a:cubicBezTo>
                <a:cubicBezTo>
                  <a:pt x="6008354" y="1668300"/>
                  <a:pt x="6180682" y="1612113"/>
                  <a:pt x="6115621" y="1631216"/>
                </a:cubicBezTo>
                <a:cubicBezTo>
                  <a:pt x="6050560" y="1650319"/>
                  <a:pt x="5873525" y="1580828"/>
                  <a:pt x="5670423" y="1631216"/>
                </a:cubicBezTo>
                <a:cubicBezTo>
                  <a:pt x="5467321" y="1681604"/>
                  <a:pt x="5349344" y="1585223"/>
                  <a:pt x="5084636" y="1631216"/>
                </a:cubicBezTo>
                <a:cubicBezTo>
                  <a:pt x="4819928" y="1677209"/>
                  <a:pt x="4755513" y="1604060"/>
                  <a:pt x="4639437" y="1631216"/>
                </a:cubicBezTo>
                <a:cubicBezTo>
                  <a:pt x="4523361" y="1658372"/>
                  <a:pt x="4529883" y="1617495"/>
                  <a:pt x="4475417" y="1631216"/>
                </a:cubicBezTo>
                <a:cubicBezTo>
                  <a:pt x="4420951" y="1644937"/>
                  <a:pt x="3862931" y="1575529"/>
                  <a:pt x="3608451" y="1631216"/>
                </a:cubicBezTo>
                <a:cubicBezTo>
                  <a:pt x="3353971" y="1686903"/>
                  <a:pt x="3060753" y="1571711"/>
                  <a:pt x="2882075" y="1631216"/>
                </a:cubicBezTo>
                <a:cubicBezTo>
                  <a:pt x="2703397" y="1690721"/>
                  <a:pt x="2673547" y="1597167"/>
                  <a:pt x="2577465" y="1631216"/>
                </a:cubicBezTo>
                <a:cubicBezTo>
                  <a:pt x="2481383" y="1665265"/>
                  <a:pt x="2422722" y="1625486"/>
                  <a:pt x="2272856" y="1631216"/>
                </a:cubicBezTo>
                <a:cubicBezTo>
                  <a:pt x="2122990" y="1636946"/>
                  <a:pt x="1969342" y="1581809"/>
                  <a:pt x="1827657" y="1631216"/>
                </a:cubicBezTo>
                <a:cubicBezTo>
                  <a:pt x="1685972" y="1680623"/>
                  <a:pt x="1310493" y="1554183"/>
                  <a:pt x="1101281" y="1631216"/>
                </a:cubicBezTo>
                <a:cubicBezTo>
                  <a:pt x="892069" y="1708249"/>
                  <a:pt x="536229" y="1593904"/>
                  <a:pt x="0" y="1631216"/>
                </a:cubicBezTo>
                <a:cubicBezTo>
                  <a:pt x="-18855" y="1496557"/>
                  <a:pt x="41408" y="1305189"/>
                  <a:pt x="0" y="1136414"/>
                </a:cubicBezTo>
                <a:cubicBezTo>
                  <a:pt x="-41408" y="967639"/>
                  <a:pt x="54854" y="734155"/>
                  <a:pt x="0" y="608987"/>
                </a:cubicBezTo>
                <a:cubicBezTo>
                  <a:pt x="-54854" y="483819"/>
                  <a:pt x="62548" y="243525"/>
                  <a:pt x="0" y="0"/>
                </a:cubicBezTo>
                <a:close/>
              </a:path>
              <a:path w="14058900" h="1631216" stroke="0" extrusionOk="0">
                <a:moveTo>
                  <a:pt x="0" y="0"/>
                </a:moveTo>
                <a:cubicBezTo>
                  <a:pt x="155418" y="-49052"/>
                  <a:pt x="321993" y="15306"/>
                  <a:pt x="585788" y="0"/>
                </a:cubicBezTo>
                <a:cubicBezTo>
                  <a:pt x="849583" y="-15306"/>
                  <a:pt x="1178780" y="11868"/>
                  <a:pt x="1452753" y="0"/>
                </a:cubicBezTo>
                <a:cubicBezTo>
                  <a:pt x="1726726" y="-11868"/>
                  <a:pt x="1970300" y="48227"/>
                  <a:pt x="2319718" y="0"/>
                </a:cubicBezTo>
                <a:cubicBezTo>
                  <a:pt x="2669137" y="-48227"/>
                  <a:pt x="2870177" y="101060"/>
                  <a:pt x="3186684" y="0"/>
                </a:cubicBezTo>
                <a:cubicBezTo>
                  <a:pt x="3503191" y="-101060"/>
                  <a:pt x="3290334" y="10719"/>
                  <a:pt x="3350704" y="0"/>
                </a:cubicBezTo>
                <a:cubicBezTo>
                  <a:pt x="3411074" y="-10719"/>
                  <a:pt x="3715465" y="34962"/>
                  <a:pt x="3936492" y="0"/>
                </a:cubicBezTo>
                <a:cubicBezTo>
                  <a:pt x="4157519" y="-34962"/>
                  <a:pt x="4307285" y="83804"/>
                  <a:pt x="4662869" y="0"/>
                </a:cubicBezTo>
                <a:cubicBezTo>
                  <a:pt x="5018453" y="-83804"/>
                  <a:pt x="5081279" y="63288"/>
                  <a:pt x="5248656" y="0"/>
                </a:cubicBezTo>
                <a:cubicBezTo>
                  <a:pt x="5416033" y="-63288"/>
                  <a:pt x="5853451" y="91013"/>
                  <a:pt x="6115622" y="0"/>
                </a:cubicBezTo>
                <a:cubicBezTo>
                  <a:pt x="6377793" y="-91013"/>
                  <a:pt x="6428082" y="52560"/>
                  <a:pt x="6560820" y="0"/>
                </a:cubicBezTo>
                <a:cubicBezTo>
                  <a:pt x="6693558" y="-52560"/>
                  <a:pt x="6765996" y="22966"/>
                  <a:pt x="6865430" y="0"/>
                </a:cubicBezTo>
                <a:cubicBezTo>
                  <a:pt x="6964864" y="-22966"/>
                  <a:pt x="6984759" y="365"/>
                  <a:pt x="7029450" y="0"/>
                </a:cubicBezTo>
                <a:cubicBezTo>
                  <a:pt x="7074141" y="-365"/>
                  <a:pt x="7372727" y="44951"/>
                  <a:pt x="7474648" y="0"/>
                </a:cubicBezTo>
                <a:cubicBezTo>
                  <a:pt x="7576569" y="-44951"/>
                  <a:pt x="7712888" y="19821"/>
                  <a:pt x="7779258" y="0"/>
                </a:cubicBezTo>
                <a:cubicBezTo>
                  <a:pt x="7845628" y="-19821"/>
                  <a:pt x="8309016" y="72425"/>
                  <a:pt x="8646223" y="0"/>
                </a:cubicBezTo>
                <a:cubicBezTo>
                  <a:pt x="8983430" y="-72425"/>
                  <a:pt x="9147628" y="21599"/>
                  <a:pt x="9513189" y="0"/>
                </a:cubicBezTo>
                <a:cubicBezTo>
                  <a:pt x="9878750" y="-21599"/>
                  <a:pt x="9790913" y="6125"/>
                  <a:pt x="9958387" y="0"/>
                </a:cubicBezTo>
                <a:cubicBezTo>
                  <a:pt x="10125861" y="-6125"/>
                  <a:pt x="10451236" y="79981"/>
                  <a:pt x="10684764" y="0"/>
                </a:cubicBezTo>
                <a:cubicBezTo>
                  <a:pt x="10918292" y="-79981"/>
                  <a:pt x="10814800" y="19474"/>
                  <a:pt x="10848784" y="0"/>
                </a:cubicBezTo>
                <a:cubicBezTo>
                  <a:pt x="10882768" y="-19474"/>
                  <a:pt x="10962651" y="14462"/>
                  <a:pt x="11012805" y="0"/>
                </a:cubicBezTo>
                <a:cubicBezTo>
                  <a:pt x="11062959" y="-14462"/>
                  <a:pt x="11300153" y="52820"/>
                  <a:pt x="11458003" y="0"/>
                </a:cubicBezTo>
                <a:cubicBezTo>
                  <a:pt x="11615853" y="-52820"/>
                  <a:pt x="11584954" y="19375"/>
                  <a:pt x="11622024" y="0"/>
                </a:cubicBezTo>
                <a:cubicBezTo>
                  <a:pt x="11659094" y="-19375"/>
                  <a:pt x="12238528" y="46518"/>
                  <a:pt x="12488989" y="0"/>
                </a:cubicBezTo>
                <a:cubicBezTo>
                  <a:pt x="12739451" y="-46518"/>
                  <a:pt x="12716452" y="10419"/>
                  <a:pt x="12793599" y="0"/>
                </a:cubicBezTo>
                <a:cubicBezTo>
                  <a:pt x="12870746" y="-10419"/>
                  <a:pt x="13155339" y="27930"/>
                  <a:pt x="13379386" y="0"/>
                </a:cubicBezTo>
                <a:cubicBezTo>
                  <a:pt x="13603433" y="-27930"/>
                  <a:pt x="13870733" y="3116"/>
                  <a:pt x="14058900" y="0"/>
                </a:cubicBezTo>
                <a:cubicBezTo>
                  <a:pt x="14075453" y="131623"/>
                  <a:pt x="14049726" y="381014"/>
                  <a:pt x="14058900" y="560051"/>
                </a:cubicBezTo>
                <a:cubicBezTo>
                  <a:pt x="14068074" y="739088"/>
                  <a:pt x="14026878" y="961179"/>
                  <a:pt x="14058900" y="1103789"/>
                </a:cubicBezTo>
                <a:cubicBezTo>
                  <a:pt x="14090922" y="1246399"/>
                  <a:pt x="14041338" y="1417875"/>
                  <a:pt x="14058900" y="1631216"/>
                </a:cubicBezTo>
                <a:cubicBezTo>
                  <a:pt x="13708760" y="1642963"/>
                  <a:pt x="13622535" y="1554908"/>
                  <a:pt x="13332524" y="1631216"/>
                </a:cubicBezTo>
                <a:cubicBezTo>
                  <a:pt x="13042513" y="1707524"/>
                  <a:pt x="12804206" y="1611467"/>
                  <a:pt x="12606147" y="1631216"/>
                </a:cubicBezTo>
                <a:cubicBezTo>
                  <a:pt x="12408088" y="1650965"/>
                  <a:pt x="12058179" y="1572840"/>
                  <a:pt x="11879771" y="1631216"/>
                </a:cubicBezTo>
                <a:cubicBezTo>
                  <a:pt x="11701363" y="1689592"/>
                  <a:pt x="11488470" y="1561143"/>
                  <a:pt x="11153394" y="1631216"/>
                </a:cubicBezTo>
                <a:cubicBezTo>
                  <a:pt x="10818318" y="1701289"/>
                  <a:pt x="11039259" y="1616143"/>
                  <a:pt x="10989374" y="1631216"/>
                </a:cubicBezTo>
                <a:cubicBezTo>
                  <a:pt x="10939489" y="1646289"/>
                  <a:pt x="10355471" y="1539679"/>
                  <a:pt x="10122408" y="1631216"/>
                </a:cubicBezTo>
                <a:cubicBezTo>
                  <a:pt x="9889345" y="1722753"/>
                  <a:pt x="9992118" y="1627970"/>
                  <a:pt x="9958388" y="1631216"/>
                </a:cubicBezTo>
                <a:cubicBezTo>
                  <a:pt x="9924658" y="1634462"/>
                  <a:pt x="9397240" y="1561100"/>
                  <a:pt x="9232011" y="1631216"/>
                </a:cubicBezTo>
                <a:cubicBezTo>
                  <a:pt x="9066782" y="1701332"/>
                  <a:pt x="8949850" y="1604182"/>
                  <a:pt x="8786813" y="1631216"/>
                </a:cubicBezTo>
                <a:cubicBezTo>
                  <a:pt x="8623776" y="1658250"/>
                  <a:pt x="8670170" y="1627505"/>
                  <a:pt x="8622792" y="1631216"/>
                </a:cubicBezTo>
                <a:cubicBezTo>
                  <a:pt x="8575414" y="1634927"/>
                  <a:pt x="8134702" y="1621470"/>
                  <a:pt x="7896416" y="1631216"/>
                </a:cubicBezTo>
                <a:cubicBezTo>
                  <a:pt x="7658130" y="1640962"/>
                  <a:pt x="7780058" y="1618950"/>
                  <a:pt x="7732395" y="1631216"/>
                </a:cubicBezTo>
                <a:cubicBezTo>
                  <a:pt x="7684732" y="1643482"/>
                  <a:pt x="7300193" y="1551259"/>
                  <a:pt x="7006019" y="1631216"/>
                </a:cubicBezTo>
                <a:cubicBezTo>
                  <a:pt x="6711845" y="1711173"/>
                  <a:pt x="6556692" y="1569686"/>
                  <a:pt x="6420231" y="1631216"/>
                </a:cubicBezTo>
                <a:cubicBezTo>
                  <a:pt x="6283770" y="1692746"/>
                  <a:pt x="6017146" y="1582674"/>
                  <a:pt x="5834444" y="1631216"/>
                </a:cubicBezTo>
                <a:cubicBezTo>
                  <a:pt x="5651742" y="1679758"/>
                  <a:pt x="5436507" y="1565295"/>
                  <a:pt x="5248656" y="1631216"/>
                </a:cubicBezTo>
                <a:cubicBezTo>
                  <a:pt x="5060805" y="1697137"/>
                  <a:pt x="4683951" y="1549700"/>
                  <a:pt x="4381691" y="1631216"/>
                </a:cubicBezTo>
                <a:cubicBezTo>
                  <a:pt x="4079432" y="1712732"/>
                  <a:pt x="3878646" y="1528371"/>
                  <a:pt x="3514725" y="1631216"/>
                </a:cubicBezTo>
                <a:cubicBezTo>
                  <a:pt x="3150804" y="1734061"/>
                  <a:pt x="3050703" y="1625746"/>
                  <a:pt x="2647760" y="1631216"/>
                </a:cubicBezTo>
                <a:cubicBezTo>
                  <a:pt x="2244818" y="1636686"/>
                  <a:pt x="2384582" y="1628720"/>
                  <a:pt x="2202561" y="1631216"/>
                </a:cubicBezTo>
                <a:cubicBezTo>
                  <a:pt x="2020540" y="1633712"/>
                  <a:pt x="1889042" y="1624042"/>
                  <a:pt x="1616774" y="1631216"/>
                </a:cubicBezTo>
                <a:cubicBezTo>
                  <a:pt x="1344506" y="1638390"/>
                  <a:pt x="1107173" y="1604314"/>
                  <a:pt x="749808" y="1631216"/>
                </a:cubicBezTo>
                <a:cubicBezTo>
                  <a:pt x="392443" y="1658118"/>
                  <a:pt x="355442" y="1585252"/>
                  <a:pt x="0" y="1631216"/>
                </a:cubicBezTo>
                <a:cubicBezTo>
                  <a:pt x="-68413" y="1434639"/>
                  <a:pt x="10395" y="1267337"/>
                  <a:pt x="0" y="1054853"/>
                </a:cubicBezTo>
                <a:cubicBezTo>
                  <a:pt x="-10395" y="842369"/>
                  <a:pt x="2785" y="790891"/>
                  <a:pt x="0" y="543739"/>
                </a:cubicBezTo>
                <a:cubicBezTo>
                  <a:pt x="-2785" y="296587"/>
                  <a:pt x="37880" y="223156"/>
                  <a:pt x="0" y="0"/>
                </a:cubicBezTo>
                <a:close/>
              </a:path>
            </a:pathLst>
          </a:custGeom>
          <a:solidFill>
            <a:schemeClr val="accent6">
              <a:lumMod val="20000"/>
              <a:lumOff val="80000"/>
            </a:schemeClr>
          </a:solidFill>
          <a:ln w="38100">
            <a:solidFill>
              <a:schemeClr val="tx1"/>
            </a:solidFill>
            <a:extLst>
              <a:ext uri="{C807C97D-BFC1-408E-A445-0C87EB9F89A2}">
                <ask:lineSketchStyleProps xmlns:ask="http://schemas.microsoft.com/office/drawing/2018/sketchyshapes" xmlns="" sd="784857727">
                  <a:prstGeom prst="rect">
                    <a:avLst/>
                  </a:prstGeom>
                  <ask:type>
                    <ask:lineSketchScribble/>
                  </ask:type>
                </ask:lineSketchStyleProps>
              </a:ext>
            </a:extLst>
          </a:ln>
        </p:spPr>
        <p:txBody>
          <a:bodyPr wrap="square" rtlCol="0">
            <a:spAutoFit/>
          </a:bodyPr>
          <a:lstStyle/>
          <a:p>
            <a:pPr algn="just"/>
            <a:r>
              <a:rPr lang="en-VN" sz="5000" dirty="0">
                <a:latin typeface="UTM Avo" panose="02040603050506020204" pitchFamily="18"/>
              </a:rPr>
              <a:t>Chọn dấu câu(dấu chấm hoặc dấu chấm hỏi) phù hợp vào ô trống:</a:t>
            </a:r>
          </a:p>
        </p:txBody>
      </p:sp>
      <p:sp>
        <p:nvSpPr>
          <p:cNvPr id="5" name="TextBox 4">
            <a:extLst>
              <a:ext uri="{FF2B5EF4-FFF2-40B4-BE49-F238E27FC236}">
                <a16:creationId xmlns:a16="http://schemas.microsoft.com/office/drawing/2014/main" id="{F707D242-ADA0-A6A5-9E28-E514E80E81C8}"/>
              </a:ext>
            </a:extLst>
          </p:cNvPr>
          <p:cNvSpPr txBox="1"/>
          <p:nvPr/>
        </p:nvSpPr>
        <p:spPr>
          <a:xfrm>
            <a:off x="1752600" y="3683165"/>
            <a:ext cx="12058650" cy="1015663"/>
          </a:xfrm>
          <a:prstGeom prst="rect">
            <a:avLst/>
          </a:prstGeom>
          <a:noFill/>
        </p:spPr>
        <p:txBody>
          <a:bodyPr wrap="square" rtlCol="0">
            <a:spAutoFit/>
          </a:bodyPr>
          <a:lstStyle/>
          <a:p>
            <a:r>
              <a:rPr lang="en-VN" sz="6000" dirty="0">
                <a:latin typeface="UTM Avo" panose="02040603050506020204" pitchFamily="18"/>
              </a:rPr>
              <a:t>a) Vì sao gà trống thua</a:t>
            </a:r>
          </a:p>
        </p:txBody>
      </p:sp>
      <p:sp>
        <p:nvSpPr>
          <p:cNvPr id="7" name="TextBox 6">
            <a:extLst>
              <a:ext uri="{FF2B5EF4-FFF2-40B4-BE49-F238E27FC236}">
                <a16:creationId xmlns:a16="http://schemas.microsoft.com/office/drawing/2014/main" id="{9ADABF66-4739-BEB5-5AC8-4921BD6E7FC7}"/>
              </a:ext>
            </a:extLst>
          </p:cNvPr>
          <p:cNvSpPr txBox="1"/>
          <p:nvPr/>
        </p:nvSpPr>
        <p:spPr>
          <a:xfrm>
            <a:off x="1752600" y="4760851"/>
            <a:ext cx="14058900" cy="1015663"/>
          </a:xfrm>
          <a:prstGeom prst="rect">
            <a:avLst/>
          </a:prstGeom>
          <a:noFill/>
        </p:spPr>
        <p:txBody>
          <a:bodyPr wrap="square" rtlCol="0">
            <a:spAutoFit/>
          </a:bodyPr>
          <a:lstStyle/>
          <a:p>
            <a:r>
              <a:rPr lang="en-VN" sz="6000" dirty="0">
                <a:latin typeface="UTM Avo" panose="02040603050506020204" pitchFamily="18"/>
              </a:rPr>
              <a:t>b) Đến bây giờ, gà trống vẫn đỏ mặt</a:t>
            </a:r>
          </a:p>
        </p:txBody>
      </p:sp>
      <p:sp>
        <p:nvSpPr>
          <p:cNvPr id="8" name="TextBox 7">
            <a:extLst>
              <a:ext uri="{FF2B5EF4-FFF2-40B4-BE49-F238E27FC236}">
                <a16:creationId xmlns:a16="http://schemas.microsoft.com/office/drawing/2014/main" id="{649D303A-F1E0-A127-EAE4-A623F1413690}"/>
              </a:ext>
            </a:extLst>
          </p:cNvPr>
          <p:cNvSpPr txBox="1"/>
          <p:nvPr/>
        </p:nvSpPr>
        <p:spPr>
          <a:xfrm>
            <a:off x="10820400" y="3683165"/>
            <a:ext cx="1409700" cy="1015663"/>
          </a:xfrm>
          <a:prstGeom prst="rect">
            <a:avLst/>
          </a:prstGeom>
          <a:solidFill>
            <a:schemeClr val="accent2">
              <a:lumMod val="40000"/>
              <a:lumOff val="60000"/>
            </a:schemeClr>
          </a:solidFill>
        </p:spPr>
        <p:txBody>
          <a:bodyPr wrap="square" rtlCol="0">
            <a:spAutoFit/>
          </a:bodyPr>
          <a:lstStyle/>
          <a:p>
            <a:pPr algn="ctr"/>
            <a:r>
              <a:rPr lang="en-VN" sz="6000" dirty="0">
                <a:solidFill>
                  <a:srgbClr val="EA2626"/>
                </a:solidFill>
                <a:latin typeface="UTM Avo" panose="02040603050506020204" pitchFamily="18"/>
              </a:rPr>
              <a:t>…</a:t>
            </a:r>
          </a:p>
        </p:txBody>
      </p:sp>
      <p:sp>
        <p:nvSpPr>
          <p:cNvPr id="9" name="TextBox 8">
            <a:extLst>
              <a:ext uri="{FF2B5EF4-FFF2-40B4-BE49-F238E27FC236}">
                <a16:creationId xmlns:a16="http://schemas.microsoft.com/office/drawing/2014/main" id="{8FCD7403-50C3-6D59-00F1-C94B144741FC}"/>
              </a:ext>
            </a:extLst>
          </p:cNvPr>
          <p:cNvSpPr txBox="1"/>
          <p:nvPr/>
        </p:nvSpPr>
        <p:spPr>
          <a:xfrm>
            <a:off x="15844157" y="4760850"/>
            <a:ext cx="1409700" cy="1015663"/>
          </a:xfrm>
          <a:prstGeom prst="rect">
            <a:avLst/>
          </a:prstGeom>
          <a:solidFill>
            <a:schemeClr val="accent2">
              <a:lumMod val="40000"/>
              <a:lumOff val="60000"/>
            </a:schemeClr>
          </a:solidFill>
        </p:spPr>
        <p:txBody>
          <a:bodyPr wrap="square" rtlCol="0">
            <a:spAutoFit/>
          </a:bodyPr>
          <a:lstStyle/>
          <a:p>
            <a:pPr algn="ctr"/>
            <a:r>
              <a:rPr lang="en-VN" sz="6000" dirty="0">
                <a:solidFill>
                  <a:srgbClr val="EA2626"/>
                </a:solidFill>
                <a:latin typeface="UTM Avo" panose="02040603050506020204" pitchFamily="18"/>
              </a:rPr>
              <a:t>…</a:t>
            </a:r>
          </a:p>
        </p:txBody>
      </p:sp>
    </p:spTree>
    <p:extLst>
      <p:ext uri="{BB962C8B-B14F-4D97-AF65-F5344CB8AC3E}">
        <p14:creationId xmlns:p14="http://schemas.microsoft.com/office/powerpoint/2010/main" val="33037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9549F-54D7-F15E-770A-944E806BEEB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F56C333-FEF2-DCAB-FD65-BD4D60CDF7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63D59D32-828D-63BE-F843-96F868F80013}"/>
              </a:ext>
            </a:extLst>
          </p:cNvPr>
          <p:cNvSpPr/>
          <p:nvPr/>
        </p:nvSpPr>
        <p:spPr>
          <a:xfrm flipH="1">
            <a:off x="21771"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4" name="Freeform 27">
            <a:extLst>
              <a:ext uri="{FF2B5EF4-FFF2-40B4-BE49-F238E27FC236}">
                <a16:creationId xmlns:a16="http://schemas.microsoft.com/office/drawing/2014/main" id="{069F387A-C780-0940-1794-6C7216982889}"/>
              </a:ext>
            </a:extLst>
          </p:cNvPr>
          <p:cNvSpPr/>
          <p:nvPr/>
        </p:nvSpPr>
        <p:spPr>
          <a:xfrm>
            <a:off x="11734800" y="6330043"/>
            <a:ext cx="3581400" cy="2781300"/>
          </a:xfrm>
          <a:custGeom>
            <a:avLst/>
            <a:gdLst/>
            <a:ahLst/>
            <a:cxnLst/>
            <a:rect l="l" t="t" r="r" b="b"/>
            <a:pathLst>
              <a:path w="5018049" h="4114800">
                <a:moveTo>
                  <a:pt x="0" y="0"/>
                </a:moveTo>
                <a:lnTo>
                  <a:pt x="5018048" y="0"/>
                </a:lnTo>
                <a:lnTo>
                  <a:pt x="501804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VN" dirty="0"/>
          </a:p>
        </p:txBody>
      </p:sp>
      <p:sp>
        <p:nvSpPr>
          <p:cNvPr id="3" name="TextBox 2">
            <a:extLst>
              <a:ext uri="{FF2B5EF4-FFF2-40B4-BE49-F238E27FC236}">
                <a16:creationId xmlns:a16="http://schemas.microsoft.com/office/drawing/2014/main" id="{DE056ABF-6BB7-A0D0-8635-AFC6751D0A1F}"/>
              </a:ext>
            </a:extLst>
          </p:cNvPr>
          <p:cNvSpPr txBox="1"/>
          <p:nvPr/>
        </p:nvSpPr>
        <p:spPr>
          <a:xfrm>
            <a:off x="1752600" y="1743356"/>
            <a:ext cx="14058900" cy="1631216"/>
          </a:xfrm>
          <a:custGeom>
            <a:avLst/>
            <a:gdLst>
              <a:gd name="connsiteX0" fmla="*/ 0 w 14058900"/>
              <a:gd name="connsiteY0" fmla="*/ 0 h 1631216"/>
              <a:gd name="connsiteX1" fmla="*/ 726377 w 14058900"/>
              <a:gd name="connsiteY1" fmla="*/ 0 h 1631216"/>
              <a:gd name="connsiteX2" fmla="*/ 1171575 w 14058900"/>
              <a:gd name="connsiteY2" fmla="*/ 0 h 1631216"/>
              <a:gd name="connsiteX3" fmla="*/ 2038540 w 14058900"/>
              <a:gd name="connsiteY3" fmla="*/ 0 h 1631216"/>
              <a:gd name="connsiteX4" fmla="*/ 2624328 w 14058900"/>
              <a:gd name="connsiteY4" fmla="*/ 0 h 1631216"/>
              <a:gd name="connsiteX5" fmla="*/ 3350704 w 14058900"/>
              <a:gd name="connsiteY5" fmla="*/ 0 h 1631216"/>
              <a:gd name="connsiteX6" fmla="*/ 4077081 w 14058900"/>
              <a:gd name="connsiteY6" fmla="*/ 0 h 1631216"/>
              <a:gd name="connsiteX7" fmla="*/ 4241102 w 14058900"/>
              <a:gd name="connsiteY7" fmla="*/ 0 h 1631216"/>
              <a:gd name="connsiteX8" fmla="*/ 4405122 w 14058900"/>
              <a:gd name="connsiteY8" fmla="*/ 0 h 1631216"/>
              <a:gd name="connsiteX9" fmla="*/ 5272087 w 14058900"/>
              <a:gd name="connsiteY9" fmla="*/ 0 h 1631216"/>
              <a:gd name="connsiteX10" fmla="*/ 5857875 w 14058900"/>
              <a:gd name="connsiteY10" fmla="*/ 0 h 1631216"/>
              <a:gd name="connsiteX11" fmla="*/ 6162484 w 14058900"/>
              <a:gd name="connsiteY11" fmla="*/ 0 h 1631216"/>
              <a:gd name="connsiteX12" fmla="*/ 7029450 w 14058900"/>
              <a:gd name="connsiteY12" fmla="*/ 0 h 1631216"/>
              <a:gd name="connsiteX13" fmla="*/ 7474648 w 14058900"/>
              <a:gd name="connsiteY13" fmla="*/ 0 h 1631216"/>
              <a:gd name="connsiteX14" fmla="*/ 7779258 w 14058900"/>
              <a:gd name="connsiteY14" fmla="*/ 0 h 1631216"/>
              <a:gd name="connsiteX15" fmla="*/ 8646223 w 14058900"/>
              <a:gd name="connsiteY15" fmla="*/ 0 h 1631216"/>
              <a:gd name="connsiteX16" fmla="*/ 8810244 w 14058900"/>
              <a:gd name="connsiteY16" fmla="*/ 0 h 1631216"/>
              <a:gd name="connsiteX17" fmla="*/ 9396031 w 14058900"/>
              <a:gd name="connsiteY17" fmla="*/ 0 h 1631216"/>
              <a:gd name="connsiteX18" fmla="*/ 9700641 w 14058900"/>
              <a:gd name="connsiteY18" fmla="*/ 0 h 1631216"/>
              <a:gd name="connsiteX19" fmla="*/ 10427017 w 14058900"/>
              <a:gd name="connsiteY19" fmla="*/ 0 h 1631216"/>
              <a:gd name="connsiteX20" fmla="*/ 10591038 w 14058900"/>
              <a:gd name="connsiteY20" fmla="*/ 0 h 1631216"/>
              <a:gd name="connsiteX21" fmla="*/ 10895647 w 14058900"/>
              <a:gd name="connsiteY21" fmla="*/ 0 h 1631216"/>
              <a:gd name="connsiteX22" fmla="*/ 11762613 w 14058900"/>
              <a:gd name="connsiteY22" fmla="*/ 0 h 1631216"/>
              <a:gd name="connsiteX23" fmla="*/ 12348400 w 14058900"/>
              <a:gd name="connsiteY23" fmla="*/ 0 h 1631216"/>
              <a:gd name="connsiteX24" fmla="*/ 13215366 w 14058900"/>
              <a:gd name="connsiteY24" fmla="*/ 0 h 1631216"/>
              <a:gd name="connsiteX25" fmla="*/ 14058900 w 14058900"/>
              <a:gd name="connsiteY25" fmla="*/ 0 h 1631216"/>
              <a:gd name="connsiteX26" fmla="*/ 14058900 w 14058900"/>
              <a:gd name="connsiteY26" fmla="*/ 527427 h 1631216"/>
              <a:gd name="connsiteX27" fmla="*/ 14058900 w 14058900"/>
              <a:gd name="connsiteY27" fmla="*/ 1038541 h 1631216"/>
              <a:gd name="connsiteX28" fmla="*/ 14058900 w 14058900"/>
              <a:gd name="connsiteY28" fmla="*/ 1631216 h 1631216"/>
              <a:gd name="connsiteX29" fmla="*/ 13754291 w 14058900"/>
              <a:gd name="connsiteY29" fmla="*/ 1631216 h 1631216"/>
              <a:gd name="connsiteX30" fmla="*/ 13168503 w 14058900"/>
              <a:gd name="connsiteY30" fmla="*/ 1631216 h 1631216"/>
              <a:gd name="connsiteX31" fmla="*/ 12301538 w 14058900"/>
              <a:gd name="connsiteY31" fmla="*/ 1631216 h 1631216"/>
              <a:gd name="connsiteX32" fmla="*/ 12137517 w 14058900"/>
              <a:gd name="connsiteY32" fmla="*/ 1631216 h 1631216"/>
              <a:gd name="connsiteX33" fmla="*/ 11692319 w 14058900"/>
              <a:gd name="connsiteY33" fmla="*/ 1631216 h 1631216"/>
              <a:gd name="connsiteX34" fmla="*/ 11106531 w 14058900"/>
              <a:gd name="connsiteY34" fmla="*/ 1631216 h 1631216"/>
              <a:gd name="connsiteX35" fmla="*/ 10520744 w 14058900"/>
              <a:gd name="connsiteY35" fmla="*/ 1631216 h 1631216"/>
              <a:gd name="connsiteX36" fmla="*/ 10075545 w 14058900"/>
              <a:gd name="connsiteY36" fmla="*/ 1631216 h 1631216"/>
              <a:gd name="connsiteX37" fmla="*/ 9349169 w 14058900"/>
              <a:gd name="connsiteY37" fmla="*/ 1631216 h 1631216"/>
              <a:gd name="connsiteX38" fmla="*/ 8763381 w 14058900"/>
              <a:gd name="connsiteY38" fmla="*/ 1631216 h 1631216"/>
              <a:gd name="connsiteX39" fmla="*/ 8177594 w 14058900"/>
              <a:gd name="connsiteY39" fmla="*/ 1631216 h 1631216"/>
              <a:gd name="connsiteX40" fmla="*/ 7732395 w 14058900"/>
              <a:gd name="connsiteY40" fmla="*/ 1631216 h 1631216"/>
              <a:gd name="connsiteX41" fmla="*/ 6865429 w 14058900"/>
              <a:gd name="connsiteY41" fmla="*/ 1631216 h 1631216"/>
              <a:gd name="connsiteX42" fmla="*/ 6279642 w 14058900"/>
              <a:gd name="connsiteY42" fmla="*/ 1631216 h 1631216"/>
              <a:gd name="connsiteX43" fmla="*/ 6115621 w 14058900"/>
              <a:gd name="connsiteY43" fmla="*/ 1631216 h 1631216"/>
              <a:gd name="connsiteX44" fmla="*/ 5670423 w 14058900"/>
              <a:gd name="connsiteY44" fmla="*/ 1631216 h 1631216"/>
              <a:gd name="connsiteX45" fmla="*/ 5084636 w 14058900"/>
              <a:gd name="connsiteY45" fmla="*/ 1631216 h 1631216"/>
              <a:gd name="connsiteX46" fmla="*/ 4639437 w 14058900"/>
              <a:gd name="connsiteY46" fmla="*/ 1631216 h 1631216"/>
              <a:gd name="connsiteX47" fmla="*/ 4475417 w 14058900"/>
              <a:gd name="connsiteY47" fmla="*/ 1631216 h 1631216"/>
              <a:gd name="connsiteX48" fmla="*/ 3608451 w 14058900"/>
              <a:gd name="connsiteY48" fmla="*/ 1631216 h 1631216"/>
              <a:gd name="connsiteX49" fmla="*/ 2882075 w 14058900"/>
              <a:gd name="connsiteY49" fmla="*/ 1631216 h 1631216"/>
              <a:gd name="connsiteX50" fmla="*/ 2577465 w 14058900"/>
              <a:gd name="connsiteY50" fmla="*/ 1631216 h 1631216"/>
              <a:gd name="connsiteX51" fmla="*/ 2272856 w 14058900"/>
              <a:gd name="connsiteY51" fmla="*/ 1631216 h 1631216"/>
              <a:gd name="connsiteX52" fmla="*/ 1827657 w 14058900"/>
              <a:gd name="connsiteY52" fmla="*/ 1631216 h 1631216"/>
              <a:gd name="connsiteX53" fmla="*/ 1101281 w 14058900"/>
              <a:gd name="connsiteY53" fmla="*/ 1631216 h 1631216"/>
              <a:gd name="connsiteX54" fmla="*/ 0 w 14058900"/>
              <a:gd name="connsiteY54" fmla="*/ 1631216 h 1631216"/>
              <a:gd name="connsiteX55" fmla="*/ 0 w 14058900"/>
              <a:gd name="connsiteY55" fmla="*/ 1136414 h 1631216"/>
              <a:gd name="connsiteX56" fmla="*/ 0 w 14058900"/>
              <a:gd name="connsiteY56" fmla="*/ 608987 h 1631216"/>
              <a:gd name="connsiteX57" fmla="*/ 0 w 14058900"/>
              <a:gd name="connsiteY57" fmla="*/ 0 h 16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058900" h="1631216" fill="none" extrusionOk="0">
                <a:moveTo>
                  <a:pt x="0" y="0"/>
                </a:moveTo>
                <a:cubicBezTo>
                  <a:pt x="269083" y="-24626"/>
                  <a:pt x="573411" y="44372"/>
                  <a:pt x="726377" y="0"/>
                </a:cubicBezTo>
                <a:cubicBezTo>
                  <a:pt x="879343" y="-44372"/>
                  <a:pt x="1032305" y="17357"/>
                  <a:pt x="1171575" y="0"/>
                </a:cubicBezTo>
                <a:cubicBezTo>
                  <a:pt x="1310845" y="-17357"/>
                  <a:pt x="1623663" y="48826"/>
                  <a:pt x="2038540" y="0"/>
                </a:cubicBezTo>
                <a:cubicBezTo>
                  <a:pt x="2453418" y="-48826"/>
                  <a:pt x="2455145" y="49852"/>
                  <a:pt x="2624328" y="0"/>
                </a:cubicBezTo>
                <a:cubicBezTo>
                  <a:pt x="2793511" y="-49852"/>
                  <a:pt x="3105488" y="7238"/>
                  <a:pt x="3350704" y="0"/>
                </a:cubicBezTo>
                <a:cubicBezTo>
                  <a:pt x="3595920" y="-7238"/>
                  <a:pt x="3766111" y="69144"/>
                  <a:pt x="4077081" y="0"/>
                </a:cubicBezTo>
                <a:cubicBezTo>
                  <a:pt x="4388051" y="-69144"/>
                  <a:pt x="4183866" y="14131"/>
                  <a:pt x="4241102" y="0"/>
                </a:cubicBezTo>
                <a:cubicBezTo>
                  <a:pt x="4298338" y="-14131"/>
                  <a:pt x="4348567" y="4940"/>
                  <a:pt x="4405122" y="0"/>
                </a:cubicBezTo>
                <a:cubicBezTo>
                  <a:pt x="4461677" y="-4940"/>
                  <a:pt x="4992492" y="15704"/>
                  <a:pt x="5272087" y="0"/>
                </a:cubicBezTo>
                <a:cubicBezTo>
                  <a:pt x="5551682" y="-15704"/>
                  <a:pt x="5593867" y="17810"/>
                  <a:pt x="5857875" y="0"/>
                </a:cubicBezTo>
                <a:cubicBezTo>
                  <a:pt x="6121883" y="-17810"/>
                  <a:pt x="6098947" y="33635"/>
                  <a:pt x="6162484" y="0"/>
                </a:cubicBezTo>
                <a:cubicBezTo>
                  <a:pt x="6226021" y="-33635"/>
                  <a:pt x="6767400" y="85161"/>
                  <a:pt x="7029450" y="0"/>
                </a:cubicBezTo>
                <a:cubicBezTo>
                  <a:pt x="7291500" y="-85161"/>
                  <a:pt x="7376293" y="1102"/>
                  <a:pt x="7474648" y="0"/>
                </a:cubicBezTo>
                <a:cubicBezTo>
                  <a:pt x="7573003" y="-1102"/>
                  <a:pt x="7630759" y="29546"/>
                  <a:pt x="7779258" y="0"/>
                </a:cubicBezTo>
                <a:cubicBezTo>
                  <a:pt x="7927757" y="-29546"/>
                  <a:pt x="8270226" y="24907"/>
                  <a:pt x="8646223" y="0"/>
                </a:cubicBezTo>
                <a:cubicBezTo>
                  <a:pt x="9022221" y="-24907"/>
                  <a:pt x="8747100" y="17296"/>
                  <a:pt x="8810244" y="0"/>
                </a:cubicBezTo>
                <a:cubicBezTo>
                  <a:pt x="8873388" y="-17296"/>
                  <a:pt x="9217835" y="23979"/>
                  <a:pt x="9396031" y="0"/>
                </a:cubicBezTo>
                <a:cubicBezTo>
                  <a:pt x="9574227" y="-23979"/>
                  <a:pt x="9602394" y="753"/>
                  <a:pt x="9700641" y="0"/>
                </a:cubicBezTo>
                <a:cubicBezTo>
                  <a:pt x="9798888" y="-753"/>
                  <a:pt x="10097282" y="19739"/>
                  <a:pt x="10427017" y="0"/>
                </a:cubicBezTo>
                <a:cubicBezTo>
                  <a:pt x="10756752" y="-19739"/>
                  <a:pt x="10536675" y="667"/>
                  <a:pt x="10591038" y="0"/>
                </a:cubicBezTo>
                <a:cubicBezTo>
                  <a:pt x="10645401" y="-667"/>
                  <a:pt x="10759650" y="36066"/>
                  <a:pt x="10895647" y="0"/>
                </a:cubicBezTo>
                <a:cubicBezTo>
                  <a:pt x="11031644" y="-36066"/>
                  <a:pt x="11589159" y="11835"/>
                  <a:pt x="11762613" y="0"/>
                </a:cubicBezTo>
                <a:cubicBezTo>
                  <a:pt x="11936067" y="-11835"/>
                  <a:pt x="12192413" y="35967"/>
                  <a:pt x="12348400" y="0"/>
                </a:cubicBezTo>
                <a:cubicBezTo>
                  <a:pt x="12504387" y="-35967"/>
                  <a:pt x="12837894" y="54167"/>
                  <a:pt x="13215366" y="0"/>
                </a:cubicBezTo>
                <a:cubicBezTo>
                  <a:pt x="13592838" y="-54167"/>
                  <a:pt x="13720316" y="83342"/>
                  <a:pt x="14058900" y="0"/>
                </a:cubicBezTo>
                <a:cubicBezTo>
                  <a:pt x="14116975" y="134026"/>
                  <a:pt x="14053917" y="320376"/>
                  <a:pt x="14058900" y="527427"/>
                </a:cubicBezTo>
                <a:cubicBezTo>
                  <a:pt x="14063883" y="734478"/>
                  <a:pt x="14039514" y="791100"/>
                  <a:pt x="14058900" y="1038541"/>
                </a:cubicBezTo>
                <a:cubicBezTo>
                  <a:pt x="14078286" y="1285982"/>
                  <a:pt x="14054627" y="1462603"/>
                  <a:pt x="14058900" y="1631216"/>
                </a:cubicBezTo>
                <a:cubicBezTo>
                  <a:pt x="13970361" y="1635740"/>
                  <a:pt x="13832102" y="1605868"/>
                  <a:pt x="13754291" y="1631216"/>
                </a:cubicBezTo>
                <a:cubicBezTo>
                  <a:pt x="13676480" y="1656564"/>
                  <a:pt x="13289106" y="1571820"/>
                  <a:pt x="13168503" y="1631216"/>
                </a:cubicBezTo>
                <a:cubicBezTo>
                  <a:pt x="13047900" y="1690612"/>
                  <a:pt x="12594392" y="1610391"/>
                  <a:pt x="12301538" y="1631216"/>
                </a:cubicBezTo>
                <a:cubicBezTo>
                  <a:pt x="12008684" y="1652041"/>
                  <a:pt x="12188015" y="1613250"/>
                  <a:pt x="12137517" y="1631216"/>
                </a:cubicBezTo>
                <a:cubicBezTo>
                  <a:pt x="12087019" y="1649182"/>
                  <a:pt x="11849634" y="1585292"/>
                  <a:pt x="11692319" y="1631216"/>
                </a:cubicBezTo>
                <a:cubicBezTo>
                  <a:pt x="11535004" y="1677140"/>
                  <a:pt x="11269614" y="1582956"/>
                  <a:pt x="11106531" y="1631216"/>
                </a:cubicBezTo>
                <a:cubicBezTo>
                  <a:pt x="10943448" y="1679476"/>
                  <a:pt x="10736336" y="1587761"/>
                  <a:pt x="10520744" y="1631216"/>
                </a:cubicBezTo>
                <a:cubicBezTo>
                  <a:pt x="10305152" y="1674671"/>
                  <a:pt x="10296477" y="1590013"/>
                  <a:pt x="10075545" y="1631216"/>
                </a:cubicBezTo>
                <a:cubicBezTo>
                  <a:pt x="9854613" y="1672419"/>
                  <a:pt x="9631768" y="1580253"/>
                  <a:pt x="9349169" y="1631216"/>
                </a:cubicBezTo>
                <a:cubicBezTo>
                  <a:pt x="9066570" y="1682179"/>
                  <a:pt x="9053397" y="1608813"/>
                  <a:pt x="8763381" y="1631216"/>
                </a:cubicBezTo>
                <a:cubicBezTo>
                  <a:pt x="8473365" y="1653619"/>
                  <a:pt x="8417655" y="1584626"/>
                  <a:pt x="8177594" y="1631216"/>
                </a:cubicBezTo>
                <a:cubicBezTo>
                  <a:pt x="7937533" y="1677806"/>
                  <a:pt x="7870636" y="1627883"/>
                  <a:pt x="7732395" y="1631216"/>
                </a:cubicBezTo>
                <a:cubicBezTo>
                  <a:pt x="7594154" y="1634549"/>
                  <a:pt x="7230800" y="1549150"/>
                  <a:pt x="6865429" y="1631216"/>
                </a:cubicBezTo>
                <a:cubicBezTo>
                  <a:pt x="6500058" y="1713282"/>
                  <a:pt x="6550930" y="1594132"/>
                  <a:pt x="6279642" y="1631216"/>
                </a:cubicBezTo>
                <a:cubicBezTo>
                  <a:pt x="6008354" y="1668300"/>
                  <a:pt x="6180682" y="1612113"/>
                  <a:pt x="6115621" y="1631216"/>
                </a:cubicBezTo>
                <a:cubicBezTo>
                  <a:pt x="6050560" y="1650319"/>
                  <a:pt x="5873525" y="1580828"/>
                  <a:pt x="5670423" y="1631216"/>
                </a:cubicBezTo>
                <a:cubicBezTo>
                  <a:pt x="5467321" y="1681604"/>
                  <a:pt x="5349344" y="1585223"/>
                  <a:pt x="5084636" y="1631216"/>
                </a:cubicBezTo>
                <a:cubicBezTo>
                  <a:pt x="4819928" y="1677209"/>
                  <a:pt x="4755513" y="1604060"/>
                  <a:pt x="4639437" y="1631216"/>
                </a:cubicBezTo>
                <a:cubicBezTo>
                  <a:pt x="4523361" y="1658372"/>
                  <a:pt x="4529883" y="1617495"/>
                  <a:pt x="4475417" y="1631216"/>
                </a:cubicBezTo>
                <a:cubicBezTo>
                  <a:pt x="4420951" y="1644937"/>
                  <a:pt x="3862931" y="1575529"/>
                  <a:pt x="3608451" y="1631216"/>
                </a:cubicBezTo>
                <a:cubicBezTo>
                  <a:pt x="3353971" y="1686903"/>
                  <a:pt x="3060753" y="1571711"/>
                  <a:pt x="2882075" y="1631216"/>
                </a:cubicBezTo>
                <a:cubicBezTo>
                  <a:pt x="2703397" y="1690721"/>
                  <a:pt x="2673547" y="1597167"/>
                  <a:pt x="2577465" y="1631216"/>
                </a:cubicBezTo>
                <a:cubicBezTo>
                  <a:pt x="2481383" y="1665265"/>
                  <a:pt x="2422722" y="1625486"/>
                  <a:pt x="2272856" y="1631216"/>
                </a:cubicBezTo>
                <a:cubicBezTo>
                  <a:pt x="2122990" y="1636946"/>
                  <a:pt x="1969342" y="1581809"/>
                  <a:pt x="1827657" y="1631216"/>
                </a:cubicBezTo>
                <a:cubicBezTo>
                  <a:pt x="1685972" y="1680623"/>
                  <a:pt x="1310493" y="1554183"/>
                  <a:pt x="1101281" y="1631216"/>
                </a:cubicBezTo>
                <a:cubicBezTo>
                  <a:pt x="892069" y="1708249"/>
                  <a:pt x="536229" y="1593904"/>
                  <a:pt x="0" y="1631216"/>
                </a:cubicBezTo>
                <a:cubicBezTo>
                  <a:pt x="-18855" y="1496557"/>
                  <a:pt x="41408" y="1305189"/>
                  <a:pt x="0" y="1136414"/>
                </a:cubicBezTo>
                <a:cubicBezTo>
                  <a:pt x="-41408" y="967639"/>
                  <a:pt x="54854" y="734155"/>
                  <a:pt x="0" y="608987"/>
                </a:cubicBezTo>
                <a:cubicBezTo>
                  <a:pt x="-54854" y="483819"/>
                  <a:pt x="62548" y="243525"/>
                  <a:pt x="0" y="0"/>
                </a:cubicBezTo>
                <a:close/>
              </a:path>
              <a:path w="14058900" h="1631216" stroke="0" extrusionOk="0">
                <a:moveTo>
                  <a:pt x="0" y="0"/>
                </a:moveTo>
                <a:cubicBezTo>
                  <a:pt x="155418" y="-49052"/>
                  <a:pt x="321993" y="15306"/>
                  <a:pt x="585788" y="0"/>
                </a:cubicBezTo>
                <a:cubicBezTo>
                  <a:pt x="849583" y="-15306"/>
                  <a:pt x="1178780" y="11868"/>
                  <a:pt x="1452753" y="0"/>
                </a:cubicBezTo>
                <a:cubicBezTo>
                  <a:pt x="1726726" y="-11868"/>
                  <a:pt x="1970300" y="48227"/>
                  <a:pt x="2319718" y="0"/>
                </a:cubicBezTo>
                <a:cubicBezTo>
                  <a:pt x="2669137" y="-48227"/>
                  <a:pt x="2870177" y="101060"/>
                  <a:pt x="3186684" y="0"/>
                </a:cubicBezTo>
                <a:cubicBezTo>
                  <a:pt x="3503191" y="-101060"/>
                  <a:pt x="3290334" y="10719"/>
                  <a:pt x="3350704" y="0"/>
                </a:cubicBezTo>
                <a:cubicBezTo>
                  <a:pt x="3411074" y="-10719"/>
                  <a:pt x="3715465" y="34962"/>
                  <a:pt x="3936492" y="0"/>
                </a:cubicBezTo>
                <a:cubicBezTo>
                  <a:pt x="4157519" y="-34962"/>
                  <a:pt x="4307285" y="83804"/>
                  <a:pt x="4662869" y="0"/>
                </a:cubicBezTo>
                <a:cubicBezTo>
                  <a:pt x="5018453" y="-83804"/>
                  <a:pt x="5081279" y="63288"/>
                  <a:pt x="5248656" y="0"/>
                </a:cubicBezTo>
                <a:cubicBezTo>
                  <a:pt x="5416033" y="-63288"/>
                  <a:pt x="5853451" y="91013"/>
                  <a:pt x="6115622" y="0"/>
                </a:cubicBezTo>
                <a:cubicBezTo>
                  <a:pt x="6377793" y="-91013"/>
                  <a:pt x="6428082" y="52560"/>
                  <a:pt x="6560820" y="0"/>
                </a:cubicBezTo>
                <a:cubicBezTo>
                  <a:pt x="6693558" y="-52560"/>
                  <a:pt x="6765996" y="22966"/>
                  <a:pt x="6865430" y="0"/>
                </a:cubicBezTo>
                <a:cubicBezTo>
                  <a:pt x="6964864" y="-22966"/>
                  <a:pt x="6984759" y="365"/>
                  <a:pt x="7029450" y="0"/>
                </a:cubicBezTo>
                <a:cubicBezTo>
                  <a:pt x="7074141" y="-365"/>
                  <a:pt x="7372727" y="44951"/>
                  <a:pt x="7474648" y="0"/>
                </a:cubicBezTo>
                <a:cubicBezTo>
                  <a:pt x="7576569" y="-44951"/>
                  <a:pt x="7712888" y="19821"/>
                  <a:pt x="7779258" y="0"/>
                </a:cubicBezTo>
                <a:cubicBezTo>
                  <a:pt x="7845628" y="-19821"/>
                  <a:pt x="8309016" y="72425"/>
                  <a:pt x="8646223" y="0"/>
                </a:cubicBezTo>
                <a:cubicBezTo>
                  <a:pt x="8983430" y="-72425"/>
                  <a:pt x="9147628" y="21599"/>
                  <a:pt x="9513189" y="0"/>
                </a:cubicBezTo>
                <a:cubicBezTo>
                  <a:pt x="9878750" y="-21599"/>
                  <a:pt x="9790913" y="6125"/>
                  <a:pt x="9958387" y="0"/>
                </a:cubicBezTo>
                <a:cubicBezTo>
                  <a:pt x="10125861" y="-6125"/>
                  <a:pt x="10451236" y="79981"/>
                  <a:pt x="10684764" y="0"/>
                </a:cubicBezTo>
                <a:cubicBezTo>
                  <a:pt x="10918292" y="-79981"/>
                  <a:pt x="10814800" y="19474"/>
                  <a:pt x="10848784" y="0"/>
                </a:cubicBezTo>
                <a:cubicBezTo>
                  <a:pt x="10882768" y="-19474"/>
                  <a:pt x="10962651" y="14462"/>
                  <a:pt x="11012805" y="0"/>
                </a:cubicBezTo>
                <a:cubicBezTo>
                  <a:pt x="11062959" y="-14462"/>
                  <a:pt x="11300153" y="52820"/>
                  <a:pt x="11458003" y="0"/>
                </a:cubicBezTo>
                <a:cubicBezTo>
                  <a:pt x="11615853" y="-52820"/>
                  <a:pt x="11584954" y="19375"/>
                  <a:pt x="11622024" y="0"/>
                </a:cubicBezTo>
                <a:cubicBezTo>
                  <a:pt x="11659094" y="-19375"/>
                  <a:pt x="12238528" y="46518"/>
                  <a:pt x="12488989" y="0"/>
                </a:cubicBezTo>
                <a:cubicBezTo>
                  <a:pt x="12739451" y="-46518"/>
                  <a:pt x="12716452" y="10419"/>
                  <a:pt x="12793599" y="0"/>
                </a:cubicBezTo>
                <a:cubicBezTo>
                  <a:pt x="12870746" y="-10419"/>
                  <a:pt x="13155339" y="27930"/>
                  <a:pt x="13379386" y="0"/>
                </a:cubicBezTo>
                <a:cubicBezTo>
                  <a:pt x="13603433" y="-27930"/>
                  <a:pt x="13870733" y="3116"/>
                  <a:pt x="14058900" y="0"/>
                </a:cubicBezTo>
                <a:cubicBezTo>
                  <a:pt x="14075453" y="131623"/>
                  <a:pt x="14049726" y="381014"/>
                  <a:pt x="14058900" y="560051"/>
                </a:cubicBezTo>
                <a:cubicBezTo>
                  <a:pt x="14068074" y="739088"/>
                  <a:pt x="14026878" y="961179"/>
                  <a:pt x="14058900" y="1103789"/>
                </a:cubicBezTo>
                <a:cubicBezTo>
                  <a:pt x="14090922" y="1246399"/>
                  <a:pt x="14041338" y="1417875"/>
                  <a:pt x="14058900" y="1631216"/>
                </a:cubicBezTo>
                <a:cubicBezTo>
                  <a:pt x="13708760" y="1642963"/>
                  <a:pt x="13622535" y="1554908"/>
                  <a:pt x="13332524" y="1631216"/>
                </a:cubicBezTo>
                <a:cubicBezTo>
                  <a:pt x="13042513" y="1707524"/>
                  <a:pt x="12804206" y="1611467"/>
                  <a:pt x="12606147" y="1631216"/>
                </a:cubicBezTo>
                <a:cubicBezTo>
                  <a:pt x="12408088" y="1650965"/>
                  <a:pt x="12058179" y="1572840"/>
                  <a:pt x="11879771" y="1631216"/>
                </a:cubicBezTo>
                <a:cubicBezTo>
                  <a:pt x="11701363" y="1689592"/>
                  <a:pt x="11488470" y="1561143"/>
                  <a:pt x="11153394" y="1631216"/>
                </a:cubicBezTo>
                <a:cubicBezTo>
                  <a:pt x="10818318" y="1701289"/>
                  <a:pt x="11039259" y="1616143"/>
                  <a:pt x="10989374" y="1631216"/>
                </a:cubicBezTo>
                <a:cubicBezTo>
                  <a:pt x="10939489" y="1646289"/>
                  <a:pt x="10355471" y="1539679"/>
                  <a:pt x="10122408" y="1631216"/>
                </a:cubicBezTo>
                <a:cubicBezTo>
                  <a:pt x="9889345" y="1722753"/>
                  <a:pt x="9992118" y="1627970"/>
                  <a:pt x="9958388" y="1631216"/>
                </a:cubicBezTo>
                <a:cubicBezTo>
                  <a:pt x="9924658" y="1634462"/>
                  <a:pt x="9397240" y="1561100"/>
                  <a:pt x="9232011" y="1631216"/>
                </a:cubicBezTo>
                <a:cubicBezTo>
                  <a:pt x="9066782" y="1701332"/>
                  <a:pt x="8949850" y="1604182"/>
                  <a:pt x="8786813" y="1631216"/>
                </a:cubicBezTo>
                <a:cubicBezTo>
                  <a:pt x="8623776" y="1658250"/>
                  <a:pt x="8670170" y="1627505"/>
                  <a:pt x="8622792" y="1631216"/>
                </a:cubicBezTo>
                <a:cubicBezTo>
                  <a:pt x="8575414" y="1634927"/>
                  <a:pt x="8134702" y="1621470"/>
                  <a:pt x="7896416" y="1631216"/>
                </a:cubicBezTo>
                <a:cubicBezTo>
                  <a:pt x="7658130" y="1640962"/>
                  <a:pt x="7780058" y="1618950"/>
                  <a:pt x="7732395" y="1631216"/>
                </a:cubicBezTo>
                <a:cubicBezTo>
                  <a:pt x="7684732" y="1643482"/>
                  <a:pt x="7300193" y="1551259"/>
                  <a:pt x="7006019" y="1631216"/>
                </a:cubicBezTo>
                <a:cubicBezTo>
                  <a:pt x="6711845" y="1711173"/>
                  <a:pt x="6556692" y="1569686"/>
                  <a:pt x="6420231" y="1631216"/>
                </a:cubicBezTo>
                <a:cubicBezTo>
                  <a:pt x="6283770" y="1692746"/>
                  <a:pt x="6017146" y="1582674"/>
                  <a:pt x="5834444" y="1631216"/>
                </a:cubicBezTo>
                <a:cubicBezTo>
                  <a:pt x="5651742" y="1679758"/>
                  <a:pt x="5436507" y="1565295"/>
                  <a:pt x="5248656" y="1631216"/>
                </a:cubicBezTo>
                <a:cubicBezTo>
                  <a:pt x="5060805" y="1697137"/>
                  <a:pt x="4683951" y="1549700"/>
                  <a:pt x="4381691" y="1631216"/>
                </a:cubicBezTo>
                <a:cubicBezTo>
                  <a:pt x="4079432" y="1712732"/>
                  <a:pt x="3878646" y="1528371"/>
                  <a:pt x="3514725" y="1631216"/>
                </a:cubicBezTo>
                <a:cubicBezTo>
                  <a:pt x="3150804" y="1734061"/>
                  <a:pt x="3050703" y="1625746"/>
                  <a:pt x="2647760" y="1631216"/>
                </a:cubicBezTo>
                <a:cubicBezTo>
                  <a:pt x="2244818" y="1636686"/>
                  <a:pt x="2384582" y="1628720"/>
                  <a:pt x="2202561" y="1631216"/>
                </a:cubicBezTo>
                <a:cubicBezTo>
                  <a:pt x="2020540" y="1633712"/>
                  <a:pt x="1889042" y="1624042"/>
                  <a:pt x="1616774" y="1631216"/>
                </a:cubicBezTo>
                <a:cubicBezTo>
                  <a:pt x="1344506" y="1638390"/>
                  <a:pt x="1107173" y="1604314"/>
                  <a:pt x="749808" y="1631216"/>
                </a:cubicBezTo>
                <a:cubicBezTo>
                  <a:pt x="392443" y="1658118"/>
                  <a:pt x="355442" y="1585252"/>
                  <a:pt x="0" y="1631216"/>
                </a:cubicBezTo>
                <a:cubicBezTo>
                  <a:pt x="-68413" y="1434639"/>
                  <a:pt x="10395" y="1267337"/>
                  <a:pt x="0" y="1054853"/>
                </a:cubicBezTo>
                <a:cubicBezTo>
                  <a:pt x="-10395" y="842369"/>
                  <a:pt x="2785" y="790891"/>
                  <a:pt x="0" y="543739"/>
                </a:cubicBezTo>
                <a:cubicBezTo>
                  <a:pt x="-2785" y="296587"/>
                  <a:pt x="37880" y="223156"/>
                  <a:pt x="0" y="0"/>
                </a:cubicBezTo>
                <a:close/>
              </a:path>
            </a:pathLst>
          </a:custGeom>
          <a:solidFill>
            <a:schemeClr val="accent6">
              <a:lumMod val="20000"/>
              <a:lumOff val="80000"/>
            </a:schemeClr>
          </a:solidFill>
          <a:ln w="38100">
            <a:solidFill>
              <a:schemeClr val="tx1"/>
            </a:solidFill>
            <a:extLst>
              <a:ext uri="{C807C97D-BFC1-408E-A445-0C87EB9F89A2}">
                <ask:lineSketchStyleProps xmlns:ask="http://schemas.microsoft.com/office/drawing/2018/sketchyshapes" xmlns="" sd="784857727">
                  <a:prstGeom prst="rect">
                    <a:avLst/>
                  </a:prstGeom>
                  <ask:type>
                    <ask:lineSketchScribble/>
                  </ask:type>
                </ask:lineSketchStyleProps>
              </a:ext>
            </a:extLst>
          </a:ln>
        </p:spPr>
        <p:txBody>
          <a:bodyPr wrap="square" rtlCol="0">
            <a:spAutoFit/>
          </a:bodyPr>
          <a:lstStyle/>
          <a:p>
            <a:pPr algn="just"/>
            <a:r>
              <a:rPr lang="en-VN" sz="5000" dirty="0">
                <a:latin typeface="UTM Avo" panose="02040603050506020204" pitchFamily="18"/>
              </a:rPr>
              <a:t>Chọn dấu câu (dấu chấm </a:t>
            </a:r>
            <a:r>
              <a:rPr lang="en-VN" sz="5000" b="1" dirty="0">
                <a:solidFill>
                  <a:srgbClr val="EA2626"/>
                </a:solidFill>
                <a:latin typeface="UTM Avo" panose="02040603050506020204" pitchFamily="18"/>
              </a:rPr>
              <a:t>. </a:t>
            </a:r>
            <a:r>
              <a:rPr lang="en-VN" sz="5000" dirty="0">
                <a:latin typeface="UTM Avo" panose="02040603050506020204" pitchFamily="18"/>
              </a:rPr>
              <a:t>hoặc dấu chấm hỏi </a:t>
            </a:r>
            <a:r>
              <a:rPr lang="en-VN" sz="5000" b="1" dirty="0">
                <a:solidFill>
                  <a:srgbClr val="EA2626"/>
                </a:solidFill>
                <a:latin typeface="UTM Avo" panose="02040603050506020204" pitchFamily="18"/>
              </a:rPr>
              <a:t>?</a:t>
            </a:r>
            <a:r>
              <a:rPr lang="en-VN" sz="5000" dirty="0">
                <a:latin typeface="UTM Avo" panose="02040603050506020204" pitchFamily="18"/>
              </a:rPr>
              <a:t>) phù hợp vào ô trống:</a:t>
            </a:r>
          </a:p>
        </p:txBody>
      </p:sp>
      <p:sp>
        <p:nvSpPr>
          <p:cNvPr id="5" name="TextBox 4">
            <a:extLst>
              <a:ext uri="{FF2B5EF4-FFF2-40B4-BE49-F238E27FC236}">
                <a16:creationId xmlns:a16="http://schemas.microsoft.com/office/drawing/2014/main" id="{9E3C35F6-FCD4-EFA0-2B93-B85F98B57492}"/>
              </a:ext>
            </a:extLst>
          </p:cNvPr>
          <p:cNvSpPr txBox="1"/>
          <p:nvPr/>
        </p:nvSpPr>
        <p:spPr>
          <a:xfrm>
            <a:off x="1752600" y="3683165"/>
            <a:ext cx="12058650" cy="1015663"/>
          </a:xfrm>
          <a:prstGeom prst="rect">
            <a:avLst/>
          </a:prstGeom>
          <a:noFill/>
        </p:spPr>
        <p:txBody>
          <a:bodyPr wrap="square" rtlCol="0">
            <a:spAutoFit/>
          </a:bodyPr>
          <a:lstStyle/>
          <a:p>
            <a:r>
              <a:rPr lang="en-VN" sz="6000" dirty="0">
                <a:latin typeface="UTM Avo" panose="02040603050506020204" pitchFamily="18"/>
              </a:rPr>
              <a:t>a) Vì sao gà trống thua</a:t>
            </a:r>
          </a:p>
        </p:txBody>
      </p:sp>
      <p:sp>
        <p:nvSpPr>
          <p:cNvPr id="7" name="TextBox 6">
            <a:extLst>
              <a:ext uri="{FF2B5EF4-FFF2-40B4-BE49-F238E27FC236}">
                <a16:creationId xmlns:a16="http://schemas.microsoft.com/office/drawing/2014/main" id="{8951EC65-236C-DE47-DE08-B5CE116A6776}"/>
              </a:ext>
            </a:extLst>
          </p:cNvPr>
          <p:cNvSpPr txBox="1"/>
          <p:nvPr/>
        </p:nvSpPr>
        <p:spPr>
          <a:xfrm>
            <a:off x="1752600" y="4760851"/>
            <a:ext cx="14058900" cy="1015663"/>
          </a:xfrm>
          <a:prstGeom prst="rect">
            <a:avLst/>
          </a:prstGeom>
          <a:noFill/>
        </p:spPr>
        <p:txBody>
          <a:bodyPr wrap="square" rtlCol="0">
            <a:spAutoFit/>
          </a:bodyPr>
          <a:lstStyle/>
          <a:p>
            <a:r>
              <a:rPr lang="en-VN" sz="6000" dirty="0">
                <a:latin typeface="UTM Avo" panose="02040603050506020204" pitchFamily="18"/>
              </a:rPr>
              <a:t>b) Đến bây giờ, gà trống vẫn đỏ mặt</a:t>
            </a:r>
          </a:p>
        </p:txBody>
      </p:sp>
      <p:sp>
        <p:nvSpPr>
          <p:cNvPr id="8" name="TextBox 7">
            <a:extLst>
              <a:ext uri="{FF2B5EF4-FFF2-40B4-BE49-F238E27FC236}">
                <a16:creationId xmlns:a16="http://schemas.microsoft.com/office/drawing/2014/main" id="{7155738F-B8D5-34B0-DB07-B0783706C361}"/>
              </a:ext>
            </a:extLst>
          </p:cNvPr>
          <p:cNvSpPr txBox="1"/>
          <p:nvPr/>
        </p:nvSpPr>
        <p:spPr>
          <a:xfrm>
            <a:off x="10820400" y="3683165"/>
            <a:ext cx="1409700" cy="1015663"/>
          </a:xfrm>
          <a:prstGeom prst="rect">
            <a:avLst/>
          </a:prstGeom>
          <a:solidFill>
            <a:schemeClr val="accent2">
              <a:lumMod val="40000"/>
              <a:lumOff val="60000"/>
            </a:schemeClr>
          </a:solidFill>
        </p:spPr>
        <p:txBody>
          <a:bodyPr wrap="square" rtlCol="0">
            <a:spAutoFit/>
          </a:bodyPr>
          <a:lstStyle/>
          <a:p>
            <a:pPr algn="ctr"/>
            <a:r>
              <a:rPr lang="en-VN" sz="6000" dirty="0">
                <a:solidFill>
                  <a:srgbClr val="EA2626"/>
                </a:solidFill>
                <a:latin typeface="UTM Avo" panose="02040603050506020204" pitchFamily="18"/>
              </a:rPr>
              <a:t>…</a:t>
            </a:r>
          </a:p>
        </p:txBody>
      </p:sp>
      <p:sp>
        <p:nvSpPr>
          <p:cNvPr id="9" name="TextBox 8">
            <a:extLst>
              <a:ext uri="{FF2B5EF4-FFF2-40B4-BE49-F238E27FC236}">
                <a16:creationId xmlns:a16="http://schemas.microsoft.com/office/drawing/2014/main" id="{1D5E6EB9-641E-ADD3-D792-A6FE8CB3DC18}"/>
              </a:ext>
            </a:extLst>
          </p:cNvPr>
          <p:cNvSpPr txBox="1"/>
          <p:nvPr/>
        </p:nvSpPr>
        <p:spPr>
          <a:xfrm>
            <a:off x="15844157" y="4760850"/>
            <a:ext cx="1409700" cy="1015663"/>
          </a:xfrm>
          <a:prstGeom prst="rect">
            <a:avLst/>
          </a:prstGeom>
          <a:solidFill>
            <a:schemeClr val="accent2">
              <a:lumMod val="40000"/>
              <a:lumOff val="60000"/>
            </a:schemeClr>
          </a:solidFill>
        </p:spPr>
        <p:txBody>
          <a:bodyPr wrap="square" rtlCol="0">
            <a:spAutoFit/>
          </a:bodyPr>
          <a:lstStyle/>
          <a:p>
            <a:pPr algn="ctr"/>
            <a:r>
              <a:rPr lang="en-VN" sz="6000" dirty="0">
                <a:solidFill>
                  <a:srgbClr val="EA2626"/>
                </a:solidFill>
                <a:latin typeface="UTM Avo" panose="02040603050506020204" pitchFamily="18"/>
              </a:rPr>
              <a:t>…</a:t>
            </a:r>
          </a:p>
        </p:txBody>
      </p:sp>
      <p:sp>
        <p:nvSpPr>
          <p:cNvPr id="6" name="TextBox 5">
            <a:extLst>
              <a:ext uri="{FF2B5EF4-FFF2-40B4-BE49-F238E27FC236}">
                <a16:creationId xmlns:a16="http://schemas.microsoft.com/office/drawing/2014/main" id="{21F0447A-A3EF-14F7-0698-9B90AEDA2631}"/>
              </a:ext>
            </a:extLst>
          </p:cNvPr>
          <p:cNvSpPr txBox="1"/>
          <p:nvPr/>
        </p:nvSpPr>
        <p:spPr>
          <a:xfrm>
            <a:off x="10798629" y="3659242"/>
            <a:ext cx="1409700" cy="1015663"/>
          </a:xfrm>
          <a:prstGeom prst="rect">
            <a:avLst/>
          </a:prstGeom>
          <a:solidFill>
            <a:schemeClr val="accent2">
              <a:lumMod val="40000"/>
              <a:lumOff val="60000"/>
            </a:schemeClr>
          </a:solidFill>
        </p:spPr>
        <p:txBody>
          <a:bodyPr wrap="square" rtlCol="0">
            <a:spAutoFit/>
          </a:bodyPr>
          <a:lstStyle/>
          <a:p>
            <a:pPr algn="ctr"/>
            <a:r>
              <a:rPr lang="en-VN" sz="6000" dirty="0">
                <a:solidFill>
                  <a:srgbClr val="EA2626"/>
                </a:solidFill>
                <a:latin typeface="UTM Avo" panose="02040603050506020204" pitchFamily="18"/>
              </a:rPr>
              <a:t>?</a:t>
            </a:r>
          </a:p>
        </p:txBody>
      </p:sp>
      <p:sp>
        <p:nvSpPr>
          <p:cNvPr id="10" name="TextBox 9">
            <a:extLst>
              <a:ext uri="{FF2B5EF4-FFF2-40B4-BE49-F238E27FC236}">
                <a16:creationId xmlns:a16="http://schemas.microsoft.com/office/drawing/2014/main" id="{426469E8-1383-08CE-0670-AB376266E7BF}"/>
              </a:ext>
            </a:extLst>
          </p:cNvPr>
          <p:cNvSpPr txBox="1"/>
          <p:nvPr/>
        </p:nvSpPr>
        <p:spPr>
          <a:xfrm>
            <a:off x="15876814" y="4734203"/>
            <a:ext cx="1409700" cy="1015663"/>
          </a:xfrm>
          <a:prstGeom prst="rect">
            <a:avLst/>
          </a:prstGeom>
          <a:solidFill>
            <a:schemeClr val="accent2">
              <a:lumMod val="40000"/>
              <a:lumOff val="60000"/>
            </a:schemeClr>
          </a:solidFill>
        </p:spPr>
        <p:txBody>
          <a:bodyPr wrap="square" rtlCol="0">
            <a:spAutoFit/>
          </a:bodyPr>
          <a:lstStyle/>
          <a:p>
            <a:pPr algn="ctr"/>
            <a:r>
              <a:rPr lang="en-VN" sz="6000" dirty="0">
                <a:solidFill>
                  <a:srgbClr val="EA2626"/>
                </a:solidFill>
                <a:latin typeface="UTM Avo" panose="02040603050506020204" pitchFamily="18"/>
              </a:rPr>
              <a:t>.</a:t>
            </a:r>
          </a:p>
        </p:txBody>
      </p:sp>
    </p:spTree>
    <p:extLst>
      <p:ext uri="{BB962C8B-B14F-4D97-AF65-F5344CB8AC3E}">
        <p14:creationId xmlns:p14="http://schemas.microsoft.com/office/powerpoint/2010/main" val="217578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59C28-626E-FDE4-5456-7F3E4BB9D4B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5FC61A3-D285-9EF8-19DC-50DD96DBC7C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B4B4F489-7BA5-E3D2-F496-00CC3B8F72F8}"/>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xmln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C5AFC3F8-2719-C1E5-77F8-AE06D5CD8B8C}"/>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D5A2E755-0FCA-C397-0319-5E5336908BE6}"/>
              </a:ext>
            </a:extLst>
          </p:cNvPr>
          <p:cNvSpPr txBox="1"/>
          <p:nvPr/>
        </p:nvSpPr>
        <p:spPr>
          <a:xfrm>
            <a:off x="359229" y="8071734"/>
            <a:ext cx="17493342" cy="1631216"/>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Câu</a:t>
            </a:r>
            <a:r>
              <a:rPr lang="en-US" sz="5000" b="1" i="0" u="none" strike="noStrike" dirty="0">
                <a:solidFill>
                  <a:srgbClr val="000000"/>
                </a:solidFill>
                <a:effectLst/>
                <a:latin typeface="UTM Avo" panose="02040603050506020204" pitchFamily="18"/>
              </a:rPr>
              <a:t> 1:</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Những</a:t>
            </a:r>
            <a:r>
              <a:rPr lang="en-US" sz="5000" b="0" i="0" u="none" strike="noStrike" dirty="0">
                <a:solidFill>
                  <a:srgbClr val="000000"/>
                </a:solidFill>
                <a:effectLst/>
                <a:latin typeface="UTM Avo" panose="02040603050506020204" pitchFamily="18"/>
              </a:rPr>
              <a:t> con </a:t>
            </a:r>
            <a:r>
              <a:rPr lang="en-US" sz="5000" b="0" i="0" u="none" strike="noStrike" dirty="0" err="1">
                <a:solidFill>
                  <a:srgbClr val="000000"/>
                </a:solidFill>
                <a:effectLst/>
                <a:latin typeface="UTM Avo" panose="02040603050506020204" pitchFamily="18"/>
              </a:rPr>
              <a:t>chim</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nào</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đã</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chăm</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chỉ</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tập</a:t>
            </a:r>
            <a:r>
              <a:rPr lang="en-US" sz="5000" b="0" i="0" u="none" strike="noStrike" dirty="0">
                <a:solidFill>
                  <a:srgbClr val="000000"/>
                </a:solidFill>
                <a:effectLst/>
                <a:latin typeface="UTM Avo" panose="02040603050506020204" pitchFamily="18"/>
              </a:rPr>
              <a:t> bay </a:t>
            </a:r>
            <a:r>
              <a:rPr lang="en-US" sz="5000" b="0" i="0" u="none" strike="noStrike" dirty="0" err="1">
                <a:solidFill>
                  <a:srgbClr val="000000"/>
                </a:solidFill>
                <a:effectLst/>
                <a:latin typeface="UTM Avo" panose="02040603050506020204" pitchFamily="18"/>
              </a:rPr>
              <a:t>để</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tham</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gia</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hội</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khỏe</a:t>
            </a:r>
            <a:r>
              <a:rPr lang="en-US" sz="5000" b="0" i="0" u="none" strike="noStrike" dirty="0">
                <a:solidFill>
                  <a:srgbClr val="000000"/>
                </a:solidFill>
                <a:effectLst/>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88017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03C03-3BEC-2B22-B3F1-FE0EB4B70A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ADEDDD2-4EFA-A2BE-0F97-B8E1C71C2B0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9B2BF830-4E12-FF78-2FD4-FEC8201D9EBB}"/>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xmln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b="1" dirty="0">
                <a:effectLst/>
                <a:highlight>
                  <a:srgbClr val="FF7E79"/>
                </a:highlight>
                <a:latin typeface="UTM Avo" panose="02040603050506020204" pitchFamily="18"/>
              </a:rPr>
              <a:t>Hoạ mi, khướu, chích choè </a:t>
            </a:r>
            <a:r>
              <a:rPr lang="vi-VN" sz="5000" dirty="0">
                <a:effectLst/>
                <a:highlight>
                  <a:srgbClr val="FF7E79"/>
                </a:highlight>
                <a:latin typeface="UTM Avo" panose="02040603050506020204" pitchFamily="18"/>
              </a:rPr>
              <a:t>tập bay từ sáng đến khuya để tham gia hội khoẻ. </a:t>
            </a:r>
            <a:r>
              <a:rPr lang="vi-VN" sz="5000" dirty="0">
                <a:effectLst/>
                <a:latin typeface="UTM Avo" panose="02040603050506020204" pitchFamily="18"/>
              </a:rPr>
              <a:t>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D522FDF1-D7CD-9CF2-B4C4-AE533BDBCE8F}"/>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FC56B53F-E2BF-B0B0-2439-51118B061F78}"/>
              </a:ext>
            </a:extLst>
          </p:cNvPr>
          <p:cNvSpPr txBox="1"/>
          <p:nvPr/>
        </p:nvSpPr>
        <p:spPr>
          <a:xfrm>
            <a:off x="359229" y="8071734"/>
            <a:ext cx="17493342" cy="861774"/>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Trả</a:t>
            </a:r>
            <a:r>
              <a:rPr lang="en-US" sz="5000" b="1" i="0" u="none" strike="noStrike" dirty="0">
                <a:solidFill>
                  <a:srgbClr val="000000"/>
                </a:solidFill>
                <a:effectLst/>
                <a:latin typeface="UTM Avo" panose="02040603050506020204" pitchFamily="18"/>
              </a:rPr>
              <a:t> </a:t>
            </a:r>
            <a:r>
              <a:rPr lang="en-US" sz="5000" b="1" i="0" u="none" strike="noStrike" dirty="0" err="1">
                <a:solidFill>
                  <a:srgbClr val="000000"/>
                </a:solidFill>
                <a:effectLst/>
                <a:latin typeface="UTM Avo" panose="02040603050506020204" pitchFamily="18"/>
              </a:rPr>
              <a:t>lời</a:t>
            </a:r>
            <a:r>
              <a:rPr lang="en-US" sz="5000" b="1" i="0" u="none" strike="noStrike" dirty="0">
                <a:solidFill>
                  <a:srgbClr val="000000"/>
                </a:solidFill>
                <a:effectLst/>
                <a:latin typeface="UTM Avo" panose="02040603050506020204" pitchFamily="18"/>
              </a:rPr>
              <a:t>:</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Đó</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là</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hoạ</a:t>
            </a:r>
            <a:r>
              <a:rPr lang="en-US" sz="5000" b="0" i="0" u="none" strike="noStrike" dirty="0">
                <a:solidFill>
                  <a:srgbClr val="000000"/>
                </a:solidFill>
                <a:effectLst/>
                <a:latin typeface="UTM Avo" panose="02040603050506020204" pitchFamily="18"/>
              </a:rPr>
              <a:t> mi, </a:t>
            </a:r>
            <a:r>
              <a:rPr lang="en-US" sz="5000" b="0" i="0" u="none" strike="noStrike" dirty="0" err="1">
                <a:solidFill>
                  <a:srgbClr val="000000"/>
                </a:solidFill>
                <a:effectLst/>
                <a:latin typeface="UTM Avo" panose="02040603050506020204" pitchFamily="18"/>
              </a:rPr>
              <a:t>khướu</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chích</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choè</a:t>
            </a:r>
            <a:r>
              <a:rPr lang="en-US" sz="5000" b="0" i="0" u="none" strike="noStrike" dirty="0">
                <a:solidFill>
                  <a:srgbClr val="000000"/>
                </a:solidFill>
                <a:effectLst/>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257801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2B9A6-4C01-4CB1-6F97-BC0441ABAC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92AC78E-E69B-034C-2732-8E44342F41F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FAFE0B4A-6503-53D7-5D6C-49E15C6E26A6}"/>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xmln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B0336B89-E86E-AC6D-2F71-64322C5DD38C}"/>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B059DAD9-35AF-C94F-0227-F1D4162375C8}"/>
              </a:ext>
            </a:extLst>
          </p:cNvPr>
          <p:cNvSpPr txBox="1"/>
          <p:nvPr/>
        </p:nvSpPr>
        <p:spPr>
          <a:xfrm>
            <a:off x="359229" y="8071734"/>
            <a:ext cx="17493342" cy="1631216"/>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Câu</a:t>
            </a:r>
            <a:r>
              <a:rPr lang="en-US" sz="5000" b="1" i="0" u="none" strike="noStrike" dirty="0">
                <a:solidFill>
                  <a:srgbClr val="000000"/>
                </a:solidFill>
                <a:effectLst/>
                <a:latin typeface="UTM Avo" panose="02040603050506020204" pitchFamily="18"/>
              </a:rPr>
              <a:t> 2: </a:t>
            </a:r>
            <a:r>
              <a:rPr lang="en-US" sz="5000" i="0" u="none" strike="noStrike" dirty="0" err="1">
                <a:solidFill>
                  <a:srgbClr val="000000"/>
                </a:solidFill>
                <a:effectLst/>
                <a:latin typeface="UTM Avo" panose="02040603050506020204" pitchFamily="18"/>
              </a:rPr>
              <a:t>Gà</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trống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đã</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làm</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gì</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trong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thời</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gian</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các</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bạn</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chim</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tập</a:t>
            </a:r>
            <a:r>
              <a:rPr lang="en-US" sz="5000" i="0" u="none" strike="noStrike" dirty="0">
                <a:solidFill>
                  <a:srgbClr val="000000"/>
                </a:solidFill>
                <a:effectLst/>
                <a:latin typeface="UTM Avo" panose="02040603050506020204" pitchFamily="18"/>
              </a:rPr>
              <a:t> bay?</a:t>
            </a:r>
            <a:endParaRPr lang="en-VN" sz="5000" dirty="0">
              <a:latin typeface="UTM Avo" panose="02040603050506020204" pitchFamily="18"/>
            </a:endParaRPr>
          </a:p>
        </p:txBody>
      </p:sp>
    </p:spTree>
    <p:extLst>
      <p:ext uri="{BB962C8B-B14F-4D97-AF65-F5344CB8AC3E}">
        <p14:creationId xmlns:p14="http://schemas.microsoft.com/office/powerpoint/2010/main" val="77791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34D6D-E77F-5C6E-7132-F26406D8817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6BFE77-DBB1-6CE1-D4F6-95EDD8ACAF9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492CBB2F-3E32-DC03-BDE2-9A71FEACE119}"/>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xmln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a:t>
            </a:r>
            <a:r>
              <a:rPr lang="vi-VN" sz="5000" dirty="0">
                <a:effectLst/>
                <a:highlight>
                  <a:srgbClr val="FF7E79"/>
                </a:highlight>
                <a:latin typeface="UTM Avo" panose="02040603050506020204" pitchFamily="18"/>
              </a:rPr>
              <a:t>.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D1D352B4-2723-A5A2-C904-CD7E0EBBC283}"/>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1C3B74E1-4AC4-BE82-3C0A-2F8A0CC51324}"/>
              </a:ext>
            </a:extLst>
          </p:cNvPr>
          <p:cNvSpPr txBox="1"/>
          <p:nvPr/>
        </p:nvSpPr>
        <p:spPr>
          <a:xfrm>
            <a:off x="359229" y="8071734"/>
            <a:ext cx="17493342" cy="861774"/>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Trả</a:t>
            </a:r>
            <a:r>
              <a:rPr lang="en-US" sz="5000" b="1" i="0" u="none" strike="noStrike" dirty="0">
                <a:solidFill>
                  <a:srgbClr val="000000"/>
                </a:solidFill>
                <a:effectLst/>
                <a:latin typeface="UTM Avo" panose="02040603050506020204" pitchFamily="18"/>
              </a:rPr>
              <a:t> </a:t>
            </a:r>
            <a:r>
              <a:rPr lang="en-US" sz="5000" b="1" i="0" u="none" strike="noStrike" dirty="0" err="1">
                <a:solidFill>
                  <a:srgbClr val="000000"/>
                </a:solidFill>
                <a:effectLst/>
                <a:latin typeface="UTM Avo" panose="02040603050506020204" pitchFamily="18"/>
              </a:rPr>
              <a:t>lời</a:t>
            </a:r>
            <a:r>
              <a:rPr lang="en-US" sz="5000" b="1"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Gà</a:t>
            </a:r>
            <a:r>
              <a:rPr lang="en-US" sz="5000" i="0" u="none" strike="noStrike" dirty="0">
                <a:solidFill>
                  <a:srgbClr val="000000"/>
                </a:solidFill>
                <a:effectLst/>
                <a:latin typeface="UTM Avo" panose="02040603050506020204" pitchFamily="18"/>
              </a:rPr>
              <a:t> </a:t>
            </a:r>
            <a:r>
              <a:rPr lang="en-US" sz="5000" dirty="0" err="1">
                <a:solidFill>
                  <a:srgbClr val="000000"/>
                </a:solidFill>
                <a:latin typeface="UTM Avo" panose="02040603050506020204" pitchFamily="18"/>
              </a:rPr>
              <a:t>trống</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chỉ</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rong</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chơi</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không</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tập</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luyện</a:t>
            </a:r>
            <a:r>
              <a:rPr lang="en-US" sz="5000" dirty="0">
                <a:solidFill>
                  <a:srgbClr val="000000"/>
                </a:solidFill>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137898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CCE73-8597-152E-9550-92C8327637D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7A0E672-961A-664C-013E-0619DD12155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2CC03AC9-22AF-E520-7AAF-8E5CB853B5BB}"/>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xmln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DF932E03-33C9-557B-343E-24761BA5C1CD}"/>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66F54503-41AC-95FE-DF54-C568ADFC418A}"/>
              </a:ext>
            </a:extLst>
          </p:cNvPr>
          <p:cNvSpPr txBox="1"/>
          <p:nvPr/>
        </p:nvSpPr>
        <p:spPr>
          <a:xfrm>
            <a:off x="359229" y="8071734"/>
            <a:ext cx="17493342" cy="861774"/>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Câu</a:t>
            </a:r>
            <a:r>
              <a:rPr lang="en-US" sz="5000" b="1" i="0" u="none" strike="noStrike" dirty="0">
                <a:solidFill>
                  <a:srgbClr val="000000"/>
                </a:solidFill>
                <a:effectLst/>
                <a:latin typeface="UTM Avo" panose="02040603050506020204" pitchFamily="18"/>
              </a:rPr>
              <a:t> 3: </a:t>
            </a:r>
            <a:r>
              <a:rPr lang="en-US" sz="5000" i="0" u="none" strike="noStrike" dirty="0">
                <a:solidFill>
                  <a:srgbClr val="000000"/>
                </a:solidFill>
                <a:effectLst/>
                <a:latin typeface="UTM Avo" panose="02040603050506020204" pitchFamily="18"/>
              </a:rPr>
              <a:t>Khi </a:t>
            </a:r>
            <a:r>
              <a:rPr lang="en-US" sz="5000" i="0" u="none" strike="noStrike" dirty="0" err="1">
                <a:solidFill>
                  <a:srgbClr val="000000"/>
                </a:solidFill>
                <a:effectLst/>
                <a:latin typeface="UTM Avo" panose="02040603050506020204" pitchFamily="18"/>
              </a:rPr>
              <a:t>ngày</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hội</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đến</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các</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bạn</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chim</a:t>
            </a:r>
            <a:r>
              <a:rPr lang="en-US" sz="5000" i="0" u="none" strike="noStrike" dirty="0">
                <a:solidFill>
                  <a:srgbClr val="000000"/>
                </a:solidFill>
                <a:effectLst/>
                <a:latin typeface="UTM Avo" panose="02040603050506020204" pitchFamily="18"/>
              </a:rPr>
              <a:t> bay </a:t>
            </a:r>
            <a:r>
              <a:rPr lang="en-US" sz="5000" i="0" u="none" strike="noStrike" dirty="0" err="1">
                <a:solidFill>
                  <a:srgbClr val="000000"/>
                </a:solidFill>
                <a:effectLst/>
                <a:latin typeface="UTM Avo" panose="02040603050506020204" pitchFamily="18"/>
              </a:rPr>
              <a:t>đến</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đâu</a:t>
            </a:r>
            <a:r>
              <a:rPr lang="en-US" sz="5000" i="0" u="none" strike="noStrike" dirty="0">
                <a:solidFill>
                  <a:srgbClr val="000000"/>
                </a:solidFill>
                <a:effectLst/>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360190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67D02-DAFC-D154-E8A1-A63E825D24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C67C31-6ECF-5F52-CBE3-2F5EEC12E2C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B15C4606-261E-96BB-6053-561376C760E9}"/>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xmln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a:t>
            </a:r>
            <a:r>
              <a:rPr lang="vi-VN" sz="5000" dirty="0">
                <a:effectLst/>
                <a:highlight>
                  <a:srgbClr val="FF7E79"/>
                </a:highlight>
                <a:latin typeface="UTM Avo" panose="02040603050506020204" pitchFamily="18"/>
              </a:rPr>
              <a:t>. Các bạn chim đều bay vút lên ngọn cây cao. </a:t>
            </a:r>
            <a:r>
              <a:rPr lang="vi-VN" sz="5000" dirty="0">
                <a:effectLst/>
                <a:latin typeface="UTM Avo" panose="02040603050506020204" pitchFamily="18"/>
              </a:rPr>
              <a:t>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B774D591-0773-5E6C-69AE-BFEA947FD75F}"/>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29968B49-E937-297B-810B-2A292F388584}"/>
              </a:ext>
            </a:extLst>
          </p:cNvPr>
          <p:cNvSpPr txBox="1"/>
          <p:nvPr/>
        </p:nvSpPr>
        <p:spPr>
          <a:xfrm>
            <a:off x="359229" y="8071734"/>
            <a:ext cx="17493342" cy="861774"/>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Trả</a:t>
            </a:r>
            <a:r>
              <a:rPr lang="en-US" sz="5000" b="1" i="0" u="none" strike="noStrike" dirty="0">
                <a:solidFill>
                  <a:srgbClr val="000000"/>
                </a:solidFill>
                <a:effectLst/>
                <a:latin typeface="UTM Avo" panose="02040603050506020204" pitchFamily="18"/>
              </a:rPr>
              <a:t> </a:t>
            </a:r>
            <a:r>
              <a:rPr lang="en-US" sz="5000" b="1" i="0" u="none" strike="noStrike" dirty="0" err="1">
                <a:solidFill>
                  <a:srgbClr val="000000"/>
                </a:solidFill>
                <a:effectLst/>
                <a:latin typeface="UTM Avo" panose="02040603050506020204" pitchFamily="18"/>
              </a:rPr>
              <a:t>lời</a:t>
            </a:r>
            <a:r>
              <a:rPr lang="en-US" sz="5000" b="1"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Các</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bạn</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chim</a:t>
            </a:r>
            <a:r>
              <a:rPr lang="en-US" sz="5000" dirty="0">
                <a:solidFill>
                  <a:srgbClr val="000000"/>
                </a:solidFill>
                <a:latin typeface="UTM Avo" panose="02040603050506020204" pitchFamily="18"/>
              </a:rPr>
              <a:t> bay </a:t>
            </a:r>
            <a:r>
              <a:rPr lang="en-US" sz="5000" dirty="0" err="1">
                <a:solidFill>
                  <a:srgbClr val="000000"/>
                </a:solidFill>
                <a:latin typeface="UTM Avo" panose="02040603050506020204" pitchFamily="18"/>
              </a:rPr>
              <a:t>vút</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lên</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ngọn</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cây</a:t>
            </a:r>
            <a:r>
              <a:rPr lang="en-US" sz="5000" dirty="0">
                <a:solidFill>
                  <a:srgbClr val="000000"/>
                </a:solidFill>
                <a:latin typeface="UTM Avo" panose="02040603050506020204" pitchFamily="18"/>
              </a:rPr>
              <a:t> con.</a:t>
            </a:r>
            <a:endParaRPr lang="en-VN" sz="5000" dirty="0">
              <a:latin typeface="UTM Avo" panose="02040603050506020204" pitchFamily="18"/>
            </a:endParaRPr>
          </a:p>
        </p:txBody>
      </p:sp>
    </p:spTree>
    <p:extLst>
      <p:ext uri="{BB962C8B-B14F-4D97-AF65-F5344CB8AC3E}">
        <p14:creationId xmlns:p14="http://schemas.microsoft.com/office/powerpoint/2010/main" val="228207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EEC01-2868-8FDE-AA2F-94D04BB4FE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630222-B134-D49B-9863-12BE8E307D2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0FBF478F-D140-A995-344A-5B532CED627E}"/>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xmln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2F9BE6EF-61E8-88CE-E7B9-61B0AF74C836}"/>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08E8486F-6650-0C8A-DE90-523411870F18}"/>
              </a:ext>
            </a:extLst>
          </p:cNvPr>
          <p:cNvSpPr txBox="1"/>
          <p:nvPr/>
        </p:nvSpPr>
        <p:spPr>
          <a:xfrm>
            <a:off x="359229" y="8071734"/>
            <a:ext cx="17493342" cy="1631216"/>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Câu</a:t>
            </a:r>
            <a:r>
              <a:rPr lang="en-US" sz="5000" b="1" i="0" u="none" strike="noStrike" dirty="0">
                <a:solidFill>
                  <a:srgbClr val="000000"/>
                </a:solidFill>
                <a:effectLst/>
                <a:latin typeface="UTM Avo" panose="02040603050506020204" pitchFamily="18"/>
              </a:rPr>
              <a:t> 4: </a:t>
            </a:r>
            <a:r>
              <a:rPr lang="en-US" sz="5000" i="0" u="none" strike="noStrike" dirty="0" err="1">
                <a:solidFill>
                  <a:srgbClr val="000000"/>
                </a:solidFill>
                <a:effectLst/>
                <a:latin typeface="UTM Avo" panose="02040603050506020204" pitchFamily="18"/>
              </a:rPr>
              <a:t>Gà</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trống</a:t>
            </a:r>
            <a:r>
              <a:rPr lang="en-US" sz="5000" i="0" u="none" strike="noStrike" dirty="0">
                <a:solidFill>
                  <a:srgbClr val="000000"/>
                </a:solidFill>
                <a:effectLst/>
                <a:latin typeface="UTM Avo" panose="02040603050506020204" pitchFamily="18"/>
              </a:rPr>
              <a:t> bay </a:t>
            </a:r>
            <a:r>
              <a:rPr lang="en-US" sz="5000" i="0" u="none" strike="noStrike" dirty="0" err="1">
                <a:solidFill>
                  <a:srgbClr val="000000"/>
                </a:solidFill>
                <a:effectLst/>
                <a:latin typeface="UTM Avo" panose="02040603050506020204" pitchFamily="18"/>
              </a:rPr>
              <a:t>được</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như</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thế</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nào</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trong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ngày</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hội</a:t>
            </a:r>
            <a:r>
              <a:rPr lang="en-US" sz="5000" i="0" u="none" strike="noStrike" dirty="0">
                <a:solidFill>
                  <a:srgbClr val="000000"/>
                </a:solidFill>
                <a:effectLst/>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131597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77B50-C93D-CAFF-0B12-A7AD8C7F3D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0273169-D557-9531-F404-B7243AE34ED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C94DD368-7C76-37E2-F815-C0A6BAE2513C}"/>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xmln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a:t>
            </a:r>
            <a:r>
              <a:rPr lang="vi-VN" sz="5000" dirty="0">
                <a:effectLst/>
                <a:highlight>
                  <a:srgbClr val="FF7E79"/>
                </a:highlight>
                <a:latin typeface="UTM Avo" panose="02040603050506020204" pitchFamily="18"/>
              </a:rPr>
              <a:t>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7689A8A4-3B6E-5455-C140-FC645C071557}"/>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0EB76481-E3DC-67BF-2DE6-5D8EEF3359FD}"/>
              </a:ext>
            </a:extLst>
          </p:cNvPr>
          <p:cNvSpPr txBox="1"/>
          <p:nvPr/>
        </p:nvSpPr>
        <p:spPr>
          <a:xfrm>
            <a:off x="359229" y="8071734"/>
            <a:ext cx="17493342" cy="1631216"/>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Trả</a:t>
            </a:r>
            <a:r>
              <a:rPr lang="en-US" sz="5000" b="1" i="0" u="none" strike="noStrike" dirty="0">
                <a:solidFill>
                  <a:srgbClr val="000000"/>
                </a:solidFill>
                <a:effectLst/>
                <a:latin typeface="UTM Avo" panose="02040603050506020204" pitchFamily="18"/>
              </a:rPr>
              <a:t> </a:t>
            </a:r>
            <a:r>
              <a:rPr lang="en-US" sz="5000" b="1" i="0" u="none" strike="noStrike" dirty="0" err="1">
                <a:solidFill>
                  <a:srgbClr val="000000"/>
                </a:solidFill>
                <a:effectLst/>
                <a:latin typeface="UTM Avo" panose="02040603050506020204" pitchFamily="18"/>
              </a:rPr>
              <a:t>lời</a:t>
            </a:r>
            <a:r>
              <a:rPr lang="en-US" sz="5000" b="1"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Gà</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trống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chỉ</a:t>
            </a:r>
            <a:r>
              <a:rPr lang="en-US" sz="5000" i="0" u="none" strike="noStrike" dirty="0">
                <a:solidFill>
                  <a:srgbClr val="000000"/>
                </a:solidFill>
                <a:effectLst/>
                <a:latin typeface="UTM Avo" panose="02040603050506020204" pitchFamily="18"/>
              </a:rPr>
              <a:t> bay </a:t>
            </a:r>
            <a:r>
              <a:rPr lang="en-US" sz="5000" dirty="0" err="1">
                <a:solidFill>
                  <a:srgbClr val="000000"/>
                </a:solidFill>
                <a:latin typeface="UTM Avo" panose="02040603050506020204" pitchFamily="18"/>
              </a:rPr>
              <a:t>lên</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được</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ngang</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đống</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rơm</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rồi</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rơi</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xuống</a:t>
            </a:r>
            <a:r>
              <a:rPr lang="en-US" sz="5000" dirty="0">
                <a:solidFill>
                  <a:srgbClr val="000000"/>
                </a:solidFill>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68726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2255954" y="-1976447"/>
            <a:ext cx="22907398" cy="13650712"/>
            <a:chOff x="0" y="0"/>
            <a:chExt cx="30543198" cy="18200950"/>
          </a:xfrm>
        </p:grpSpPr>
        <p:sp>
          <p:nvSpPr>
            <p:cNvPr id="4" name="Freeform 4"/>
            <p:cNvSpPr/>
            <p:nvPr/>
          </p:nvSpPr>
          <p:spPr>
            <a:xfrm rot="808302">
              <a:off x="21643438" y="8730369"/>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5" name="Freeform 5"/>
            <p:cNvSpPr/>
            <p:nvPr/>
          </p:nvSpPr>
          <p:spPr>
            <a:xfrm rot="-1258795">
              <a:off x="21463978" y="928778"/>
              <a:ext cx="6550998" cy="7360672"/>
            </a:xfrm>
            <a:custGeom>
              <a:avLst/>
              <a:gdLst/>
              <a:ahLst/>
              <a:cxnLst/>
              <a:rect l="l" t="t" r="r" b="b"/>
              <a:pathLst>
                <a:path w="6550998" h="7360672">
                  <a:moveTo>
                    <a:pt x="0" y="0"/>
                  </a:moveTo>
                  <a:lnTo>
                    <a:pt x="6550998" y="0"/>
                  </a:lnTo>
                  <a:lnTo>
                    <a:pt x="6550998" y="7360672"/>
                  </a:lnTo>
                  <a:lnTo>
                    <a:pt x="0" y="73606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128439">
              <a:off x="15027125" y="14090279"/>
              <a:ext cx="8753802" cy="2286931"/>
            </a:xfrm>
            <a:custGeom>
              <a:avLst/>
              <a:gdLst/>
              <a:ahLst/>
              <a:cxnLst/>
              <a:rect l="l" t="t" r="r" b="b"/>
              <a:pathLst>
                <a:path w="8753802" h="2286931">
                  <a:moveTo>
                    <a:pt x="0" y="0"/>
                  </a:moveTo>
                  <a:lnTo>
                    <a:pt x="8753802" y="0"/>
                  </a:lnTo>
                  <a:lnTo>
                    <a:pt x="8753802" y="2286930"/>
                  </a:lnTo>
                  <a:lnTo>
                    <a:pt x="0" y="2286930"/>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7" name="Freeform 7"/>
            <p:cNvSpPr/>
            <p:nvPr/>
          </p:nvSpPr>
          <p:spPr>
            <a:xfrm rot="-404198">
              <a:off x="6624155" y="2224922"/>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8" name="Freeform 8"/>
            <p:cNvSpPr/>
            <p:nvPr/>
          </p:nvSpPr>
          <p:spPr>
            <a:xfrm rot="-88558">
              <a:off x="12663691" y="2291208"/>
              <a:ext cx="8838399" cy="2154360"/>
            </a:xfrm>
            <a:custGeom>
              <a:avLst/>
              <a:gdLst/>
              <a:ahLst/>
              <a:cxnLst/>
              <a:rect l="l" t="t" r="r" b="b"/>
              <a:pathLst>
                <a:path w="8838399" h="2154360">
                  <a:moveTo>
                    <a:pt x="0" y="0"/>
                  </a:moveTo>
                  <a:lnTo>
                    <a:pt x="8838399" y="0"/>
                  </a:lnTo>
                  <a:lnTo>
                    <a:pt x="8838399" y="2154359"/>
                  </a:lnTo>
                  <a:lnTo>
                    <a:pt x="0" y="21543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1268534">
              <a:off x="264737" y="2338214"/>
              <a:ext cx="8229604" cy="3003805"/>
            </a:xfrm>
            <a:custGeom>
              <a:avLst/>
              <a:gdLst/>
              <a:ahLst/>
              <a:cxnLst/>
              <a:rect l="l" t="t" r="r" b="b"/>
              <a:pathLst>
                <a:path w="8229604" h="3003805">
                  <a:moveTo>
                    <a:pt x="0" y="0"/>
                  </a:moveTo>
                  <a:lnTo>
                    <a:pt x="8229604" y="0"/>
                  </a:lnTo>
                  <a:lnTo>
                    <a:pt x="8229604" y="3003805"/>
                  </a:lnTo>
                  <a:lnTo>
                    <a:pt x="0" y="30038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454050" flipH="1">
              <a:off x="1948459" y="3337841"/>
              <a:ext cx="6375766" cy="7025637"/>
            </a:xfrm>
            <a:custGeom>
              <a:avLst/>
              <a:gdLst/>
              <a:ahLst/>
              <a:cxnLst/>
              <a:rect l="l" t="t" r="r" b="b"/>
              <a:pathLst>
                <a:path w="6375766" h="7025637">
                  <a:moveTo>
                    <a:pt x="6375766" y="0"/>
                  </a:moveTo>
                  <a:lnTo>
                    <a:pt x="0" y="0"/>
                  </a:lnTo>
                  <a:lnTo>
                    <a:pt x="0" y="7025637"/>
                  </a:lnTo>
                  <a:lnTo>
                    <a:pt x="6375766" y="7025637"/>
                  </a:lnTo>
                  <a:lnTo>
                    <a:pt x="6375766"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rot="-88558">
              <a:off x="5796825" y="14505042"/>
              <a:ext cx="8838399" cy="2154360"/>
            </a:xfrm>
            <a:custGeom>
              <a:avLst/>
              <a:gdLst/>
              <a:ahLst/>
              <a:cxnLst/>
              <a:rect l="l" t="t" r="r" b="b"/>
              <a:pathLst>
                <a:path w="8838399" h="2154360">
                  <a:moveTo>
                    <a:pt x="0" y="0"/>
                  </a:moveTo>
                  <a:lnTo>
                    <a:pt x="8838399" y="0"/>
                  </a:lnTo>
                  <a:lnTo>
                    <a:pt x="8838399" y="2154360"/>
                  </a:lnTo>
                  <a:lnTo>
                    <a:pt x="0" y="21543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rot="627518" flipH="1">
              <a:off x="2112945" y="11371083"/>
              <a:ext cx="7315200" cy="5486400"/>
            </a:xfrm>
            <a:custGeom>
              <a:avLst/>
              <a:gdLst/>
              <a:ahLst/>
              <a:cxnLst/>
              <a:rect l="l" t="t" r="r" b="b"/>
              <a:pathLst>
                <a:path w="7315200" h="5486400">
                  <a:moveTo>
                    <a:pt x="7315200" y="0"/>
                  </a:moveTo>
                  <a:lnTo>
                    <a:pt x="0" y="0"/>
                  </a:lnTo>
                  <a:lnTo>
                    <a:pt x="0" y="5486400"/>
                  </a:lnTo>
                  <a:lnTo>
                    <a:pt x="7315200" y="5486400"/>
                  </a:lnTo>
                  <a:lnTo>
                    <a:pt x="731520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3" name="Freeform 13"/>
            <p:cNvSpPr/>
            <p:nvPr/>
          </p:nvSpPr>
          <p:spPr>
            <a:xfrm rot="834324">
              <a:off x="22952329" y="10296486"/>
              <a:ext cx="5650334" cy="6226263"/>
            </a:xfrm>
            <a:custGeom>
              <a:avLst/>
              <a:gdLst/>
              <a:ahLst/>
              <a:cxnLst/>
              <a:rect l="l" t="t" r="r" b="b"/>
              <a:pathLst>
                <a:path w="5650334" h="6226263">
                  <a:moveTo>
                    <a:pt x="0" y="0"/>
                  </a:moveTo>
                  <a:lnTo>
                    <a:pt x="5650334" y="0"/>
                  </a:lnTo>
                  <a:lnTo>
                    <a:pt x="5650334" y="6226264"/>
                  </a:lnTo>
                  <a:lnTo>
                    <a:pt x="0" y="62262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4" name="Freeform 14"/>
            <p:cNvSpPr/>
            <p:nvPr/>
          </p:nvSpPr>
          <p:spPr>
            <a:xfrm rot="-1490981" flipH="1">
              <a:off x="12639764" y="13862338"/>
              <a:ext cx="4326117" cy="3596085"/>
            </a:xfrm>
            <a:custGeom>
              <a:avLst/>
              <a:gdLst/>
              <a:ahLst/>
              <a:cxnLst/>
              <a:rect l="l" t="t" r="r" b="b"/>
              <a:pathLst>
                <a:path w="4326117" h="3596085">
                  <a:moveTo>
                    <a:pt x="4326117" y="0"/>
                  </a:moveTo>
                  <a:lnTo>
                    <a:pt x="0" y="0"/>
                  </a:lnTo>
                  <a:lnTo>
                    <a:pt x="0" y="3596084"/>
                  </a:lnTo>
                  <a:lnTo>
                    <a:pt x="4326117" y="3596084"/>
                  </a:lnTo>
                  <a:lnTo>
                    <a:pt x="4326117"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5" name="Freeform 15"/>
            <p:cNvSpPr/>
            <p:nvPr/>
          </p:nvSpPr>
          <p:spPr>
            <a:xfrm rot="-511898">
              <a:off x="13502410" y="13793357"/>
              <a:ext cx="1368414" cy="499471"/>
            </a:xfrm>
            <a:custGeom>
              <a:avLst/>
              <a:gdLst/>
              <a:ahLst/>
              <a:cxnLst/>
              <a:rect l="l" t="t" r="r" b="b"/>
              <a:pathLst>
                <a:path w="1368414" h="499471">
                  <a:moveTo>
                    <a:pt x="0" y="0"/>
                  </a:moveTo>
                  <a:lnTo>
                    <a:pt x="1368415" y="0"/>
                  </a:lnTo>
                  <a:lnTo>
                    <a:pt x="1368415" y="499472"/>
                  </a:lnTo>
                  <a:lnTo>
                    <a:pt x="0" y="49947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16" name="Group 16"/>
          <p:cNvGrpSpPr/>
          <p:nvPr/>
        </p:nvGrpSpPr>
        <p:grpSpPr>
          <a:xfrm>
            <a:off x="1785164" y="773461"/>
            <a:ext cx="15283636" cy="9412630"/>
            <a:chOff x="0" y="0"/>
            <a:chExt cx="20378182" cy="12550173"/>
          </a:xfrm>
        </p:grpSpPr>
        <p:sp>
          <p:nvSpPr>
            <p:cNvPr id="17" name="Freeform 17"/>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sp>
          <p:nvSpPr>
            <p:cNvPr id="19" name="Freeform 19"/>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grpSp>
      <p:grpSp>
        <p:nvGrpSpPr>
          <p:cNvPr id="20" name="Group 20"/>
          <p:cNvGrpSpPr/>
          <p:nvPr/>
        </p:nvGrpSpPr>
        <p:grpSpPr>
          <a:xfrm>
            <a:off x="1565314" y="481909"/>
            <a:ext cx="15283636" cy="9412630"/>
            <a:chOff x="0" y="0"/>
            <a:chExt cx="20378182" cy="12550173"/>
          </a:xfrm>
        </p:grpSpPr>
        <p:sp>
          <p:nvSpPr>
            <p:cNvPr id="21" name="Freeform 21"/>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2" name="Freeform 22"/>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3" name="Freeform 23"/>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sp>
        <p:nvSpPr>
          <p:cNvPr id="24" name="Freeform 24"/>
          <p:cNvSpPr/>
          <p:nvPr/>
        </p:nvSpPr>
        <p:spPr>
          <a:xfrm>
            <a:off x="13310705" y="1609889"/>
            <a:ext cx="1513936" cy="1672857"/>
          </a:xfrm>
          <a:custGeom>
            <a:avLst/>
            <a:gdLst/>
            <a:ahLst/>
            <a:cxnLst/>
            <a:rect l="l" t="t" r="r" b="b"/>
            <a:pathLst>
              <a:path w="1513936" h="1672857">
                <a:moveTo>
                  <a:pt x="0" y="0"/>
                </a:moveTo>
                <a:lnTo>
                  <a:pt x="1513935" y="0"/>
                </a:lnTo>
                <a:lnTo>
                  <a:pt x="1513935" y="1672857"/>
                </a:lnTo>
                <a:lnTo>
                  <a:pt x="0" y="1672857"/>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5" name="Freeform 25"/>
          <p:cNvSpPr/>
          <p:nvPr/>
        </p:nvSpPr>
        <p:spPr>
          <a:xfrm flipH="1">
            <a:off x="1217512" y="7542869"/>
            <a:ext cx="1135303" cy="1123950"/>
          </a:xfrm>
          <a:custGeom>
            <a:avLst/>
            <a:gdLst/>
            <a:ahLst/>
            <a:cxnLst/>
            <a:rect l="l" t="t" r="r" b="b"/>
            <a:pathLst>
              <a:path w="1135303" h="1123950">
                <a:moveTo>
                  <a:pt x="1135303" y="0"/>
                </a:moveTo>
                <a:lnTo>
                  <a:pt x="0" y="0"/>
                </a:lnTo>
                <a:lnTo>
                  <a:pt x="0" y="1123950"/>
                </a:lnTo>
                <a:lnTo>
                  <a:pt x="1135303" y="1123950"/>
                </a:lnTo>
                <a:lnTo>
                  <a:pt x="1135303"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6" name="Freeform 26"/>
          <p:cNvSpPr/>
          <p:nvPr/>
        </p:nvSpPr>
        <p:spPr>
          <a:xfrm>
            <a:off x="15367257" y="8323919"/>
            <a:ext cx="1481693" cy="1529490"/>
          </a:xfrm>
          <a:custGeom>
            <a:avLst/>
            <a:gdLst/>
            <a:ahLst/>
            <a:cxnLst/>
            <a:rect l="l" t="t" r="r" b="b"/>
            <a:pathLst>
              <a:path w="1481693" h="1529490">
                <a:moveTo>
                  <a:pt x="0" y="0"/>
                </a:moveTo>
                <a:lnTo>
                  <a:pt x="1481693" y="0"/>
                </a:lnTo>
                <a:lnTo>
                  <a:pt x="1481693" y="1529489"/>
                </a:lnTo>
                <a:lnTo>
                  <a:pt x="0" y="15294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7" name="Freeform 27"/>
          <p:cNvSpPr/>
          <p:nvPr/>
        </p:nvSpPr>
        <p:spPr>
          <a:xfrm rot="2093297">
            <a:off x="3131598" y="1321629"/>
            <a:ext cx="1093338" cy="1417618"/>
          </a:xfrm>
          <a:custGeom>
            <a:avLst/>
            <a:gdLst/>
            <a:ahLst/>
            <a:cxnLst/>
            <a:rect l="l" t="t" r="r" b="b"/>
            <a:pathLst>
              <a:path w="1093338" h="1417618">
                <a:moveTo>
                  <a:pt x="0" y="0"/>
                </a:moveTo>
                <a:lnTo>
                  <a:pt x="1093338" y="0"/>
                </a:lnTo>
                <a:lnTo>
                  <a:pt x="1093338" y="1417618"/>
                </a:lnTo>
                <a:lnTo>
                  <a:pt x="0" y="1417618"/>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pic>
        <p:nvPicPr>
          <p:cNvPr id="29" name="Picture 28">
            <a:extLst>
              <a:ext uri="{FF2B5EF4-FFF2-40B4-BE49-F238E27FC236}">
                <a16:creationId xmlns:a16="http://schemas.microsoft.com/office/drawing/2014/main" id="{B64B708F-0977-CB7F-91C6-D4FC67DEE773}"/>
              </a:ext>
            </a:extLst>
          </p:cNvPr>
          <p:cNvPicPr>
            <a:picLocks noChangeAspect="1"/>
          </p:cNvPicPr>
          <p:nvPr/>
        </p:nvPicPr>
        <p:blipFill>
          <a:blip r:embed="rId31"/>
          <a:stretch>
            <a:fillRect/>
          </a:stretch>
        </p:blipFill>
        <p:spPr>
          <a:xfrm rot="197433">
            <a:off x="639265" y="2180272"/>
            <a:ext cx="17009470" cy="72109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5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282DE-0E97-B53E-CEB7-503A298E3C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C2D8C22-8C2E-7565-3D63-CB6B62D72B1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EFB15A75-2248-443B-AA86-F6622AF8DE4D}"/>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xmln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DA5F8624-641F-5508-DED8-93E4D10C7DB4}"/>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B92E1272-3EF6-16B5-29E8-EA3C6E75B6CE}"/>
              </a:ext>
            </a:extLst>
          </p:cNvPr>
          <p:cNvSpPr txBox="1"/>
          <p:nvPr/>
        </p:nvSpPr>
        <p:spPr>
          <a:xfrm>
            <a:off x="359229" y="8071734"/>
            <a:ext cx="17493342" cy="861774"/>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Câu</a:t>
            </a:r>
            <a:r>
              <a:rPr lang="en-US" sz="5000" b="1" i="0" u="none" strike="noStrike" dirty="0">
                <a:solidFill>
                  <a:srgbClr val="000000"/>
                </a:solidFill>
                <a:effectLst/>
                <a:latin typeface="UTM Avo" panose="02040603050506020204" pitchFamily="18"/>
              </a:rPr>
              <a:t> 5: </a:t>
            </a:r>
            <a:r>
              <a:rPr lang="en-US" sz="5000" i="0" u="none" strike="noStrike" dirty="0" err="1">
                <a:solidFill>
                  <a:srgbClr val="000000"/>
                </a:solidFill>
                <a:effectLst/>
                <a:latin typeface="UTM Avo" panose="02040603050506020204" pitchFamily="18"/>
              </a:rPr>
              <a:t>Vì</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sao</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gà</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trống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đỏ</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mặt</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tới</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giờ</a:t>
            </a:r>
            <a:r>
              <a:rPr lang="en-US" sz="5000" i="0" u="none" strike="noStrike" dirty="0">
                <a:solidFill>
                  <a:srgbClr val="000000"/>
                </a:solidFill>
                <a:effectLst/>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288760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F6057-664D-ED9E-9029-99245BE666E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F82DC70-F1BF-E022-3429-FE3FF91B628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71B2F662-CDA7-761C-529C-08FB9ED97299}"/>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xmln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highlight>
                  <a:srgbClr val="FF7E79"/>
                </a:highligh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E1FB2C72-4B48-DC9F-A8BA-EA541C11683F}"/>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D78FA93F-1C84-1094-5833-0FB46F73DA7B}"/>
              </a:ext>
            </a:extLst>
          </p:cNvPr>
          <p:cNvSpPr txBox="1"/>
          <p:nvPr/>
        </p:nvSpPr>
        <p:spPr>
          <a:xfrm>
            <a:off x="359229" y="8071734"/>
            <a:ext cx="17493342" cy="861774"/>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Trả</a:t>
            </a:r>
            <a:r>
              <a:rPr lang="en-US" sz="5000" b="1" i="0" u="none" strike="noStrike" dirty="0">
                <a:solidFill>
                  <a:srgbClr val="000000"/>
                </a:solidFill>
                <a:effectLst/>
                <a:latin typeface="UTM Avo" panose="02040603050506020204" pitchFamily="18"/>
              </a:rPr>
              <a:t> </a:t>
            </a:r>
            <a:r>
              <a:rPr lang="en-US" sz="5000" b="1" i="0" u="none" strike="noStrike" dirty="0" err="1">
                <a:solidFill>
                  <a:srgbClr val="000000"/>
                </a:solidFill>
                <a:effectLst/>
                <a:latin typeface="UTM Avo" panose="02040603050506020204" pitchFamily="18"/>
              </a:rPr>
              <a:t>lời</a:t>
            </a:r>
            <a:r>
              <a:rPr lang="en-US" sz="5000" b="1"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Vì</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gà</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trống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xấu</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hổ</a:t>
            </a:r>
            <a:r>
              <a:rPr lang="en-US" sz="5000" i="0" u="none" strike="noStrike" dirty="0">
                <a:solidFill>
                  <a:srgbClr val="000000"/>
                </a:solidFill>
                <a:effectLst/>
                <a:latin typeface="UTM Avo" panose="02040603050506020204" pitchFamily="18"/>
              </a:rPr>
              <a:t> do </a:t>
            </a:r>
            <a:r>
              <a:rPr lang="en-US" sz="5000" i="0" u="none" strike="noStrike" dirty="0" err="1">
                <a:solidFill>
                  <a:srgbClr val="000000"/>
                </a:solidFill>
                <a:effectLst/>
                <a:latin typeface="UTM Avo" panose="02040603050506020204" pitchFamily="18"/>
              </a:rPr>
              <a:t>không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chịu</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luyện</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tập</a:t>
            </a:r>
            <a:r>
              <a:rPr lang="en-US" sz="5000" i="0" u="none" strike="noStrike" dirty="0">
                <a:solidFill>
                  <a:srgbClr val="000000"/>
                </a:solidFill>
                <a:effectLst/>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246932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D3AE9-7B7E-9C4D-0169-0084ED749D9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15F442F-8E39-12D6-57B9-C3A221096E1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FA68FBBE-7B84-429F-4EBC-D87AC19197C9}"/>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pic>
        <p:nvPicPr>
          <p:cNvPr id="7" name="Picture 6">
            <a:extLst>
              <a:ext uri="{FF2B5EF4-FFF2-40B4-BE49-F238E27FC236}">
                <a16:creationId xmlns:a16="http://schemas.microsoft.com/office/drawing/2014/main" id="{900E9A0B-8004-1D4E-D10E-BA04F2533A41}"/>
              </a:ext>
            </a:extLst>
          </p:cNvPr>
          <p:cNvPicPr>
            <a:picLocks noChangeAspect="1"/>
          </p:cNvPicPr>
          <p:nvPr/>
        </p:nvPicPr>
        <p:blipFill>
          <a:blip r:embed="rId5"/>
          <a:stretch>
            <a:fillRect/>
          </a:stretch>
        </p:blipFill>
        <p:spPr>
          <a:xfrm>
            <a:off x="-463931" y="1183048"/>
            <a:ext cx="19215862" cy="1910347"/>
          </a:xfrm>
          <a:prstGeom prst="rect">
            <a:avLst/>
          </a:prstGeom>
        </p:spPr>
      </p:pic>
      <p:sp>
        <p:nvSpPr>
          <p:cNvPr id="8" name="TextBox 7">
            <a:extLst>
              <a:ext uri="{FF2B5EF4-FFF2-40B4-BE49-F238E27FC236}">
                <a16:creationId xmlns:a16="http://schemas.microsoft.com/office/drawing/2014/main" id="{3BDED392-EBA3-F9C0-2635-A145F7987E3A}"/>
              </a:ext>
            </a:extLst>
          </p:cNvPr>
          <p:cNvSpPr txBox="1"/>
          <p:nvPr/>
        </p:nvSpPr>
        <p:spPr>
          <a:xfrm>
            <a:off x="9375966" y="3857343"/>
            <a:ext cx="6886625" cy="3323987"/>
          </a:xfrm>
          <a:prstGeom prst="rect">
            <a:avLst/>
          </a:prstGeom>
          <a:noFill/>
        </p:spPr>
        <p:txBody>
          <a:bodyPr wrap="square" rtlCol="0">
            <a:spAutoFit/>
          </a:bodyPr>
          <a:lstStyle/>
          <a:p>
            <a:pPr algn="just"/>
            <a:r>
              <a:rPr lang="en-VN" sz="7000" dirty="0">
                <a:latin typeface="UTM Avo" panose="02040603050506020204" pitchFamily="18"/>
              </a:rPr>
              <a:t>Các bạn học được gì từ câu chuyện trên.</a:t>
            </a:r>
          </a:p>
        </p:txBody>
      </p:sp>
      <p:sp>
        <p:nvSpPr>
          <p:cNvPr id="9" name="Freeform 26">
            <a:extLst>
              <a:ext uri="{FF2B5EF4-FFF2-40B4-BE49-F238E27FC236}">
                <a16:creationId xmlns:a16="http://schemas.microsoft.com/office/drawing/2014/main" id="{9A0AADD7-8FD6-9819-5B02-D8C091819010}"/>
              </a:ext>
            </a:extLst>
          </p:cNvPr>
          <p:cNvSpPr/>
          <p:nvPr/>
        </p:nvSpPr>
        <p:spPr>
          <a:xfrm>
            <a:off x="2541192" y="3828125"/>
            <a:ext cx="6359957" cy="5219699"/>
          </a:xfrm>
          <a:custGeom>
            <a:avLst/>
            <a:gdLst/>
            <a:ahLst/>
            <a:cxnLst/>
            <a:rect l="l" t="t" r="r" b="b"/>
            <a:pathLst>
              <a:path w="10384353" h="8229600">
                <a:moveTo>
                  <a:pt x="0" y="0"/>
                </a:moveTo>
                <a:lnTo>
                  <a:pt x="10384354" y="0"/>
                </a:lnTo>
                <a:lnTo>
                  <a:pt x="10384354"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25025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EE0C5-80DD-6C6C-1023-50C4E6A507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DC03624-4E51-AA3C-9DF6-76B6A025542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3F810520-EA45-2970-B2DA-DBD751BC5DB4}"/>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4" name="TextBox 3">
            <a:extLst>
              <a:ext uri="{FF2B5EF4-FFF2-40B4-BE49-F238E27FC236}">
                <a16:creationId xmlns:a16="http://schemas.microsoft.com/office/drawing/2014/main" id="{7E027D93-D560-B7DC-1361-9AC25016C0D8}"/>
              </a:ext>
            </a:extLst>
          </p:cNvPr>
          <p:cNvSpPr txBox="1"/>
          <p:nvPr/>
        </p:nvSpPr>
        <p:spPr>
          <a:xfrm>
            <a:off x="1562100" y="3250674"/>
            <a:ext cx="15163800" cy="3785652"/>
          </a:xfrm>
          <a:prstGeom prst="rect">
            <a:avLst/>
          </a:prstGeom>
          <a:noFill/>
        </p:spPr>
        <p:txBody>
          <a:bodyPr wrap="square" rtlCol="0">
            <a:spAutoFit/>
          </a:bodyPr>
          <a:lstStyle/>
          <a:p>
            <a:pPr algn="ctr"/>
            <a:r>
              <a:rPr lang="en-VN" sz="6000" dirty="0">
                <a:latin typeface="UTM Avo" panose="02040603050506020204" pitchFamily="18"/>
              </a:rPr>
              <a:t>Bài học khuyên chúng ta phải chăm chỉ tập luyện, không lười biếng. Ai siêng năng, cố gắng thì sẽ làm tốt; ai chỉ ham chơi thì sẽ xấu hổ và thất bại.</a:t>
            </a:r>
          </a:p>
        </p:txBody>
      </p:sp>
      <p:sp>
        <p:nvSpPr>
          <p:cNvPr id="5" name="Freeform 14">
            <a:extLst>
              <a:ext uri="{FF2B5EF4-FFF2-40B4-BE49-F238E27FC236}">
                <a16:creationId xmlns:a16="http://schemas.microsoft.com/office/drawing/2014/main" id="{31AF1C8F-8D46-6510-7DDF-8F2281A752F0}"/>
              </a:ext>
            </a:extLst>
          </p:cNvPr>
          <p:cNvSpPr/>
          <p:nvPr/>
        </p:nvSpPr>
        <p:spPr>
          <a:xfrm>
            <a:off x="12801600" y="6057900"/>
            <a:ext cx="6096000" cy="5107453"/>
          </a:xfrm>
          <a:custGeom>
            <a:avLst/>
            <a:gdLst/>
            <a:ahLst/>
            <a:cxnLst/>
            <a:rect l="l" t="t" r="r" b="b"/>
            <a:pathLst>
              <a:path w="9162510" h="8229600">
                <a:moveTo>
                  <a:pt x="0" y="0"/>
                </a:moveTo>
                <a:lnTo>
                  <a:pt x="9162510" y="0"/>
                </a:lnTo>
                <a:lnTo>
                  <a:pt x="9162510" y="8229600"/>
                </a:lnTo>
                <a:lnTo>
                  <a:pt x="0" y="8229600"/>
                </a:lnTo>
                <a:lnTo>
                  <a:pt x="0" y="0"/>
                </a:lnTo>
                <a:close/>
              </a:path>
            </a:pathLst>
          </a:custGeom>
          <a:blipFill>
            <a:blip r:embed="rId5"/>
            <a:stretch>
              <a:fillRect/>
            </a:stretch>
          </a:blipFill>
        </p:spPr>
      </p:sp>
      <p:pic>
        <p:nvPicPr>
          <p:cNvPr id="9" name="Picture 8">
            <a:extLst>
              <a:ext uri="{FF2B5EF4-FFF2-40B4-BE49-F238E27FC236}">
                <a16:creationId xmlns:a16="http://schemas.microsoft.com/office/drawing/2014/main" id="{4225CF68-AB11-E5BC-E2E3-70698A98A84A}"/>
              </a:ext>
            </a:extLst>
          </p:cNvPr>
          <p:cNvPicPr>
            <a:picLocks noChangeAspect="1"/>
          </p:cNvPicPr>
          <p:nvPr/>
        </p:nvPicPr>
        <p:blipFill>
          <a:blip r:embed="rId6"/>
          <a:stretch>
            <a:fillRect/>
          </a:stretch>
        </p:blipFill>
        <p:spPr>
          <a:xfrm>
            <a:off x="3581117" y="842591"/>
            <a:ext cx="11125766" cy="2413526"/>
          </a:xfrm>
          <a:prstGeom prst="rect">
            <a:avLst/>
          </a:prstGeom>
        </p:spPr>
      </p:pic>
    </p:spTree>
    <p:extLst>
      <p:ext uri="{BB962C8B-B14F-4D97-AF65-F5344CB8AC3E}">
        <p14:creationId xmlns:p14="http://schemas.microsoft.com/office/powerpoint/2010/main" val="3944069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9EA6E-BC45-27F1-64E1-8D2916BE728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B6B2946-5349-A659-2CBA-078E90BA22D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03B78999-09C2-AF33-E2C2-6EEDE1ACACBA}"/>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pic>
        <p:nvPicPr>
          <p:cNvPr id="7" name="Picture 6">
            <a:extLst>
              <a:ext uri="{FF2B5EF4-FFF2-40B4-BE49-F238E27FC236}">
                <a16:creationId xmlns:a16="http://schemas.microsoft.com/office/drawing/2014/main" id="{28A758D2-3067-858F-B2D4-99CF218892DF}"/>
              </a:ext>
            </a:extLst>
          </p:cNvPr>
          <p:cNvPicPr>
            <a:picLocks noChangeAspect="1"/>
          </p:cNvPicPr>
          <p:nvPr/>
        </p:nvPicPr>
        <p:blipFill>
          <a:blip r:embed="rId5"/>
          <a:stretch>
            <a:fillRect/>
          </a:stretch>
        </p:blipFill>
        <p:spPr>
          <a:xfrm>
            <a:off x="1752600" y="1104900"/>
            <a:ext cx="8763000" cy="2133600"/>
          </a:xfrm>
          <a:prstGeom prst="rect">
            <a:avLst/>
          </a:prstGeom>
        </p:spPr>
      </p:pic>
      <p:sp>
        <p:nvSpPr>
          <p:cNvPr id="8" name="TextBox 7">
            <a:extLst>
              <a:ext uri="{FF2B5EF4-FFF2-40B4-BE49-F238E27FC236}">
                <a16:creationId xmlns:a16="http://schemas.microsoft.com/office/drawing/2014/main" id="{14BBA855-46B3-FA88-50D2-003BA4916D1B}"/>
              </a:ext>
            </a:extLst>
          </p:cNvPr>
          <p:cNvSpPr txBox="1"/>
          <p:nvPr/>
        </p:nvSpPr>
        <p:spPr>
          <a:xfrm>
            <a:off x="1785257" y="3961733"/>
            <a:ext cx="14973300" cy="2092881"/>
          </a:xfrm>
          <a:custGeom>
            <a:avLst/>
            <a:gdLst>
              <a:gd name="connsiteX0" fmla="*/ 0 w 14973300"/>
              <a:gd name="connsiteY0" fmla="*/ 0 h 2092881"/>
              <a:gd name="connsiteX1" fmla="*/ 898398 w 14973300"/>
              <a:gd name="connsiteY1" fmla="*/ 0 h 2092881"/>
              <a:gd name="connsiteX2" fmla="*/ 1347597 w 14973300"/>
              <a:gd name="connsiteY2" fmla="*/ 0 h 2092881"/>
              <a:gd name="connsiteX3" fmla="*/ 1497330 w 14973300"/>
              <a:gd name="connsiteY3" fmla="*/ 0 h 2092881"/>
              <a:gd name="connsiteX4" fmla="*/ 2245995 w 14973300"/>
              <a:gd name="connsiteY4" fmla="*/ 0 h 2092881"/>
              <a:gd name="connsiteX5" fmla="*/ 2695194 w 14973300"/>
              <a:gd name="connsiteY5" fmla="*/ 0 h 2092881"/>
              <a:gd name="connsiteX6" fmla="*/ 3294126 w 14973300"/>
              <a:gd name="connsiteY6" fmla="*/ 0 h 2092881"/>
              <a:gd name="connsiteX7" fmla="*/ 4192524 w 14973300"/>
              <a:gd name="connsiteY7" fmla="*/ 0 h 2092881"/>
              <a:gd name="connsiteX8" fmla="*/ 4941189 w 14973300"/>
              <a:gd name="connsiteY8" fmla="*/ 0 h 2092881"/>
              <a:gd name="connsiteX9" fmla="*/ 5090922 w 14973300"/>
              <a:gd name="connsiteY9" fmla="*/ 0 h 2092881"/>
              <a:gd name="connsiteX10" fmla="*/ 5540121 w 14973300"/>
              <a:gd name="connsiteY10" fmla="*/ 0 h 2092881"/>
              <a:gd name="connsiteX11" fmla="*/ 5839587 w 14973300"/>
              <a:gd name="connsiteY11" fmla="*/ 0 h 2092881"/>
              <a:gd name="connsiteX12" fmla="*/ 6139053 w 14973300"/>
              <a:gd name="connsiteY12" fmla="*/ 0 h 2092881"/>
              <a:gd name="connsiteX13" fmla="*/ 6288786 w 14973300"/>
              <a:gd name="connsiteY13" fmla="*/ 0 h 2092881"/>
              <a:gd name="connsiteX14" fmla="*/ 7187184 w 14973300"/>
              <a:gd name="connsiteY14" fmla="*/ 0 h 2092881"/>
              <a:gd name="connsiteX15" fmla="*/ 7336917 w 14973300"/>
              <a:gd name="connsiteY15" fmla="*/ 0 h 2092881"/>
              <a:gd name="connsiteX16" fmla="*/ 7636383 w 14973300"/>
              <a:gd name="connsiteY16" fmla="*/ 0 h 2092881"/>
              <a:gd name="connsiteX17" fmla="*/ 8534781 w 14973300"/>
              <a:gd name="connsiteY17" fmla="*/ 0 h 2092881"/>
              <a:gd name="connsiteX18" fmla="*/ 9133713 w 14973300"/>
              <a:gd name="connsiteY18" fmla="*/ 0 h 2092881"/>
              <a:gd name="connsiteX19" fmla="*/ 9732645 w 14973300"/>
              <a:gd name="connsiteY19" fmla="*/ 0 h 2092881"/>
              <a:gd name="connsiteX20" fmla="*/ 10181844 w 14973300"/>
              <a:gd name="connsiteY20" fmla="*/ 0 h 2092881"/>
              <a:gd name="connsiteX21" fmla="*/ 10331577 w 14973300"/>
              <a:gd name="connsiteY21" fmla="*/ 0 h 2092881"/>
              <a:gd name="connsiteX22" fmla="*/ 11229975 w 14973300"/>
              <a:gd name="connsiteY22" fmla="*/ 0 h 2092881"/>
              <a:gd name="connsiteX23" fmla="*/ 11379708 w 14973300"/>
              <a:gd name="connsiteY23" fmla="*/ 0 h 2092881"/>
              <a:gd name="connsiteX24" fmla="*/ 11529441 w 14973300"/>
              <a:gd name="connsiteY24" fmla="*/ 0 h 2092881"/>
              <a:gd name="connsiteX25" fmla="*/ 11828907 w 14973300"/>
              <a:gd name="connsiteY25" fmla="*/ 0 h 2092881"/>
              <a:gd name="connsiteX26" fmla="*/ 12727305 w 14973300"/>
              <a:gd name="connsiteY26" fmla="*/ 0 h 2092881"/>
              <a:gd name="connsiteX27" fmla="*/ 13176504 w 14973300"/>
              <a:gd name="connsiteY27" fmla="*/ 0 h 2092881"/>
              <a:gd name="connsiteX28" fmla="*/ 13925169 w 14973300"/>
              <a:gd name="connsiteY28" fmla="*/ 0 h 2092881"/>
              <a:gd name="connsiteX29" fmla="*/ 14973300 w 14973300"/>
              <a:gd name="connsiteY29" fmla="*/ 0 h 2092881"/>
              <a:gd name="connsiteX30" fmla="*/ 14973300 w 14973300"/>
              <a:gd name="connsiteY30" fmla="*/ 460434 h 2092881"/>
              <a:gd name="connsiteX31" fmla="*/ 14973300 w 14973300"/>
              <a:gd name="connsiteY31" fmla="*/ 962725 h 2092881"/>
              <a:gd name="connsiteX32" fmla="*/ 14973300 w 14973300"/>
              <a:gd name="connsiteY32" fmla="*/ 1444088 h 2092881"/>
              <a:gd name="connsiteX33" fmla="*/ 14973300 w 14973300"/>
              <a:gd name="connsiteY33" fmla="*/ 2092881 h 2092881"/>
              <a:gd name="connsiteX34" fmla="*/ 14823567 w 14973300"/>
              <a:gd name="connsiteY34" fmla="*/ 2092881 h 2092881"/>
              <a:gd name="connsiteX35" fmla="*/ 14074902 w 14973300"/>
              <a:gd name="connsiteY35" fmla="*/ 2092881 h 2092881"/>
              <a:gd name="connsiteX36" fmla="*/ 13625703 w 14973300"/>
              <a:gd name="connsiteY36" fmla="*/ 2092881 h 2092881"/>
              <a:gd name="connsiteX37" fmla="*/ 12727305 w 14973300"/>
              <a:gd name="connsiteY37" fmla="*/ 2092881 h 2092881"/>
              <a:gd name="connsiteX38" fmla="*/ 12128373 w 14973300"/>
              <a:gd name="connsiteY38" fmla="*/ 2092881 h 2092881"/>
              <a:gd name="connsiteX39" fmla="*/ 11828907 w 14973300"/>
              <a:gd name="connsiteY39" fmla="*/ 2092881 h 2092881"/>
              <a:gd name="connsiteX40" fmla="*/ 11229975 w 14973300"/>
              <a:gd name="connsiteY40" fmla="*/ 2092881 h 2092881"/>
              <a:gd name="connsiteX41" fmla="*/ 10930509 w 14973300"/>
              <a:gd name="connsiteY41" fmla="*/ 2092881 h 2092881"/>
              <a:gd name="connsiteX42" fmla="*/ 10331577 w 14973300"/>
              <a:gd name="connsiteY42" fmla="*/ 2092881 h 2092881"/>
              <a:gd name="connsiteX43" fmla="*/ 9732645 w 14973300"/>
              <a:gd name="connsiteY43" fmla="*/ 2092881 h 2092881"/>
              <a:gd name="connsiteX44" fmla="*/ 9133713 w 14973300"/>
              <a:gd name="connsiteY44" fmla="*/ 2092881 h 2092881"/>
              <a:gd name="connsiteX45" fmla="*/ 8235315 w 14973300"/>
              <a:gd name="connsiteY45" fmla="*/ 2092881 h 2092881"/>
              <a:gd name="connsiteX46" fmla="*/ 7486650 w 14973300"/>
              <a:gd name="connsiteY46" fmla="*/ 2092881 h 2092881"/>
              <a:gd name="connsiteX47" fmla="*/ 7037451 w 14973300"/>
              <a:gd name="connsiteY47" fmla="*/ 2092881 h 2092881"/>
              <a:gd name="connsiteX48" fmla="*/ 6139053 w 14973300"/>
              <a:gd name="connsiteY48" fmla="*/ 2092881 h 2092881"/>
              <a:gd name="connsiteX49" fmla="*/ 5689854 w 14973300"/>
              <a:gd name="connsiteY49" fmla="*/ 2092881 h 2092881"/>
              <a:gd name="connsiteX50" fmla="*/ 5540121 w 14973300"/>
              <a:gd name="connsiteY50" fmla="*/ 2092881 h 2092881"/>
              <a:gd name="connsiteX51" fmla="*/ 4641723 w 14973300"/>
              <a:gd name="connsiteY51" fmla="*/ 2092881 h 2092881"/>
              <a:gd name="connsiteX52" fmla="*/ 3893058 w 14973300"/>
              <a:gd name="connsiteY52" fmla="*/ 2092881 h 2092881"/>
              <a:gd name="connsiteX53" fmla="*/ 3443859 w 14973300"/>
              <a:gd name="connsiteY53" fmla="*/ 2092881 h 2092881"/>
              <a:gd name="connsiteX54" fmla="*/ 2545461 w 14973300"/>
              <a:gd name="connsiteY54" fmla="*/ 2092881 h 2092881"/>
              <a:gd name="connsiteX55" fmla="*/ 1946529 w 14973300"/>
              <a:gd name="connsiteY55" fmla="*/ 2092881 h 2092881"/>
              <a:gd name="connsiteX56" fmla="*/ 1048131 w 14973300"/>
              <a:gd name="connsiteY56" fmla="*/ 2092881 h 2092881"/>
              <a:gd name="connsiteX57" fmla="*/ 898398 w 14973300"/>
              <a:gd name="connsiteY57" fmla="*/ 2092881 h 2092881"/>
              <a:gd name="connsiteX58" fmla="*/ 748665 w 14973300"/>
              <a:gd name="connsiteY58" fmla="*/ 2092881 h 2092881"/>
              <a:gd name="connsiteX59" fmla="*/ 0 w 14973300"/>
              <a:gd name="connsiteY59" fmla="*/ 2092881 h 2092881"/>
              <a:gd name="connsiteX60" fmla="*/ 0 w 14973300"/>
              <a:gd name="connsiteY60" fmla="*/ 1548732 h 2092881"/>
              <a:gd name="connsiteX61" fmla="*/ 0 w 14973300"/>
              <a:gd name="connsiteY61" fmla="*/ 1046441 h 2092881"/>
              <a:gd name="connsiteX62" fmla="*/ 0 w 14973300"/>
              <a:gd name="connsiteY62" fmla="*/ 544149 h 2092881"/>
              <a:gd name="connsiteX63" fmla="*/ 0 w 14973300"/>
              <a:gd name="connsiteY63" fmla="*/ 0 h 20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973300" h="2092881" fill="none" extrusionOk="0">
                <a:moveTo>
                  <a:pt x="0" y="0"/>
                </a:moveTo>
                <a:cubicBezTo>
                  <a:pt x="420604" y="-67118"/>
                  <a:pt x="509318" y="18297"/>
                  <a:pt x="898398" y="0"/>
                </a:cubicBezTo>
                <a:cubicBezTo>
                  <a:pt x="1287478" y="-18297"/>
                  <a:pt x="1131385" y="11112"/>
                  <a:pt x="1347597" y="0"/>
                </a:cubicBezTo>
                <a:cubicBezTo>
                  <a:pt x="1563809" y="-11112"/>
                  <a:pt x="1464751" y="12523"/>
                  <a:pt x="1497330" y="0"/>
                </a:cubicBezTo>
                <a:cubicBezTo>
                  <a:pt x="1529909" y="-12523"/>
                  <a:pt x="1958844" y="29881"/>
                  <a:pt x="2245995" y="0"/>
                </a:cubicBezTo>
                <a:cubicBezTo>
                  <a:pt x="2533147" y="-29881"/>
                  <a:pt x="2505533" y="16595"/>
                  <a:pt x="2695194" y="0"/>
                </a:cubicBezTo>
                <a:cubicBezTo>
                  <a:pt x="2884855" y="-16595"/>
                  <a:pt x="3023893" y="16870"/>
                  <a:pt x="3294126" y="0"/>
                </a:cubicBezTo>
                <a:cubicBezTo>
                  <a:pt x="3564359" y="-16870"/>
                  <a:pt x="3806780" y="15794"/>
                  <a:pt x="4192524" y="0"/>
                </a:cubicBezTo>
                <a:cubicBezTo>
                  <a:pt x="4578268" y="-15794"/>
                  <a:pt x="4654789" y="61344"/>
                  <a:pt x="4941189" y="0"/>
                </a:cubicBezTo>
                <a:cubicBezTo>
                  <a:pt x="5227590" y="-61344"/>
                  <a:pt x="5042421" y="2920"/>
                  <a:pt x="5090922" y="0"/>
                </a:cubicBezTo>
                <a:cubicBezTo>
                  <a:pt x="5139423" y="-2920"/>
                  <a:pt x="5341957" y="42133"/>
                  <a:pt x="5540121" y="0"/>
                </a:cubicBezTo>
                <a:cubicBezTo>
                  <a:pt x="5738285" y="-42133"/>
                  <a:pt x="5763593" y="32872"/>
                  <a:pt x="5839587" y="0"/>
                </a:cubicBezTo>
                <a:cubicBezTo>
                  <a:pt x="5915581" y="-32872"/>
                  <a:pt x="6042254" y="25830"/>
                  <a:pt x="6139053" y="0"/>
                </a:cubicBezTo>
                <a:cubicBezTo>
                  <a:pt x="6235852" y="-25830"/>
                  <a:pt x="6220149" y="17930"/>
                  <a:pt x="6288786" y="0"/>
                </a:cubicBezTo>
                <a:cubicBezTo>
                  <a:pt x="6357423" y="-17930"/>
                  <a:pt x="7005214" y="102004"/>
                  <a:pt x="7187184" y="0"/>
                </a:cubicBezTo>
                <a:cubicBezTo>
                  <a:pt x="7369154" y="-102004"/>
                  <a:pt x="7269317" y="9493"/>
                  <a:pt x="7336917" y="0"/>
                </a:cubicBezTo>
                <a:cubicBezTo>
                  <a:pt x="7404517" y="-9493"/>
                  <a:pt x="7493341" y="18814"/>
                  <a:pt x="7636383" y="0"/>
                </a:cubicBezTo>
                <a:cubicBezTo>
                  <a:pt x="7779425" y="-18814"/>
                  <a:pt x="8166626" y="15367"/>
                  <a:pt x="8534781" y="0"/>
                </a:cubicBezTo>
                <a:cubicBezTo>
                  <a:pt x="8902936" y="-15367"/>
                  <a:pt x="8969527" y="26946"/>
                  <a:pt x="9133713" y="0"/>
                </a:cubicBezTo>
                <a:cubicBezTo>
                  <a:pt x="9297899" y="-26946"/>
                  <a:pt x="9456160" y="11730"/>
                  <a:pt x="9732645" y="0"/>
                </a:cubicBezTo>
                <a:cubicBezTo>
                  <a:pt x="10009130" y="-11730"/>
                  <a:pt x="10050881" y="6138"/>
                  <a:pt x="10181844" y="0"/>
                </a:cubicBezTo>
                <a:cubicBezTo>
                  <a:pt x="10312807" y="-6138"/>
                  <a:pt x="10296931" y="5563"/>
                  <a:pt x="10331577" y="0"/>
                </a:cubicBezTo>
                <a:cubicBezTo>
                  <a:pt x="10366223" y="-5563"/>
                  <a:pt x="10912426" y="96721"/>
                  <a:pt x="11229975" y="0"/>
                </a:cubicBezTo>
                <a:cubicBezTo>
                  <a:pt x="11547524" y="-96721"/>
                  <a:pt x="11335467" y="16860"/>
                  <a:pt x="11379708" y="0"/>
                </a:cubicBezTo>
                <a:cubicBezTo>
                  <a:pt x="11423949" y="-16860"/>
                  <a:pt x="11461289" y="13241"/>
                  <a:pt x="11529441" y="0"/>
                </a:cubicBezTo>
                <a:cubicBezTo>
                  <a:pt x="11597593" y="-13241"/>
                  <a:pt x="11692219" y="5441"/>
                  <a:pt x="11828907" y="0"/>
                </a:cubicBezTo>
                <a:cubicBezTo>
                  <a:pt x="11965595" y="-5441"/>
                  <a:pt x="12437239" y="50691"/>
                  <a:pt x="12727305" y="0"/>
                </a:cubicBezTo>
                <a:cubicBezTo>
                  <a:pt x="13017371" y="-50691"/>
                  <a:pt x="12994291" y="34489"/>
                  <a:pt x="13176504" y="0"/>
                </a:cubicBezTo>
                <a:cubicBezTo>
                  <a:pt x="13358717" y="-34489"/>
                  <a:pt x="13617861" y="68111"/>
                  <a:pt x="13925169" y="0"/>
                </a:cubicBezTo>
                <a:cubicBezTo>
                  <a:pt x="14232478" y="-68111"/>
                  <a:pt x="14728204" y="79795"/>
                  <a:pt x="14973300" y="0"/>
                </a:cubicBezTo>
                <a:cubicBezTo>
                  <a:pt x="15002734" y="205545"/>
                  <a:pt x="14921713" y="327650"/>
                  <a:pt x="14973300" y="460434"/>
                </a:cubicBezTo>
                <a:cubicBezTo>
                  <a:pt x="15024887" y="593218"/>
                  <a:pt x="14972393" y="764859"/>
                  <a:pt x="14973300" y="962725"/>
                </a:cubicBezTo>
                <a:cubicBezTo>
                  <a:pt x="14974207" y="1160591"/>
                  <a:pt x="14942113" y="1340647"/>
                  <a:pt x="14973300" y="1444088"/>
                </a:cubicBezTo>
                <a:cubicBezTo>
                  <a:pt x="15004487" y="1547529"/>
                  <a:pt x="14947447" y="1938913"/>
                  <a:pt x="14973300" y="2092881"/>
                </a:cubicBezTo>
                <a:cubicBezTo>
                  <a:pt x="14928660" y="2109467"/>
                  <a:pt x="14887218" y="2088291"/>
                  <a:pt x="14823567" y="2092881"/>
                </a:cubicBezTo>
                <a:cubicBezTo>
                  <a:pt x="14759916" y="2097471"/>
                  <a:pt x="14395704" y="2083213"/>
                  <a:pt x="14074902" y="2092881"/>
                </a:cubicBezTo>
                <a:cubicBezTo>
                  <a:pt x="13754100" y="2102549"/>
                  <a:pt x="13768821" y="2049891"/>
                  <a:pt x="13625703" y="2092881"/>
                </a:cubicBezTo>
                <a:cubicBezTo>
                  <a:pt x="13482585" y="2135871"/>
                  <a:pt x="13012836" y="1999712"/>
                  <a:pt x="12727305" y="2092881"/>
                </a:cubicBezTo>
                <a:cubicBezTo>
                  <a:pt x="12441774" y="2186050"/>
                  <a:pt x="12412717" y="2021793"/>
                  <a:pt x="12128373" y="2092881"/>
                </a:cubicBezTo>
                <a:cubicBezTo>
                  <a:pt x="11844029" y="2163969"/>
                  <a:pt x="11919785" y="2074362"/>
                  <a:pt x="11828907" y="2092881"/>
                </a:cubicBezTo>
                <a:cubicBezTo>
                  <a:pt x="11738029" y="2111400"/>
                  <a:pt x="11435169" y="2073894"/>
                  <a:pt x="11229975" y="2092881"/>
                </a:cubicBezTo>
                <a:cubicBezTo>
                  <a:pt x="11024781" y="2111868"/>
                  <a:pt x="11008676" y="2066071"/>
                  <a:pt x="10930509" y="2092881"/>
                </a:cubicBezTo>
                <a:cubicBezTo>
                  <a:pt x="10852342" y="2119691"/>
                  <a:pt x="10536948" y="2055961"/>
                  <a:pt x="10331577" y="2092881"/>
                </a:cubicBezTo>
                <a:cubicBezTo>
                  <a:pt x="10126206" y="2129801"/>
                  <a:pt x="9985993" y="2042848"/>
                  <a:pt x="9732645" y="2092881"/>
                </a:cubicBezTo>
                <a:cubicBezTo>
                  <a:pt x="9479297" y="2142914"/>
                  <a:pt x="9331333" y="2044004"/>
                  <a:pt x="9133713" y="2092881"/>
                </a:cubicBezTo>
                <a:cubicBezTo>
                  <a:pt x="8936093" y="2141758"/>
                  <a:pt x="8537533" y="2056732"/>
                  <a:pt x="8235315" y="2092881"/>
                </a:cubicBezTo>
                <a:cubicBezTo>
                  <a:pt x="7933097" y="2129030"/>
                  <a:pt x="7725652" y="2072811"/>
                  <a:pt x="7486650" y="2092881"/>
                </a:cubicBezTo>
                <a:cubicBezTo>
                  <a:pt x="7247649" y="2112951"/>
                  <a:pt x="7203540" y="2045351"/>
                  <a:pt x="7037451" y="2092881"/>
                </a:cubicBezTo>
                <a:cubicBezTo>
                  <a:pt x="6871362" y="2140411"/>
                  <a:pt x="6555326" y="2009265"/>
                  <a:pt x="6139053" y="2092881"/>
                </a:cubicBezTo>
                <a:cubicBezTo>
                  <a:pt x="5722780" y="2176497"/>
                  <a:pt x="5862569" y="2043833"/>
                  <a:pt x="5689854" y="2092881"/>
                </a:cubicBezTo>
                <a:cubicBezTo>
                  <a:pt x="5517139" y="2141929"/>
                  <a:pt x="5576830" y="2083239"/>
                  <a:pt x="5540121" y="2092881"/>
                </a:cubicBezTo>
                <a:cubicBezTo>
                  <a:pt x="5503412" y="2102523"/>
                  <a:pt x="4889289" y="2054218"/>
                  <a:pt x="4641723" y="2092881"/>
                </a:cubicBezTo>
                <a:cubicBezTo>
                  <a:pt x="4394157" y="2131544"/>
                  <a:pt x="4249748" y="2049579"/>
                  <a:pt x="3893058" y="2092881"/>
                </a:cubicBezTo>
                <a:cubicBezTo>
                  <a:pt x="3536368" y="2136183"/>
                  <a:pt x="3569285" y="2082580"/>
                  <a:pt x="3443859" y="2092881"/>
                </a:cubicBezTo>
                <a:cubicBezTo>
                  <a:pt x="3318433" y="2103182"/>
                  <a:pt x="2878015" y="2065136"/>
                  <a:pt x="2545461" y="2092881"/>
                </a:cubicBezTo>
                <a:cubicBezTo>
                  <a:pt x="2212907" y="2120626"/>
                  <a:pt x="2210800" y="2044548"/>
                  <a:pt x="1946529" y="2092881"/>
                </a:cubicBezTo>
                <a:cubicBezTo>
                  <a:pt x="1682258" y="2141214"/>
                  <a:pt x="1449700" y="2026256"/>
                  <a:pt x="1048131" y="2092881"/>
                </a:cubicBezTo>
                <a:cubicBezTo>
                  <a:pt x="646562" y="2159506"/>
                  <a:pt x="951070" y="2092872"/>
                  <a:pt x="898398" y="2092881"/>
                </a:cubicBezTo>
                <a:cubicBezTo>
                  <a:pt x="845726" y="2092890"/>
                  <a:pt x="809456" y="2085801"/>
                  <a:pt x="748665" y="2092881"/>
                </a:cubicBezTo>
                <a:cubicBezTo>
                  <a:pt x="687874" y="2099961"/>
                  <a:pt x="361950" y="2030925"/>
                  <a:pt x="0" y="2092881"/>
                </a:cubicBezTo>
                <a:cubicBezTo>
                  <a:pt x="-43463" y="1961490"/>
                  <a:pt x="62074" y="1798404"/>
                  <a:pt x="0" y="1548732"/>
                </a:cubicBezTo>
                <a:cubicBezTo>
                  <a:pt x="-62074" y="1299060"/>
                  <a:pt x="29346" y="1167882"/>
                  <a:pt x="0" y="1046441"/>
                </a:cubicBezTo>
                <a:cubicBezTo>
                  <a:pt x="-29346" y="925000"/>
                  <a:pt x="36003" y="783951"/>
                  <a:pt x="0" y="544149"/>
                </a:cubicBezTo>
                <a:cubicBezTo>
                  <a:pt x="-36003" y="304347"/>
                  <a:pt x="43790" y="146242"/>
                  <a:pt x="0" y="0"/>
                </a:cubicBezTo>
                <a:close/>
              </a:path>
              <a:path w="14973300" h="2092881" stroke="0" extrusionOk="0">
                <a:moveTo>
                  <a:pt x="0" y="0"/>
                </a:moveTo>
                <a:cubicBezTo>
                  <a:pt x="152814" y="-23052"/>
                  <a:pt x="301004" y="17177"/>
                  <a:pt x="449199" y="0"/>
                </a:cubicBezTo>
                <a:cubicBezTo>
                  <a:pt x="597394" y="-17177"/>
                  <a:pt x="962973" y="50033"/>
                  <a:pt x="1347597" y="0"/>
                </a:cubicBezTo>
                <a:cubicBezTo>
                  <a:pt x="1732221" y="-50033"/>
                  <a:pt x="1631307" y="7224"/>
                  <a:pt x="1796796" y="0"/>
                </a:cubicBezTo>
                <a:cubicBezTo>
                  <a:pt x="1962285" y="-7224"/>
                  <a:pt x="2271058" y="30811"/>
                  <a:pt x="2545461" y="0"/>
                </a:cubicBezTo>
                <a:cubicBezTo>
                  <a:pt x="2819864" y="-30811"/>
                  <a:pt x="2624759" y="6556"/>
                  <a:pt x="2695194" y="0"/>
                </a:cubicBezTo>
                <a:cubicBezTo>
                  <a:pt x="2765629" y="-6556"/>
                  <a:pt x="2933561" y="22930"/>
                  <a:pt x="2994660" y="0"/>
                </a:cubicBezTo>
                <a:cubicBezTo>
                  <a:pt x="3055759" y="-22930"/>
                  <a:pt x="3383888" y="2380"/>
                  <a:pt x="3593592" y="0"/>
                </a:cubicBezTo>
                <a:cubicBezTo>
                  <a:pt x="3803296" y="-2380"/>
                  <a:pt x="4070534" y="92871"/>
                  <a:pt x="4491990" y="0"/>
                </a:cubicBezTo>
                <a:cubicBezTo>
                  <a:pt x="4913446" y="-92871"/>
                  <a:pt x="4607596" y="13662"/>
                  <a:pt x="4641723" y="0"/>
                </a:cubicBezTo>
                <a:cubicBezTo>
                  <a:pt x="4675850" y="-13662"/>
                  <a:pt x="5095078" y="46759"/>
                  <a:pt x="5240655" y="0"/>
                </a:cubicBezTo>
                <a:cubicBezTo>
                  <a:pt x="5386232" y="-46759"/>
                  <a:pt x="5756412" y="42058"/>
                  <a:pt x="5989320" y="0"/>
                </a:cubicBezTo>
                <a:cubicBezTo>
                  <a:pt x="6222228" y="-42058"/>
                  <a:pt x="6228782" y="3640"/>
                  <a:pt x="6288786" y="0"/>
                </a:cubicBezTo>
                <a:cubicBezTo>
                  <a:pt x="6348790" y="-3640"/>
                  <a:pt x="6534360" y="11476"/>
                  <a:pt x="6737985" y="0"/>
                </a:cubicBezTo>
                <a:cubicBezTo>
                  <a:pt x="6941610" y="-11476"/>
                  <a:pt x="6983206" y="29793"/>
                  <a:pt x="7187184" y="0"/>
                </a:cubicBezTo>
                <a:cubicBezTo>
                  <a:pt x="7391162" y="-29793"/>
                  <a:pt x="7634828" y="69851"/>
                  <a:pt x="7786116" y="0"/>
                </a:cubicBezTo>
                <a:cubicBezTo>
                  <a:pt x="7937404" y="-69851"/>
                  <a:pt x="8107845" y="57424"/>
                  <a:pt x="8385048" y="0"/>
                </a:cubicBezTo>
                <a:cubicBezTo>
                  <a:pt x="8662251" y="-57424"/>
                  <a:pt x="8767652" y="43605"/>
                  <a:pt x="8983980" y="0"/>
                </a:cubicBezTo>
                <a:cubicBezTo>
                  <a:pt x="9200308" y="-43605"/>
                  <a:pt x="9099209" y="11658"/>
                  <a:pt x="9133713" y="0"/>
                </a:cubicBezTo>
                <a:cubicBezTo>
                  <a:pt x="9168217" y="-11658"/>
                  <a:pt x="9455883" y="47748"/>
                  <a:pt x="9582912" y="0"/>
                </a:cubicBezTo>
                <a:cubicBezTo>
                  <a:pt x="9709941" y="-47748"/>
                  <a:pt x="9658532" y="7036"/>
                  <a:pt x="9732645" y="0"/>
                </a:cubicBezTo>
                <a:cubicBezTo>
                  <a:pt x="9806758" y="-7036"/>
                  <a:pt x="10289070" y="19934"/>
                  <a:pt x="10481310" y="0"/>
                </a:cubicBezTo>
                <a:cubicBezTo>
                  <a:pt x="10673550" y="-19934"/>
                  <a:pt x="10567927" y="16373"/>
                  <a:pt x="10631043" y="0"/>
                </a:cubicBezTo>
                <a:cubicBezTo>
                  <a:pt x="10694159" y="-16373"/>
                  <a:pt x="10799340" y="33755"/>
                  <a:pt x="10930509" y="0"/>
                </a:cubicBezTo>
                <a:cubicBezTo>
                  <a:pt x="11061678" y="-33755"/>
                  <a:pt x="11339464" y="7272"/>
                  <a:pt x="11529441" y="0"/>
                </a:cubicBezTo>
                <a:cubicBezTo>
                  <a:pt x="11719418" y="-7272"/>
                  <a:pt x="11886076" y="14884"/>
                  <a:pt x="11978640" y="0"/>
                </a:cubicBezTo>
                <a:cubicBezTo>
                  <a:pt x="12071204" y="-14884"/>
                  <a:pt x="12176097" y="30159"/>
                  <a:pt x="12278106" y="0"/>
                </a:cubicBezTo>
                <a:cubicBezTo>
                  <a:pt x="12380115" y="-30159"/>
                  <a:pt x="12646113" y="27850"/>
                  <a:pt x="12877038" y="0"/>
                </a:cubicBezTo>
                <a:cubicBezTo>
                  <a:pt x="13107963" y="-27850"/>
                  <a:pt x="13267543" y="70341"/>
                  <a:pt x="13475970" y="0"/>
                </a:cubicBezTo>
                <a:cubicBezTo>
                  <a:pt x="13684397" y="-70341"/>
                  <a:pt x="13681049" y="26545"/>
                  <a:pt x="13775436" y="0"/>
                </a:cubicBezTo>
                <a:cubicBezTo>
                  <a:pt x="13869823" y="-26545"/>
                  <a:pt x="14390906" y="91476"/>
                  <a:pt x="14973300" y="0"/>
                </a:cubicBezTo>
                <a:cubicBezTo>
                  <a:pt x="15006319" y="176300"/>
                  <a:pt x="14939379" y="272481"/>
                  <a:pt x="14973300" y="481363"/>
                </a:cubicBezTo>
                <a:cubicBezTo>
                  <a:pt x="15007221" y="690245"/>
                  <a:pt x="14941749" y="734083"/>
                  <a:pt x="14973300" y="983654"/>
                </a:cubicBezTo>
                <a:cubicBezTo>
                  <a:pt x="15004851" y="1233225"/>
                  <a:pt x="14970066" y="1301438"/>
                  <a:pt x="14973300" y="1506874"/>
                </a:cubicBezTo>
                <a:cubicBezTo>
                  <a:pt x="14976534" y="1712310"/>
                  <a:pt x="14935527" y="1880715"/>
                  <a:pt x="14973300" y="2092881"/>
                </a:cubicBezTo>
                <a:cubicBezTo>
                  <a:pt x="14782226" y="2157491"/>
                  <a:pt x="14419616" y="2028211"/>
                  <a:pt x="14224635" y="2092881"/>
                </a:cubicBezTo>
                <a:cubicBezTo>
                  <a:pt x="14029654" y="2157551"/>
                  <a:pt x="13962168" y="2058009"/>
                  <a:pt x="13775436" y="2092881"/>
                </a:cubicBezTo>
                <a:cubicBezTo>
                  <a:pt x="13588704" y="2127753"/>
                  <a:pt x="13508164" y="2090121"/>
                  <a:pt x="13326237" y="2092881"/>
                </a:cubicBezTo>
                <a:cubicBezTo>
                  <a:pt x="13144310" y="2095641"/>
                  <a:pt x="12805833" y="2011248"/>
                  <a:pt x="12427839" y="2092881"/>
                </a:cubicBezTo>
                <a:cubicBezTo>
                  <a:pt x="12049845" y="2174514"/>
                  <a:pt x="12176884" y="2066101"/>
                  <a:pt x="11978640" y="2092881"/>
                </a:cubicBezTo>
                <a:cubicBezTo>
                  <a:pt x="11780396" y="2119661"/>
                  <a:pt x="11443325" y="2011712"/>
                  <a:pt x="11229975" y="2092881"/>
                </a:cubicBezTo>
                <a:cubicBezTo>
                  <a:pt x="11016625" y="2174050"/>
                  <a:pt x="10553012" y="2051542"/>
                  <a:pt x="10331577" y="2092881"/>
                </a:cubicBezTo>
                <a:cubicBezTo>
                  <a:pt x="10110142" y="2134220"/>
                  <a:pt x="10232451" y="2079986"/>
                  <a:pt x="10181844" y="2092881"/>
                </a:cubicBezTo>
                <a:cubicBezTo>
                  <a:pt x="10131237" y="2105776"/>
                  <a:pt x="9827097" y="2089009"/>
                  <a:pt x="9582912" y="2092881"/>
                </a:cubicBezTo>
                <a:cubicBezTo>
                  <a:pt x="9338727" y="2096753"/>
                  <a:pt x="9046162" y="2058426"/>
                  <a:pt x="8834247" y="2092881"/>
                </a:cubicBezTo>
                <a:cubicBezTo>
                  <a:pt x="8622333" y="2127336"/>
                  <a:pt x="8753427" y="2090559"/>
                  <a:pt x="8684514" y="2092881"/>
                </a:cubicBezTo>
                <a:cubicBezTo>
                  <a:pt x="8615601" y="2095203"/>
                  <a:pt x="8591688" y="2076833"/>
                  <a:pt x="8534781" y="2092881"/>
                </a:cubicBezTo>
                <a:cubicBezTo>
                  <a:pt x="8477874" y="2108929"/>
                  <a:pt x="8441116" y="2079071"/>
                  <a:pt x="8385048" y="2092881"/>
                </a:cubicBezTo>
                <a:cubicBezTo>
                  <a:pt x="8328980" y="2106691"/>
                  <a:pt x="8200780" y="2077696"/>
                  <a:pt x="8085582" y="2092881"/>
                </a:cubicBezTo>
                <a:cubicBezTo>
                  <a:pt x="7970384" y="2108066"/>
                  <a:pt x="7771642" y="2091712"/>
                  <a:pt x="7486650" y="2092881"/>
                </a:cubicBezTo>
                <a:cubicBezTo>
                  <a:pt x="7201658" y="2094050"/>
                  <a:pt x="7380895" y="2084716"/>
                  <a:pt x="7336917" y="2092881"/>
                </a:cubicBezTo>
                <a:cubicBezTo>
                  <a:pt x="7292939" y="2101046"/>
                  <a:pt x="6796493" y="2004359"/>
                  <a:pt x="6588252" y="2092881"/>
                </a:cubicBezTo>
                <a:cubicBezTo>
                  <a:pt x="6380012" y="2181403"/>
                  <a:pt x="6502706" y="2077459"/>
                  <a:pt x="6438519" y="2092881"/>
                </a:cubicBezTo>
                <a:cubicBezTo>
                  <a:pt x="6374332" y="2108303"/>
                  <a:pt x="5957486" y="2013875"/>
                  <a:pt x="5689854" y="2092881"/>
                </a:cubicBezTo>
                <a:cubicBezTo>
                  <a:pt x="5422223" y="2171887"/>
                  <a:pt x="5167330" y="2018112"/>
                  <a:pt x="4791456" y="2092881"/>
                </a:cubicBezTo>
                <a:cubicBezTo>
                  <a:pt x="4415582" y="2167650"/>
                  <a:pt x="4689184" y="2089034"/>
                  <a:pt x="4641723" y="2092881"/>
                </a:cubicBezTo>
                <a:cubicBezTo>
                  <a:pt x="4594262" y="2096728"/>
                  <a:pt x="4536422" y="2088169"/>
                  <a:pt x="4491990" y="2092881"/>
                </a:cubicBezTo>
                <a:cubicBezTo>
                  <a:pt x="4447558" y="2097593"/>
                  <a:pt x="4266393" y="2090270"/>
                  <a:pt x="4042791" y="2092881"/>
                </a:cubicBezTo>
                <a:cubicBezTo>
                  <a:pt x="3819189" y="2095492"/>
                  <a:pt x="3936164" y="2092578"/>
                  <a:pt x="3893058" y="2092881"/>
                </a:cubicBezTo>
                <a:cubicBezTo>
                  <a:pt x="3849952" y="2093184"/>
                  <a:pt x="3676229" y="2081074"/>
                  <a:pt x="3593592" y="2092881"/>
                </a:cubicBezTo>
                <a:cubicBezTo>
                  <a:pt x="3510955" y="2104688"/>
                  <a:pt x="3364697" y="2071318"/>
                  <a:pt x="3144393" y="2092881"/>
                </a:cubicBezTo>
                <a:cubicBezTo>
                  <a:pt x="2924089" y="2114444"/>
                  <a:pt x="2628561" y="2073358"/>
                  <a:pt x="2395728" y="2092881"/>
                </a:cubicBezTo>
                <a:cubicBezTo>
                  <a:pt x="2162896" y="2112404"/>
                  <a:pt x="2295015" y="2086756"/>
                  <a:pt x="2245995" y="2092881"/>
                </a:cubicBezTo>
                <a:cubicBezTo>
                  <a:pt x="2196975" y="2099006"/>
                  <a:pt x="1648442" y="2044485"/>
                  <a:pt x="1497330" y="2092881"/>
                </a:cubicBezTo>
                <a:cubicBezTo>
                  <a:pt x="1346218" y="2141277"/>
                  <a:pt x="1024986" y="2006480"/>
                  <a:pt x="598932" y="2092881"/>
                </a:cubicBezTo>
                <a:cubicBezTo>
                  <a:pt x="172878" y="2179282"/>
                  <a:pt x="250767" y="2036015"/>
                  <a:pt x="0" y="2092881"/>
                </a:cubicBezTo>
                <a:cubicBezTo>
                  <a:pt x="-28931" y="1980516"/>
                  <a:pt x="46361" y="1746571"/>
                  <a:pt x="0" y="1632447"/>
                </a:cubicBezTo>
                <a:cubicBezTo>
                  <a:pt x="-46361" y="1518323"/>
                  <a:pt x="53870" y="1270048"/>
                  <a:pt x="0" y="1109227"/>
                </a:cubicBezTo>
                <a:cubicBezTo>
                  <a:pt x="-53870" y="948406"/>
                  <a:pt x="3880" y="828656"/>
                  <a:pt x="0" y="586007"/>
                </a:cubicBezTo>
                <a:cubicBezTo>
                  <a:pt x="-3880" y="343358"/>
                  <a:pt x="11990" y="289582"/>
                  <a:pt x="0" y="0"/>
                </a:cubicBezTo>
                <a:close/>
              </a:path>
            </a:pathLst>
          </a:custGeom>
          <a:solidFill>
            <a:schemeClr val="accent2">
              <a:lumMod val="20000"/>
              <a:lumOff val="80000"/>
            </a:schemeClr>
          </a:solidFill>
          <a:ln w="57150">
            <a:solidFill>
              <a:schemeClr val="tx1"/>
            </a:solidFill>
            <a:extLst>
              <a:ext uri="{C807C97D-BFC1-408E-A445-0C87EB9F89A2}">
                <ask:lineSketchStyleProps xmlns:ask="http://schemas.microsoft.com/office/drawing/2018/sketchyshapes" xmlns="" sd="582927141">
                  <a:prstGeom prst="rect">
                    <a:avLst/>
                  </a:prstGeom>
                  <ask:type>
                    <ask:lineSketchScribble/>
                  </ask:type>
                </ask:lineSketchStyleProps>
              </a:ext>
            </a:extLst>
          </a:ln>
        </p:spPr>
        <p:txBody>
          <a:bodyPr wrap="square" rtlCol="0">
            <a:spAutoFit/>
          </a:bodyPr>
          <a:lstStyle/>
          <a:p>
            <a:pPr algn="just"/>
            <a:r>
              <a:rPr lang="en-US" sz="6500" dirty="0">
                <a:latin typeface="UTM Avo" panose="02040603050506020204" pitchFamily="18"/>
              </a:rPr>
              <a:t>    </a:t>
            </a:r>
            <a:r>
              <a:rPr lang="en-VN" sz="6500" dirty="0">
                <a:latin typeface="UTM Avo" panose="02040603050506020204" pitchFamily="18"/>
              </a:rPr>
              <a:t>Hoạ mi, khướu, chích choè tập hơn bay từ sáng đến khuya.</a:t>
            </a:r>
          </a:p>
        </p:txBody>
      </p:sp>
      <p:sp>
        <p:nvSpPr>
          <p:cNvPr id="10" name="Freeform 22">
            <a:extLst>
              <a:ext uri="{FF2B5EF4-FFF2-40B4-BE49-F238E27FC236}">
                <a16:creationId xmlns:a16="http://schemas.microsoft.com/office/drawing/2014/main" id="{3BD12E8B-3AF3-48DE-DD5A-DAD7E91EDD72}"/>
              </a:ext>
            </a:extLst>
          </p:cNvPr>
          <p:cNvSpPr/>
          <p:nvPr/>
        </p:nvSpPr>
        <p:spPr>
          <a:xfrm>
            <a:off x="11963400" y="6148986"/>
            <a:ext cx="4343400" cy="4011629"/>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519417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21A4C-C49F-5709-CD70-261E4DAE3E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F06CC51-6EF7-B4A0-0C54-7C5A2066C31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a:extLst>
              <a:ext uri="{FF2B5EF4-FFF2-40B4-BE49-F238E27FC236}">
                <a16:creationId xmlns:a16="http://schemas.microsoft.com/office/drawing/2014/main" id="{95D3878B-3995-7518-3CA5-9AB9692F4269}"/>
              </a:ext>
            </a:extLst>
          </p:cNvPr>
          <p:cNvGrpSpPr/>
          <p:nvPr/>
        </p:nvGrpSpPr>
        <p:grpSpPr>
          <a:xfrm>
            <a:off x="-2255954" y="-1976447"/>
            <a:ext cx="22907398" cy="13650712"/>
            <a:chOff x="0" y="0"/>
            <a:chExt cx="30543198" cy="18200950"/>
          </a:xfrm>
        </p:grpSpPr>
        <p:sp>
          <p:nvSpPr>
            <p:cNvPr id="4" name="Freeform 4">
              <a:extLst>
                <a:ext uri="{FF2B5EF4-FFF2-40B4-BE49-F238E27FC236}">
                  <a16:creationId xmlns:a16="http://schemas.microsoft.com/office/drawing/2014/main" id="{9B12A73B-044E-17D7-A960-EF8EDB5B64D0}"/>
                </a:ext>
              </a:extLst>
            </p:cNvPr>
            <p:cNvSpPr/>
            <p:nvPr/>
          </p:nvSpPr>
          <p:spPr>
            <a:xfrm rot="808302">
              <a:off x="21643438" y="8730369"/>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5" name="Freeform 5">
              <a:extLst>
                <a:ext uri="{FF2B5EF4-FFF2-40B4-BE49-F238E27FC236}">
                  <a16:creationId xmlns:a16="http://schemas.microsoft.com/office/drawing/2014/main" id="{810D4478-B1DE-EE95-253E-05F6B813ED3F}"/>
                </a:ext>
              </a:extLst>
            </p:cNvPr>
            <p:cNvSpPr/>
            <p:nvPr/>
          </p:nvSpPr>
          <p:spPr>
            <a:xfrm rot="-1258795">
              <a:off x="21463978" y="928778"/>
              <a:ext cx="6550998" cy="7360672"/>
            </a:xfrm>
            <a:custGeom>
              <a:avLst/>
              <a:gdLst/>
              <a:ahLst/>
              <a:cxnLst/>
              <a:rect l="l" t="t" r="r" b="b"/>
              <a:pathLst>
                <a:path w="6550998" h="7360672">
                  <a:moveTo>
                    <a:pt x="0" y="0"/>
                  </a:moveTo>
                  <a:lnTo>
                    <a:pt x="6550998" y="0"/>
                  </a:lnTo>
                  <a:lnTo>
                    <a:pt x="6550998" y="7360672"/>
                  </a:lnTo>
                  <a:lnTo>
                    <a:pt x="0" y="73606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B941C841-477E-FAB8-661C-0F566FC34B91}"/>
                </a:ext>
              </a:extLst>
            </p:cNvPr>
            <p:cNvSpPr/>
            <p:nvPr/>
          </p:nvSpPr>
          <p:spPr>
            <a:xfrm rot="-128439">
              <a:off x="15027125" y="14090279"/>
              <a:ext cx="8753802" cy="2286931"/>
            </a:xfrm>
            <a:custGeom>
              <a:avLst/>
              <a:gdLst/>
              <a:ahLst/>
              <a:cxnLst/>
              <a:rect l="l" t="t" r="r" b="b"/>
              <a:pathLst>
                <a:path w="8753802" h="2286931">
                  <a:moveTo>
                    <a:pt x="0" y="0"/>
                  </a:moveTo>
                  <a:lnTo>
                    <a:pt x="8753802" y="0"/>
                  </a:lnTo>
                  <a:lnTo>
                    <a:pt x="8753802" y="2286930"/>
                  </a:lnTo>
                  <a:lnTo>
                    <a:pt x="0" y="2286930"/>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7" name="Freeform 7">
              <a:extLst>
                <a:ext uri="{FF2B5EF4-FFF2-40B4-BE49-F238E27FC236}">
                  <a16:creationId xmlns:a16="http://schemas.microsoft.com/office/drawing/2014/main" id="{97AB4D45-758D-CE44-6CFB-0475AB150FE6}"/>
                </a:ext>
              </a:extLst>
            </p:cNvPr>
            <p:cNvSpPr/>
            <p:nvPr/>
          </p:nvSpPr>
          <p:spPr>
            <a:xfrm rot="-404198">
              <a:off x="6624155" y="2224922"/>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8" name="Freeform 8">
              <a:extLst>
                <a:ext uri="{FF2B5EF4-FFF2-40B4-BE49-F238E27FC236}">
                  <a16:creationId xmlns:a16="http://schemas.microsoft.com/office/drawing/2014/main" id="{924957B1-32EE-2D88-3C0B-EAE8BE291A6D}"/>
                </a:ext>
              </a:extLst>
            </p:cNvPr>
            <p:cNvSpPr/>
            <p:nvPr/>
          </p:nvSpPr>
          <p:spPr>
            <a:xfrm rot="-88558">
              <a:off x="12663691" y="2291208"/>
              <a:ext cx="8838399" cy="2154360"/>
            </a:xfrm>
            <a:custGeom>
              <a:avLst/>
              <a:gdLst/>
              <a:ahLst/>
              <a:cxnLst/>
              <a:rect l="l" t="t" r="r" b="b"/>
              <a:pathLst>
                <a:path w="8838399" h="2154360">
                  <a:moveTo>
                    <a:pt x="0" y="0"/>
                  </a:moveTo>
                  <a:lnTo>
                    <a:pt x="8838399" y="0"/>
                  </a:lnTo>
                  <a:lnTo>
                    <a:pt x="8838399" y="2154359"/>
                  </a:lnTo>
                  <a:lnTo>
                    <a:pt x="0" y="21543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a:extLst>
                <a:ext uri="{FF2B5EF4-FFF2-40B4-BE49-F238E27FC236}">
                  <a16:creationId xmlns:a16="http://schemas.microsoft.com/office/drawing/2014/main" id="{868F1BA6-FD84-D250-88A0-0B67C382ED05}"/>
                </a:ext>
              </a:extLst>
            </p:cNvPr>
            <p:cNvSpPr/>
            <p:nvPr/>
          </p:nvSpPr>
          <p:spPr>
            <a:xfrm rot="1268534">
              <a:off x="264737" y="2338214"/>
              <a:ext cx="8229604" cy="3003805"/>
            </a:xfrm>
            <a:custGeom>
              <a:avLst/>
              <a:gdLst/>
              <a:ahLst/>
              <a:cxnLst/>
              <a:rect l="l" t="t" r="r" b="b"/>
              <a:pathLst>
                <a:path w="8229604" h="3003805">
                  <a:moveTo>
                    <a:pt x="0" y="0"/>
                  </a:moveTo>
                  <a:lnTo>
                    <a:pt x="8229604" y="0"/>
                  </a:lnTo>
                  <a:lnTo>
                    <a:pt x="8229604" y="3003805"/>
                  </a:lnTo>
                  <a:lnTo>
                    <a:pt x="0" y="30038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a:extLst>
                <a:ext uri="{FF2B5EF4-FFF2-40B4-BE49-F238E27FC236}">
                  <a16:creationId xmlns:a16="http://schemas.microsoft.com/office/drawing/2014/main" id="{3C6FD3B5-C316-637E-0200-FE4CA2C86C47}"/>
                </a:ext>
              </a:extLst>
            </p:cNvPr>
            <p:cNvSpPr/>
            <p:nvPr/>
          </p:nvSpPr>
          <p:spPr>
            <a:xfrm rot="-454050" flipH="1">
              <a:off x="1948459" y="3337841"/>
              <a:ext cx="6375766" cy="7025637"/>
            </a:xfrm>
            <a:custGeom>
              <a:avLst/>
              <a:gdLst/>
              <a:ahLst/>
              <a:cxnLst/>
              <a:rect l="l" t="t" r="r" b="b"/>
              <a:pathLst>
                <a:path w="6375766" h="7025637">
                  <a:moveTo>
                    <a:pt x="6375766" y="0"/>
                  </a:moveTo>
                  <a:lnTo>
                    <a:pt x="0" y="0"/>
                  </a:lnTo>
                  <a:lnTo>
                    <a:pt x="0" y="7025637"/>
                  </a:lnTo>
                  <a:lnTo>
                    <a:pt x="6375766" y="7025637"/>
                  </a:lnTo>
                  <a:lnTo>
                    <a:pt x="6375766"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a:extLst>
                <a:ext uri="{FF2B5EF4-FFF2-40B4-BE49-F238E27FC236}">
                  <a16:creationId xmlns:a16="http://schemas.microsoft.com/office/drawing/2014/main" id="{CD8F01A9-5C32-E9BB-8F05-C35CB4002187}"/>
                </a:ext>
              </a:extLst>
            </p:cNvPr>
            <p:cNvSpPr/>
            <p:nvPr/>
          </p:nvSpPr>
          <p:spPr>
            <a:xfrm rot="-88558">
              <a:off x="5796825" y="14505042"/>
              <a:ext cx="8838399" cy="2154360"/>
            </a:xfrm>
            <a:custGeom>
              <a:avLst/>
              <a:gdLst/>
              <a:ahLst/>
              <a:cxnLst/>
              <a:rect l="l" t="t" r="r" b="b"/>
              <a:pathLst>
                <a:path w="8838399" h="2154360">
                  <a:moveTo>
                    <a:pt x="0" y="0"/>
                  </a:moveTo>
                  <a:lnTo>
                    <a:pt x="8838399" y="0"/>
                  </a:lnTo>
                  <a:lnTo>
                    <a:pt x="8838399" y="2154360"/>
                  </a:lnTo>
                  <a:lnTo>
                    <a:pt x="0" y="21543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a:extLst>
                <a:ext uri="{FF2B5EF4-FFF2-40B4-BE49-F238E27FC236}">
                  <a16:creationId xmlns:a16="http://schemas.microsoft.com/office/drawing/2014/main" id="{69D3E410-B0D8-9701-382A-5CDB71D554D1}"/>
                </a:ext>
              </a:extLst>
            </p:cNvPr>
            <p:cNvSpPr/>
            <p:nvPr/>
          </p:nvSpPr>
          <p:spPr>
            <a:xfrm rot="627518" flipH="1">
              <a:off x="2112945" y="11371083"/>
              <a:ext cx="7315200" cy="5486400"/>
            </a:xfrm>
            <a:custGeom>
              <a:avLst/>
              <a:gdLst/>
              <a:ahLst/>
              <a:cxnLst/>
              <a:rect l="l" t="t" r="r" b="b"/>
              <a:pathLst>
                <a:path w="7315200" h="5486400">
                  <a:moveTo>
                    <a:pt x="7315200" y="0"/>
                  </a:moveTo>
                  <a:lnTo>
                    <a:pt x="0" y="0"/>
                  </a:lnTo>
                  <a:lnTo>
                    <a:pt x="0" y="5486400"/>
                  </a:lnTo>
                  <a:lnTo>
                    <a:pt x="7315200" y="5486400"/>
                  </a:lnTo>
                  <a:lnTo>
                    <a:pt x="731520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3" name="Freeform 13">
              <a:extLst>
                <a:ext uri="{FF2B5EF4-FFF2-40B4-BE49-F238E27FC236}">
                  <a16:creationId xmlns:a16="http://schemas.microsoft.com/office/drawing/2014/main" id="{B30D3AE0-E208-1A14-3B0E-7DEEB5609D1D}"/>
                </a:ext>
              </a:extLst>
            </p:cNvPr>
            <p:cNvSpPr/>
            <p:nvPr/>
          </p:nvSpPr>
          <p:spPr>
            <a:xfrm rot="834324">
              <a:off x="22952329" y="10296486"/>
              <a:ext cx="5650334" cy="6226263"/>
            </a:xfrm>
            <a:custGeom>
              <a:avLst/>
              <a:gdLst/>
              <a:ahLst/>
              <a:cxnLst/>
              <a:rect l="l" t="t" r="r" b="b"/>
              <a:pathLst>
                <a:path w="5650334" h="6226263">
                  <a:moveTo>
                    <a:pt x="0" y="0"/>
                  </a:moveTo>
                  <a:lnTo>
                    <a:pt x="5650334" y="0"/>
                  </a:lnTo>
                  <a:lnTo>
                    <a:pt x="5650334" y="6226264"/>
                  </a:lnTo>
                  <a:lnTo>
                    <a:pt x="0" y="62262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4" name="Freeform 14">
              <a:extLst>
                <a:ext uri="{FF2B5EF4-FFF2-40B4-BE49-F238E27FC236}">
                  <a16:creationId xmlns:a16="http://schemas.microsoft.com/office/drawing/2014/main" id="{B9FDB98C-37E4-F691-D1E9-D4B5263CC828}"/>
                </a:ext>
              </a:extLst>
            </p:cNvPr>
            <p:cNvSpPr/>
            <p:nvPr/>
          </p:nvSpPr>
          <p:spPr>
            <a:xfrm rot="-1490981" flipH="1">
              <a:off x="12639764" y="13862338"/>
              <a:ext cx="4326117" cy="3596085"/>
            </a:xfrm>
            <a:custGeom>
              <a:avLst/>
              <a:gdLst/>
              <a:ahLst/>
              <a:cxnLst/>
              <a:rect l="l" t="t" r="r" b="b"/>
              <a:pathLst>
                <a:path w="4326117" h="3596085">
                  <a:moveTo>
                    <a:pt x="4326117" y="0"/>
                  </a:moveTo>
                  <a:lnTo>
                    <a:pt x="0" y="0"/>
                  </a:lnTo>
                  <a:lnTo>
                    <a:pt x="0" y="3596084"/>
                  </a:lnTo>
                  <a:lnTo>
                    <a:pt x="4326117" y="3596084"/>
                  </a:lnTo>
                  <a:lnTo>
                    <a:pt x="4326117"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5" name="Freeform 15">
              <a:extLst>
                <a:ext uri="{FF2B5EF4-FFF2-40B4-BE49-F238E27FC236}">
                  <a16:creationId xmlns:a16="http://schemas.microsoft.com/office/drawing/2014/main" id="{B4B29EE8-4C06-0EC4-5541-155C2E6C0C5F}"/>
                </a:ext>
              </a:extLst>
            </p:cNvPr>
            <p:cNvSpPr/>
            <p:nvPr/>
          </p:nvSpPr>
          <p:spPr>
            <a:xfrm rot="-511898">
              <a:off x="13502410" y="13793357"/>
              <a:ext cx="1368414" cy="499471"/>
            </a:xfrm>
            <a:custGeom>
              <a:avLst/>
              <a:gdLst/>
              <a:ahLst/>
              <a:cxnLst/>
              <a:rect l="l" t="t" r="r" b="b"/>
              <a:pathLst>
                <a:path w="1368414" h="499471">
                  <a:moveTo>
                    <a:pt x="0" y="0"/>
                  </a:moveTo>
                  <a:lnTo>
                    <a:pt x="1368415" y="0"/>
                  </a:lnTo>
                  <a:lnTo>
                    <a:pt x="1368415" y="499472"/>
                  </a:lnTo>
                  <a:lnTo>
                    <a:pt x="0" y="49947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16" name="Group 16">
            <a:extLst>
              <a:ext uri="{FF2B5EF4-FFF2-40B4-BE49-F238E27FC236}">
                <a16:creationId xmlns:a16="http://schemas.microsoft.com/office/drawing/2014/main" id="{90467394-C3F1-9EA2-322A-45C199B23319}"/>
              </a:ext>
            </a:extLst>
          </p:cNvPr>
          <p:cNvGrpSpPr/>
          <p:nvPr/>
        </p:nvGrpSpPr>
        <p:grpSpPr>
          <a:xfrm>
            <a:off x="1785164" y="773461"/>
            <a:ext cx="15283636" cy="9412630"/>
            <a:chOff x="0" y="0"/>
            <a:chExt cx="20378182" cy="12550173"/>
          </a:xfrm>
        </p:grpSpPr>
        <p:sp>
          <p:nvSpPr>
            <p:cNvPr id="17" name="Freeform 17">
              <a:extLst>
                <a:ext uri="{FF2B5EF4-FFF2-40B4-BE49-F238E27FC236}">
                  <a16:creationId xmlns:a16="http://schemas.microsoft.com/office/drawing/2014/main" id="{667C64A2-5D15-1AE7-D695-069E49D569E8}"/>
                </a:ext>
              </a:extLst>
            </p:cNvPr>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a:extLst>
                <a:ext uri="{FF2B5EF4-FFF2-40B4-BE49-F238E27FC236}">
                  <a16:creationId xmlns:a16="http://schemas.microsoft.com/office/drawing/2014/main" id="{D0D09E46-B06E-3DE3-4C4B-D32B4A99BC65}"/>
                </a:ext>
              </a:extLst>
            </p:cNvPr>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sp>
          <p:nvSpPr>
            <p:cNvPr id="19" name="Freeform 19">
              <a:extLst>
                <a:ext uri="{FF2B5EF4-FFF2-40B4-BE49-F238E27FC236}">
                  <a16:creationId xmlns:a16="http://schemas.microsoft.com/office/drawing/2014/main" id="{4F2CD161-2382-8B61-A3BB-3A2FBDC20161}"/>
                </a:ext>
              </a:extLst>
            </p:cNvPr>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grpSp>
      <p:grpSp>
        <p:nvGrpSpPr>
          <p:cNvPr id="20" name="Group 20">
            <a:extLst>
              <a:ext uri="{FF2B5EF4-FFF2-40B4-BE49-F238E27FC236}">
                <a16:creationId xmlns:a16="http://schemas.microsoft.com/office/drawing/2014/main" id="{FA77C85B-0527-E999-86D8-AFFF7EDB46F2}"/>
              </a:ext>
            </a:extLst>
          </p:cNvPr>
          <p:cNvGrpSpPr/>
          <p:nvPr/>
        </p:nvGrpSpPr>
        <p:grpSpPr>
          <a:xfrm>
            <a:off x="1565314" y="481909"/>
            <a:ext cx="15283636" cy="9412630"/>
            <a:chOff x="0" y="0"/>
            <a:chExt cx="20378182" cy="12550173"/>
          </a:xfrm>
        </p:grpSpPr>
        <p:sp>
          <p:nvSpPr>
            <p:cNvPr id="21" name="Freeform 21">
              <a:extLst>
                <a:ext uri="{FF2B5EF4-FFF2-40B4-BE49-F238E27FC236}">
                  <a16:creationId xmlns:a16="http://schemas.microsoft.com/office/drawing/2014/main" id="{4B58BCD9-90E4-6DD0-CB31-EE51421B44B2}"/>
                </a:ext>
              </a:extLst>
            </p:cNvPr>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2" name="Freeform 22">
              <a:extLst>
                <a:ext uri="{FF2B5EF4-FFF2-40B4-BE49-F238E27FC236}">
                  <a16:creationId xmlns:a16="http://schemas.microsoft.com/office/drawing/2014/main" id="{2DB5114E-E3CE-470F-658B-E472A029095E}"/>
                </a:ext>
              </a:extLst>
            </p:cNvPr>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3" name="Freeform 23">
              <a:extLst>
                <a:ext uri="{FF2B5EF4-FFF2-40B4-BE49-F238E27FC236}">
                  <a16:creationId xmlns:a16="http://schemas.microsoft.com/office/drawing/2014/main" id="{EFB9CFBD-0E6C-2E9C-9AA4-F2DDF84186A2}"/>
                </a:ext>
              </a:extLst>
            </p:cNvPr>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sp>
        <p:nvSpPr>
          <p:cNvPr id="24" name="Freeform 24">
            <a:extLst>
              <a:ext uri="{FF2B5EF4-FFF2-40B4-BE49-F238E27FC236}">
                <a16:creationId xmlns:a16="http://schemas.microsoft.com/office/drawing/2014/main" id="{DE83A84C-75ED-2BD2-BFA9-92594A5FEC48}"/>
              </a:ext>
            </a:extLst>
          </p:cNvPr>
          <p:cNvSpPr/>
          <p:nvPr/>
        </p:nvSpPr>
        <p:spPr>
          <a:xfrm>
            <a:off x="13310705" y="1609889"/>
            <a:ext cx="1513936" cy="1672857"/>
          </a:xfrm>
          <a:custGeom>
            <a:avLst/>
            <a:gdLst/>
            <a:ahLst/>
            <a:cxnLst/>
            <a:rect l="l" t="t" r="r" b="b"/>
            <a:pathLst>
              <a:path w="1513936" h="1672857">
                <a:moveTo>
                  <a:pt x="0" y="0"/>
                </a:moveTo>
                <a:lnTo>
                  <a:pt x="1513935" y="0"/>
                </a:lnTo>
                <a:lnTo>
                  <a:pt x="1513935" y="1672857"/>
                </a:lnTo>
                <a:lnTo>
                  <a:pt x="0" y="1672857"/>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5" name="Freeform 25">
            <a:extLst>
              <a:ext uri="{FF2B5EF4-FFF2-40B4-BE49-F238E27FC236}">
                <a16:creationId xmlns:a16="http://schemas.microsoft.com/office/drawing/2014/main" id="{CCAA1FFD-2071-BAF4-4117-3CBED971DB2C}"/>
              </a:ext>
            </a:extLst>
          </p:cNvPr>
          <p:cNvSpPr/>
          <p:nvPr/>
        </p:nvSpPr>
        <p:spPr>
          <a:xfrm flipH="1">
            <a:off x="1217512" y="7542869"/>
            <a:ext cx="1135303" cy="1123950"/>
          </a:xfrm>
          <a:custGeom>
            <a:avLst/>
            <a:gdLst/>
            <a:ahLst/>
            <a:cxnLst/>
            <a:rect l="l" t="t" r="r" b="b"/>
            <a:pathLst>
              <a:path w="1135303" h="1123950">
                <a:moveTo>
                  <a:pt x="1135303" y="0"/>
                </a:moveTo>
                <a:lnTo>
                  <a:pt x="0" y="0"/>
                </a:lnTo>
                <a:lnTo>
                  <a:pt x="0" y="1123950"/>
                </a:lnTo>
                <a:lnTo>
                  <a:pt x="1135303" y="1123950"/>
                </a:lnTo>
                <a:lnTo>
                  <a:pt x="1135303"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6" name="Freeform 26">
            <a:extLst>
              <a:ext uri="{FF2B5EF4-FFF2-40B4-BE49-F238E27FC236}">
                <a16:creationId xmlns:a16="http://schemas.microsoft.com/office/drawing/2014/main" id="{EBA4B85C-DD0D-3A9E-0B5A-045CF5050189}"/>
              </a:ext>
            </a:extLst>
          </p:cNvPr>
          <p:cNvSpPr/>
          <p:nvPr/>
        </p:nvSpPr>
        <p:spPr>
          <a:xfrm>
            <a:off x="15367257" y="8323919"/>
            <a:ext cx="1481693" cy="1529490"/>
          </a:xfrm>
          <a:custGeom>
            <a:avLst/>
            <a:gdLst/>
            <a:ahLst/>
            <a:cxnLst/>
            <a:rect l="l" t="t" r="r" b="b"/>
            <a:pathLst>
              <a:path w="1481693" h="1529490">
                <a:moveTo>
                  <a:pt x="0" y="0"/>
                </a:moveTo>
                <a:lnTo>
                  <a:pt x="1481693" y="0"/>
                </a:lnTo>
                <a:lnTo>
                  <a:pt x="1481693" y="1529489"/>
                </a:lnTo>
                <a:lnTo>
                  <a:pt x="0" y="15294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7" name="Freeform 27">
            <a:extLst>
              <a:ext uri="{FF2B5EF4-FFF2-40B4-BE49-F238E27FC236}">
                <a16:creationId xmlns:a16="http://schemas.microsoft.com/office/drawing/2014/main" id="{C6ED6ABD-9BE4-B6E9-839E-6B89075649BA}"/>
              </a:ext>
            </a:extLst>
          </p:cNvPr>
          <p:cNvSpPr/>
          <p:nvPr/>
        </p:nvSpPr>
        <p:spPr>
          <a:xfrm rot="2093297">
            <a:off x="2878980" y="1421306"/>
            <a:ext cx="1093338" cy="1417618"/>
          </a:xfrm>
          <a:custGeom>
            <a:avLst/>
            <a:gdLst/>
            <a:ahLst/>
            <a:cxnLst/>
            <a:rect l="l" t="t" r="r" b="b"/>
            <a:pathLst>
              <a:path w="1093338" h="1417618">
                <a:moveTo>
                  <a:pt x="0" y="0"/>
                </a:moveTo>
                <a:lnTo>
                  <a:pt x="1093338" y="0"/>
                </a:lnTo>
                <a:lnTo>
                  <a:pt x="1093338" y="1417618"/>
                </a:lnTo>
                <a:lnTo>
                  <a:pt x="0" y="1417618"/>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pic>
        <p:nvPicPr>
          <p:cNvPr id="29" name="Picture 28">
            <a:extLst>
              <a:ext uri="{FF2B5EF4-FFF2-40B4-BE49-F238E27FC236}">
                <a16:creationId xmlns:a16="http://schemas.microsoft.com/office/drawing/2014/main" id="{957EC082-43DC-1868-67C8-654BAB49BE88}"/>
              </a:ext>
            </a:extLst>
          </p:cNvPr>
          <p:cNvPicPr>
            <a:picLocks noChangeAspect="1"/>
          </p:cNvPicPr>
          <p:nvPr/>
        </p:nvPicPr>
        <p:blipFill>
          <a:blip r:embed="rId31"/>
          <a:stretch>
            <a:fillRect/>
          </a:stretch>
        </p:blipFill>
        <p:spPr>
          <a:xfrm rot="374476">
            <a:off x="1174193" y="2144735"/>
            <a:ext cx="15267669" cy="7186916"/>
          </a:xfrm>
          <a:prstGeom prst="rect">
            <a:avLst/>
          </a:prstGeom>
        </p:spPr>
      </p:pic>
    </p:spTree>
    <p:extLst>
      <p:ext uri="{BB962C8B-B14F-4D97-AF65-F5344CB8AC3E}">
        <p14:creationId xmlns:p14="http://schemas.microsoft.com/office/powerpoint/2010/main" val="1846692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D5BCC-22BE-6479-1393-62A9E885E7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BF25E7F-3128-040B-324C-64917AE1EA0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a:extLst>
              <a:ext uri="{FF2B5EF4-FFF2-40B4-BE49-F238E27FC236}">
                <a16:creationId xmlns:a16="http://schemas.microsoft.com/office/drawing/2014/main" id="{E7D89E16-DF68-68E3-6531-B7834F3AD601}"/>
              </a:ext>
            </a:extLst>
          </p:cNvPr>
          <p:cNvGrpSpPr/>
          <p:nvPr/>
        </p:nvGrpSpPr>
        <p:grpSpPr>
          <a:xfrm>
            <a:off x="-2255954" y="-1976447"/>
            <a:ext cx="22907398" cy="13650712"/>
            <a:chOff x="0" y="0"/>
            <a:chExt cx="30543198" cy="18200950"/>
          </a:xfrm>
        </p:grpSpPr>
        <p:sp>
          <p:nvSpPr>
            <p:cNvPr id="4" name="Freeform 4">
              <a:extLst>
                <a:ext uri="{FF2B5EF4-FFF2-40B4-BE49-F238E27FC236}">
                  <a16:creationId xmlns:a16="http://schemas.microsoft.com/office/drawing/2014/main" id="{1BAF6DE2-A50C-8112-0E71-85836D2ABEFC}"/>
                </a:ext>
              </a:extLst>
            </p:cNvPr>
            <p:cNvSpPr/>
            <p:nvPr/>
          </p:nvSpPr>
          <p:spPr>
            <a:xfrm rot="808302">
              <a:off x="21643438" y="8730369"/>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5" name="Freeform 5">
              <a:extLst>
                <a:ext uri="{FF2B5EF4-FFF2-40B4-BE49-F238E27FC236}">
                  <a16:creationId xmlns:a16="http://schemas.microsoft.com/office/drawing/2014/main" id="{22A931BB-E1BD-88FF-5D02-0E5C9D77A1F4}"/>
                </a:ext>
              </a:extLst>
            </p:cNvPr>
            <p:cNvSpPr/>
            <p:nvPr/>
          </p:nvSpPr>
          <p:spPr>
            <a:xfrm rot="-1258795">
              <a:off x="21463978" y="928778"/>
              <a:ext cx="6550998" cy="7360672"/>
            </a:xfrm>
            <a:custGeom>
              <a:avLst/>
              <a:gdLst/>
              <a:ahLst/>
              <a:cxnLst/>
              <a:rect l="l" t="t" r="r" b="b"/>
              <a:pathLst>
                <a:path w="6550998" h="7360672">
                  <a:moveTo>
                    <a:pt x="0" y="0"/>
                  </a:moveTo>
                  <a:lnTo>
                    <a:pt x="6550998" y="0"/>
                  </a:lnTo>
                  <a:lnTo>
                    <a:pt x="6550998" y="7360672"/>
                  </a:lnTo>
                  <a:lnTo>
                    <a:pt x="0" y="73606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6C86B283-E36D-DD69-B4AD-E11F973B6B27}"/>
                </a:ext>
              </a:extLst>
            </p:cNvPr>
            <p:cNvSpPr/>
            <p:nvPr/>
          </p:nvSpPr>
          <p:spPr>
            <a:xfrm rot="-128439">
              <a:off x="15027125" y="14090279"/>
              <a:ext cx="8753802" cy="2286931"/>
            </a:xfrm>
            <a:custGeom>
              <a:avLst/>
              <a:gdLst/>
              <a:ahLst/>
              <a:cxnLst/>
              <a:rect l="l" t="t" r="r" b="b"/>
              <a:pathLst>
                <a:path w="8753802" h="2286931">
                  <a:moveTo>
                    <a:pt x="0" y="0"/>
                  </a:moveTo>
                  <a:lnTo>
                    <a:pt x="8753802" y="0"/>
                  </a:lnTo>
                  <a:lnTo>
                    <a:pt x="8753802" y="2286930"/>
                  </a:lnTo>
                  <a:lnTo>
                    <a:pt x="0" y="2286930"/>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7" name="Freeform 7">
              <a:extLst>
                <a:ext uri="{FF2B5EF4-FFF2-40B4-BE49-F238E27FC236}">
                  <a16:creationId xmlns:a16="http://schemas.microsoft.com/office/drawing/2014/main" id="{E4D8B54B-771A-9283-62C2-B2E9C5684C2B}"/>
                </a:ext>
              </a:extLst>
            </p:cNvPr>
            <p:cNvSpPr/>
            <p:nvPr/>
          </p:nvSpPr>
          <p:spPr>
            <a:xfrm rot="-404198">
              <a:off x="6624155" y="2224922"/>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8" name="Freeform 8">
              <a:extLst>
                <a:ext uri="{FF2B5EF4-FFF2-40B4-BE49-F238E27FC236}">
                  <a16:creationId xmlns:a16="http://schemas.microsoft.com/office/drawing/2014/main" id="{23E669E2-06C6-711A-E236-A45EFA3B0200}"/>
                </a:ext>
              </a:extLst>
            </p:cNvPr>
            <p:cNvSpPr/>
            <p:nvPr/>
          </p:nvSpPr>
          <p:spPr>
            <a:xfrm rot="-88558">
              <a:off x="12663691" y="2291208"/>
              <a:ext cx="8838399" cy="2154360"/>
            </a:xfrm>
            <a:custGeom>
              <a:avLst/>
              <a:gdLst/>
              <a:ahLst/>
              <a:cxnLst/>
              <a:rect l="l" t="t" r="r" b="b"/>
              <a:pathLst>
                <a:path w="8838399" h="2154360">
                  <a:moveTo>
                    <a:pt x="0" y="0"/>
                  </a:moveTo>
                  <a:lnTo>
                    <a:pt x="8838399" y="0"/>
                  </a:lnTo>
                  <a:lnTo>
                    <a:pt x="8838399" y="2154359"/>
                  </a:lnTo>
                  <a:lnTo>
                    <a:pt x="0" y="21543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a:extLst>
                <a:ext uri="{FF2B5EF4-FFF2-40B4-BE49-F238E27FC236}">
                  <a16:creationId xmlns:a16="http://schemas.microsoft.com/office/drawing/2014/main" id="{891D7C97-C519-6C96-093B-59D74E9AC8EB}"/>
                </a:ext>
              </a:extLst>
            </p:cNvPr>
            <p:cNvSpPr/>
            <p:nvPr/>
          </p:nvSpPr>
          <p:spPr>
            <a:xfrm rot="1268534">
              <a:off x="264737" y="2338214"/>
              <a:ext cx="8229604" cy="3003805"/>
            </a:xfrm>
            <a:custGeom>
              <a:avLst/>
              <a:gdLst/>
              <a:ahLst/>
              <a:cxnLst/>
              <a:rect l="l" t="t" r="r" b="b"/>
              <a:pathLst>
                <a:path w="8229604" h="3003805">
                  <a:moveTo>
                    <a:pt x="0" y="0"/>
                  </a:moveTo>
                  <a:lnTo>
                    <a:pt x="8229604" y="0"/>
                  </a:lnTo>
                  <a:lnTo>
                    <a:pt x="8229604" y="3003805"/>
                  </a:lnTo>
                  <a:lnTo>
                    <a:pt x="0" y="30038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a:extLst>
                <a:ext uri="{FF2B5EF4-FFF2-40B4-BE49-F238E27FC236}">
                  <a16:creationId xmlns:a16="http://schemas.microsoft.com/office/drawing/2014/main" id="{1ED8471D-204C-C105-B9BE-91947D6A19B0}"/>
                </a:ext>
              </a:extLst>
            </p:cNvPr>
            <p:cNvSpPr/>
            <p:nvPr/>
          </p:nvSpPr>
          <p:spPr>
            <a:xfrm rot="-454050" flipH="1">
              <a:off x="1948459" y="3337841"/>
              <a:ext cx="6375766" cy="7025637"/>
            </a:xfrm>
            <a:custGeom>
              <a:avLst/>
              <a:gdLst/>
              <a:ahLst/>
              <a:cxnLst/>
              <a:rect l="l" t="t" r="r" b="b"/>
              <a:pathLst>
                <a:path w="6375766" h="7025637">
                  <a:moveTo>
                    <a:pt x="6375766" y="0"/>
                  </a:moveTo>
                  <a:lnTo>
                    <a:pt x="0" y="0"/>
                  </a:lnTo>
                  <a:lnTo>
                    <a:pt x="0" y="7025637"/>
                  </a:lnTo>
                  <a:lnTo>
                    <a:pt x="6375766" y="7025637"/>
                  </a:lnTo>
                  <a:lnTo>
                    <a:pt x="6375766"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a:extLst>
                <a:ext uri="{FF2B5EF4-FFF2-40B4-BE49-F238E27FC236}">
                  <a16:creationId xmlns:a16="http://schemas.microsoft.com/office/drawing/2014/main" id="{297217FD-76BC-0EF5-7458-CC2E55050F5C}"/>
                </a:ext>
              </a:extLst>
            </p:cNvPr>
            <p:cNvSpPr/>
            <p:nvPr/>
          </p:nvSpPr>
          <p:spPr>
            <a:xfrm rot="-88558">
              <a:off x="5796825" y="14505042"/>
              <a:ext cx="8838399" cy="2154360"/>
            </a:xfrm>
            <a:custGeom>
              <a:avLst/>
              <a:gdLst/>
              <a:ahLst/>
              <a:cxnLst/>
              <a:rect l="l" t="t" r="r" b="b"/>
              <a:pathLst>
                <a:path w="8838399" h="2154360">
                  <a:moveTo>
                    <a:pt x="0" y="0"/>
                  </a:moveTo>
                  <a:lnTo>
                    <a:pt x="8838399" y="0"/>
                  </a:lnTo>
                  <a:lnTo>
                    <a:pt x="8838399" y="2154360"/>
                  </a:lnTo>
                  <a:lnTo>
                    <a:pt x="0" y="21543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a:extLst>
                <a:ext uri="{FF2B5EF4-FFF2-40B4-BE49-F238E27FC236}">
                  <a16:creationId xmlns:a16="http://schemas.microsoft.com/office/drawing/2014/main" id="{DA32FF9D-E4E4-129B-C806-92647F85D528}"/>
                </a:ext>
              </a:extLst>
            </p:cNvPr>
            <p:cNvSpPr/>
            <p:nvPr/>
          </p:nvSpPr>
          <p:spPr>
            <a:xfrm rot="627518" flipH="1">
              <a:off x="2112945" y="11371083"/>
              <a:ext cx="7315200" cy="5486400"/>
            </a:xfrm>
            <a:custGeom>
              <a:avLst/>
              <a:gdLst/>
              <a:ahLst/>
              <a:cxnLst/>
              <a:rect l="l" t="t" r="r" b="b"/>
              <a:pathLst>
                <a:path w="7315200" h="5486400">
                  <a:moveTo>
                    <a:pt x="7315200" y="0"/>
                  </a:moveTo>
                  <a:lnTo>
                    <a:pt x="0" y="0"/>
                  </a:lnTo>
                  <a:lnTo>
                    <a:pt x="0" y="5486400"/>
                  </a:lnTo>
                  <a:lnTo>
                    <a:pt x="7315200" y="5486400"/>
                  </a:lnTo>
                  <a:lnTo>
                    <a:pt x="731520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3" name="Freeform 13">
              <a:extLst>
                <a:ext uri="{FF2B5EF4-FFF2-40B4-BE49-F238E27FC236}">
                  <a16:creationId xmlns:a16="http://schemas.microsoft.com/office/drawing/2014/main" id="{71FA4CE3-8C52-1716-0522-7B6385CCF606}"/>
                </a:ext>
              </a:extLst>
            </p:cNvPr>
            <p:cNvSpPr/>
            <p:nvPr/>
          </p:nvSpPr>
          <p:spPr>
            <a:xfrm rot="834324">
              <a:off x="22952329" y="10296486"/>
              <a:ext cx="5650334" cy="6226263"/>
            </a:xfrm>
            <a:custGeom>
              <a:avLst/>
              <a:gdLst/>
              <a:ahLst/>
              <a:cxnLst/>
              <a:rect l="l" t="t" r="r" b="b"/>
              <a:pathLst>
                <a:path w="5650334" h="6226263">
                  <a:moveTo>
                    <a:pt x="0" y="0"/>
                  </a:moveTo>
                  <a:lnTo>
                    <a:pt x="5650334" y="0"/>
                  </a:lnTo>
                  <a:lnTo>
                    <a:pt x="5650334" y="6226264"/>
                  </a:lnTo>
                  <a:lnTo>
                    <a:pt x="0" y="62262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4" name="Freeform 14">
              <a:extLst>
                <a:ext uri="{FF2B5EF4-FFF2-40B4-BE49-F238E27FC236}">
                  <a16:creationId xmlns:a16="http://schemas.microsoft.com/office/drawing/2014/main" id="{768D06CD-77EE-A266-515E-BD14017E5B9E}"/>
                </a:ext>
              </a:extLst>
            </p:cNvPr>
            <p:cNvSpPr/>
            <p:nvPr/>
          </p:nvSpPr>
          <p:spPr>
            <a:xfrm rot="-1490981" flipH="1">
              <a:off x="12639764" y="13862338"/>
              <a:ext cx="4326117" cy="3596085"/>
            </a:xfrm>
            <a:custGeom>
              <a:avLst/>
              <a:gdLst/>
              <a:ahLst/>
              <a:cxnLst/>
              <a:rect l="l" t="t" r="r" b="b"/>
              <a:pathLst>
                <a:path w="4326117" h="3596085">
                  <a:moveTo>
                    <a:pt x="4326117" y="0"/>
                  </a:moveTo>
                  <a:lnTo>
                    <a:pt x="0" y="0"/>
                  </a:lnTo>
                  <a:lnTo>
                    <a:pt x="0" y="3596084"/>
                  </a:lnTo>
                  <a:lnTo>
                    <a:pt x="4326117" y="3596084"/>
                  </a:lnTo>
                  <a:lnTo>
                    <a:pt x="4326117"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5" name="Freeform 15">
              <a:extLst>
                <a:ext uri="{FF2B5EF4-FFF2-40B4-BE49-F238E27FC236}">
                  <a16:creationId xmlns:a16="http://schemas.microsoft.com/office/drawing/2014/main" id="{B37740FE-2000-A69A-D582-2901D58E5BCA}"/>
                </a:ext>
              </a:extLst>
            </p:cNvPr>
            <p:cNvSpPr/>
            <p:nvPr/>
          </p:nvSpPr>
          <p:spPr>
            <a:xfrm rot="-511898">
              <a:off x="13502410" y="13793357"/>
              <a:ext cx="1368414" cy="499471"/>
            </a:xfrm>
            <a:custGeom>
              <a:avLst/>
              <a:gdLst/>
              <a:ahLst/>
              <a:cxnLst/>
              <a:rect l="l" t="t" r="r" b="b"/>
              <a:pathLst>
                <a:path w="1368414" h="499471">
                  <a:moveTo>
                    <a:pt x="0" y="0"/>
                  </a:moveTo>
                  <a:lnTo>
                    <a:pt x="1368415" y="0"/>
                  </a:lnTo>
                  <a:lnTo>
                    <a:pt x="1368415" y="499472"/>
                  </a:lnTo>
                  <a:lnTo>
                    <a:pt x="0" y="49947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16" name="Group 16">
            <a:extLst>
              <a:ext uri="{FF2B5EF4-FFF2-40B4-BE49-F238E27FC236}">
                <a16:creationId xmlns:a16="http://schemas.microsoft.com/office/drawing/2014/main" id="{7C87A46F-2D02-7BFA-BA5A-759A39A330CC}"/>
              </a:ext>
            </a:extLst>
          </p:cNvPr>
          <p:cNvGrpSpPr/>
          <p:nvPr/>
        </p:nvGrpSpPr>
        <p:grpSpPr>
          <a:xfrm>
            <a:off x="1785164" y="773461"/>
            <a:ext cx="15283636" cy="9412630"/>
            <a:chOff x="0" y="0"/>
            <a:chExt cx="20378182" cy="12550173"/>
          </a:xfrm>
        </p:grpSpPr>
        <p:sp>
          <p:nvSpPr>
            <p:cNvPr id="17" name="Freeform 17">
              <a:extLst>
                <a:ext uri="{FF2B5EF4-FFF2-40B4-BE49-F238E27FC236}">
                  <a16:creationId xmlns:a16="http://schemas.microsoft.com/office/drawing/2014/main" id="{400848FE-6CE8-8590-61B2-46E7C84452DB}"/>
                </a:ext>
              </a:extLst>
            </p:cNvPr>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a:extLst>
                <a:ext uri="{FF2B5EF4-FFF2-40B4-BE49-F238E27FC236}">
                  <a16:creationId xmlns:a16="http://schemas.microsoft.com/office/drawing/2014/main" id="{F3B8F8D0-2F48-EB9E-F40A-FD33167F8ADC}"/>
                </a:ext>
              </a:extLst>
            </p:cNvPr>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sp>
          <p:nvSpPr>
            <p:cNvPr id="19" name="Freeform 19">
              <a:extLst>
                <a:ext uri="{FF2B5EF4-FFF2-40B4-BE49-F238E27FC236}">
                  <a16:creationId xmlns:a16="http://schemas.microsoft.com/office/drawing/2014/main" id="{1067D895-C636-1B8F-66A5-6265D5E169F6}"/>
                </a:ext>
              </a:extLst>
            </p:cNvPr>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grpSp>
      <p:grpSp>
        <p:nvGrpSpPr>
          <p:cNvPr id="20" name="Group 20">
            <a:extLst>
              <a:ext uri="{FF2B5EF4-FFF2-40B4-BE49-F238E27FC236}">
                <a16:creationId xmlns:a16="http://schemas.microsoft.com/office/drawing/2014/main" id="{D3B70911-2D84-6AE1-FC5B-D5BB4AE9D0C6}"/>
              </a:ext>
            </a:extLst>
          </p:cNvPr>
          <p:cNvGrpSpPr/>
          <p:nvPr/>
        </p:nvGrpSpPr>
        <p:grpSpPr>
          <a:xfrm>
            <a:off x="1565314" y="481909"/>
            <a:ext cx="15283636" cy="9412630"/>
            <a:chOff x="0" y="0"/>
            <a:chExt cx="20378182" cy="12550173"/>
          </a:xfrm>
        </p:grpSpPr>
        <p:sp>
          <p:nvSpPr>
            <p:cNvPr id="21" name="Freeform 21">
              <a:extLst>
                <a:ext uri="{FF2B5EF4-FFF2-40B4-BE49-F238E27FC236}">
                  <a16:creationId xmlns:a16="http://schemas.microsoft.com/office/drawing/2014/main" id="{9F83BEF3-699C-0086-5812-F3CE2B4C06BC}"/>
                </a:ext>
              </a:extLst>
            </p:cNvPr>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2" name="Freeform 22">
              <a:extLst>
                <a:ext uri="{FF2B5EF4-FFF2-40B4-BE49-F238E27FC236}">
                  <a16:creationId xmlns:a16="http://schemas.microsoft.com/office/drawing/2014/main" id="{F95A3F20-C2A0-85C6-6584-C6FE5F626AED}"/>
                </a:ext>
              </a:extLst>
            </p:cNvPr>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3" name="Freeform 23">
              <a:extLst>
                <a:ext uri="{FF2B5EF4-FFF2-40B4-BE49-F238E27FC236}">
                  <a16:creationId xmlns:a16="http://schemas.microsoft.com/office/drawing/2014/main" id="{6270E91C-EE06-55C1-9143-67469F38F609}"/>
                </a:ext>
              </a:extLst>
            </p:cNvPr>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sp>
        <p:nvSpPr>
          <p:cNvPr id="24" name="Freeform 24">
            <a:extLst>
              <a:ext uri="{FF2B5EF4-FFF2-40B4-BE49-F238E27FC236}">
                <a16:creationId xmlns:a16="http://schemas.microsoft.com/office/drawing/2014/main" id="{C4559822-01FD-520A-7A75-83B43507FB3A}"/>
              </a:ext>
            </a:extLst>
          </p:cNvPr>
          <p:cNvSpPr/>
          <p:nvPr/>
        </p:nvSpPr>
        <p:spPr>
          <a:xfrm>
            <a:off x="13310705" y="1609889"/>
            <a:ext cx="1513936" cy="1672857"/>
          </a:xfrm>
          <a:custGeom>
            <a:avLst/>
            <a:gdLst/>
            <a:ahLst/>
            <a:cxnLst/>
            <a:rect l="l" t="t" r="r" b="b"/>
            <a:pathLst>
              <a:path w="1513936" h="1672857">
                <a:moveTo>
                  <a:pt x="0" y="0"/>
                </a:moveTo>
                <a:lnTo>
                  <a:pt x="1513935" y="0"/>
                </a:lnTo>
                <a:lnTo>
                  <a:pt x="1513935" y="1672857"/>
                </a:lnTo>
                <a:lnTo>
                  <a:pt x="0" y="1672857"/>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5" name="Freeform 25">
            <a:extLst>
              <a:ext uri="{FF2B5EF4-FFF2-40B4-BE49-F238E27FC236}">
                <a16:creationId xmlns:a16="http://schemas.microsoft.com/office/drawing/2014/main" id="{028DF729-B25A-55E6-67D7-E6B5AACA6531}"/>
              </a:ext>
            </a:extLst>
          </p:cNvPr>
          <p:cNvSpPr/>
          <p:nvPr/>
        </p:nvSpPr>
        <p:spPr>
          <a:xfrm flipH="1">
            <a:off x="1217512" y="7542869"/>
            <a:ext cx="1135303" cy="1123950"/>
          </a:xfrm>
          <a:custGeom>
            <a:avLst/>
            <a:gdLst/>
            <a:ahLst/>
            <a:cxnLst/>
            <a:rect l="l" t="t" r="r" b="b"/>
            <a:pathLst>
              <a:path w="1135303" h="1123950">
                <a:moveTo>
                  <a:pt x="1135303" y="0"/>
                </a:moveTo>
                <a:lnTo>
                  <a:pt x="0" y="0"/>
                </a:lnTo>
                <a:lnTo>
                  <a:pt x="0" y="1123950"/>
                </a:lnTo>
                <a:lnTo>
                  <a:pt x="1135303" y="1123950"/>
                </a:lnTo>
                <a:lnTo>
                  <a:pt x="1135303"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6" name="Freeform 26">
            <a:extLst>
              <a:ext uri="{FF2B5EF4-FFF2-40B4-BE49-F238E27FC236}">
                <a16:creationId xmlns:a16="http://schemas.microsoft.com/office/drawing/2014/main" id="{0ACF789C-3EB1-E77F-71FC-0D9D50C3690B}"/>
              </a:ext>
            </a:extLst>
          </p:cNvPr>
          <p:cNvSpPr/>
          <p:nvPr/>
        </p:nvSpPr>
        <p:spPr>
          <a:xfrm>
            <a:off x="15367257" y="8323919"/>
            <a:ext cx="1481693" cy="1529490"/>
          </a:xfrm>
          <a:custGeom>
            <a:avLst/>
            <a:gdLst/>
            <a:ahLst/>
            <a:cxnLst/>
            <a:rect l="l" t="t" r="r" b="b"/>
            <a:pathLst>
              <a:path w="1481693" h="1529490">
                <a:moveTo>
                  <a:pt x="0" y="0"/>
                </a:moveTo>
                <a:lnTo>
                  <a:pt x="1481693" y="0"/>
                </a:lnTo>
                <a:lnTo>
                  <a:pt x="1481693" y="1529489"/>
                </a:lnTo>
                <a:lnTo>
                  <a:pt x="0" y="15294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7" name="Freeform 27">
            <a:extLst>
              <a:ext uri="{FF2B5EF4-FFF2-40B4-BE49-F238E27FC236}">
                <a16:creationId xmlns:a16="http://schemas.microsoft.com/office/drawing/2014/main" id="{D2D5B020-ECFC-9A0A-10BB-7625A5A91474}"/>
              </a:ext>
            </a:extLst>
          </p:cNvPr>
          <p:cNvSpPr/>
          <p:nvPr/>
        </p:nvSpPr>
        <p:spPr>
          <a:xfrm rot="2093297">
            <a:off x="2878980" y="1421306"/>
            <a:ext cx="1093338" cy="1417618"/>
          </a:xfrm>
          <a:custGeom>
            <a:avLst/>
            <a:gdLst/>
            <a:ahLst/>
            <a:cxnLst/>
            <a:rect l="l" t="t" r="r" b="b"/>
            <a:pathLst>
              <a:path w="1093338" h="1417618">
                <a:moveTo>
                  <a:pt x="0" y="0"/>
                </a:moveTo>
                <a:lnTo>
                  <a:pt x="1093338" y="0"/>
                </a:lnTo>
                <a:lnTo>
                  <a:pt x="1093338" y="1417618"/>
                </a:lnTo>
                <a:lnTo>
                  <a:pt x="0" y="1417618"/>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28" name="TextBox 27">
            <a:extLst>
              <a:ext uri="{FF2B5EF4-FFF2-40B4-BE49-F238E27FC236}">
                <a16:creationId xmlns:a16="http://schemas.microsoft.com/office/drawing/2014/main" id="{7AA421A2-6D2B-E89F-2C94-7982E3F151D3}"/>
              </a:ext>
            </a:extLst>
          </p:cNvPr>
          <p:cNvSpPr txBox="1"/>
          <p:nvPr/>
        </p:nvSpPr>
        <p:spPr>
          <a:xfrm>
            <a:off x="2661426" y="3348742"/>
            <a:ext cx="12646442" cy="3966924"/>
          </a:xfrm>
          <a:custGeom>
            <a:avLst/>
            <a:gdLst>
              <a:gd name="connsiteX0" fmla="*/ 0 w 12646442"/>
              <a:gd name="connsiteY0" fmla="*/ 0 h 3966924"/>
              <a:gd name="connsiteX1" fmla="*/ 599264 w 12646442"/>
              <a:gd name="connsiteY1" fmla="*/ 0 h 3966924"/>
              <a:gd name="connsiteX2" fmla="*/ 1318380 w 12646442"/>
              <a:gd name="connsiteY2" fmla="*/ 0 h 3966924"/>
              <a:gd name="connsiteX3" fmla="*/ 1677939 w 12646442"/>
              <a:gd name="connsiteY3" fmla="*/ 0 h 3966924"/>
              <a:gd name="connsiteX4" fmla="*/ 2516908 w 12646442"/>
              <a:gd name="connsiteY4" fmla="*/ 0 h 3966924"/>
              <a:gd name="connsiteX5" fmla="*/ 2996319 w 12646442"/>
              <a:gd name="connsiteY5" fmla="*/ 0 h 3966924"/>
              <a:gd name="connsiteX6" fmla="*/ 3715435 w 12646442"/>
              <a:gd name="connsiteY6" fmla="*/ 0 h 3966924"/>
              <a:gd name="connsiteX7" fmla="*/ 4554405 w 12646442"/>
              <a:gd name="connsiteY7" fmla="*/ 0 h 3966924"/>
              <a:gd name="connsiteX8" fmla="*/ 5153668 w 12646442"/>
              <a:gd name="connsiteY8" fmla="*/ 0 h 3966924"/>
              <a:gd name="connsiteX9" fmla="*/ 5513227 w 12646442"/>
              <a:gd name="connsiteY9" fmla="*/ 0 h 3966924"/>
              <a:gd name="connsiteX10" fmla="*/ 5872785 w 12646442"/>
              <a:gd name="connsiteY10" fmla="*/ 0 h 3966924"/>
              <a:gd name="connsiteX11" fmla="*/ 6112490 w 12646442"/>
              <a:gd name="connsiteY11" fmla="*/ 0 h 3966924"/>
              <a:gd name="connsiteX12" fmla="*/ 6472049 w 12646442"/>
              <a:gd name="connsiteY12" fmla="*/ 0 h 3966924"/>
              <a:gd name="connsiteX13" fmla="*/ 6831607 w 12646442"/>
              <a:gd name="connsiteY13" fmla="*/ 0 h 3966924"/>
              <a:gd name="connsiteX14" fmla="*/ 7191165 w 12646442"/>
              <a:gd name="connsiteY14" fmla="*/ 0 h 3966924"/>
              <a:gd name="connsiteX15" fmla="*/ 7910282 w 12646442"/>
              <a:gd name="connsiteY15" fmla="*/ 0 h 3966924"/>
              <a:gd name="connsiteX16" fmla="*/ 8149987 w 12646442"/>
              <a:gd name="connsiteY16" fmla="*/ 0 h 3966924"/>
              <a:gd name="connsiteX17" fmla="*/ 8629398 w 12646442"/>
              <a:gd name="connsiteY17" fmla="*/ 0 h 3966924"/>
              <a:gd name="connsiteX18" fmla="*/ 9108809 w 12646442"/>
              <a:gd name="connsiteY18" fmla="*/ 0 h 3966924"/>
              <a:gd name="connsiteX19" fmla="*/ 9708073 w 12646442"/>
              <a:gd name="connsiteY19" fmla="*/ 0 h 3966924"/>
              <a:gd name="connsiteX20" fmla="*/ 10427189 w 12646442"/>
              <a:gd name="connsiteY20" fmla="*/ 0 h 3966924"/>
              <a:gd name="connsiteX21" fmla="*/ 11026453 w 12646442"/>
              <a:gd name="connsiteY21" fmla="*/ 0 h 3966924"/>
              <a:gd name="connsiteX22" fmla="*/ 11985275 w 12646442"/>
              <a:gd name="connsiteY22" fmla="*/ 0 h 3966924"/>
              <a:gd name="connsiteX23" fmla="*/ 12296023 w 12646442"/>
              <a:gd name="connsiteY23" fmla="*/ 310748 h 3966924"/>
              <a:gd name="connsiteX24" fmla="*/ 12646442 w 12646442"/>
              <a:gd name="connsiteY24" fmla="*/ 661167 h 3966924"/>
              <a:gd name="connsiteX25" fmla="*/ 12646442 w 12646442"/>
              <a:gd name="connsiteY25" fmla="*/ 1245184 h 3966924"/>
              <a:gd name="connsiteX26" fmla="*/ 12646442 w 12646442"/>
              <a:gd name="connsiteY26" fmla="*/ 1829201 h 3966924"/>
              <a:gd name="connsiteX27" fmla="*/ 12646442 w 12646442"/>
              <a:gd name="connsiteY27" fmla="*/ 2314046 h 3966924"/>
              <a:gd name="connsiteX28" fmla="*/ 12646442 w 12646442"/>
              <a:gd name="connsiteY28" fmla="*/ 2798890 h 3966924"/>
              <a:gd name="connsiteX29" fmla="*/ 12646442 w 12646442"/>
              <a:gd name="connsiteY29" fmla="*/ 3415965 h 3966924"/>
              <a:gd name="connsiteX30" fmla="*/ 12646442 w 12646442"/>
              <a:gd name="connsiteY30" fmla="*/ 3966924 h 3966924"/>
              <a:gd name="connsiteX31" fmla="*/ 12646442 w 12646442"/>
              <a:gd name="connsiteY31" fmla="*/ 3966924 h 3966924"/>
              <a:gd name="connsiteX32" fmla="*/ 12167031 w 12646442"/>
              <a:gd name="connsiteY32" fmla="*/ 3966924 h 3966924"/>
              <a:gd name="connsiteX33" fmla="*/ 11927325 w 12646442"/>
              <a:gd name="connsiteY33" fmla="*/ 3966924 h 3966924"/>
              <a:gd name="connsiteX34" fmla="*/ 11088356 w 12646442"/>
              <a:gd name="connsiteY34" fmla="*/ 3966924 h 3966924"/>
              <a:gd name="connsiteX35" fmla="*/ 10489093 w 12646442"/>
              <a:gd name="connsiteY35" fmla="*/ 3966924 h 3966924"/>
              <a:gd name="connsiteX36" fmla="*/ 10129534 w 12646442"/>
              <a:gd name="connsiteY36" fmla="*/ 3966924 h 3966924"/>
              <a:gd name="connsiteX37" fmla="*/ 9530271 w 12646442"/>
              <a:gd name="connsiteY37" fmla="*/ 3966924 h 3966924"/>
              <a:gd name="connsiteX38" fmla="*/ 9290565 w 12646442"/>
              <a:gd name="connsiteY38" fmla="*/ 3966924 h 3966924"/>
              <a:gd name="connsiteX39" fmla="*/ 8691301 w 12646442"/>
              <a:gd name="connsiteY39" fmla="*/ 3966924 h 3966924"/>
              <a:gd name="connsiteX40" fmla="*/ 7972185 w 12646442"/>
              <a:gd name="connsiteY40" fmla="*/ 3966924 h 3966924"/>
              <a:gd name="connsiteX41" fmla="*/ 7133216 w 12646442"/>
              <a:gd name="connsiteY41" fmla="*/ 3966924 h 3966924"/>
              <a:gd name="connsiteX42" fmla="*/ 6773657 w 12646442"/>
              <a:gd name="connsiteY42" fmla="*/ 3966924 h 3966924"/>
              <a:gd name="connsiteX43" fmla="*/ 6414099 w 12646442"/>
              <a:gd name="connsiteY43" fmla="*/ 3966924 h 3966924"/>
              <a:gd name="connsiteX44" fmla="*/ 6054541 w 12646442"/>
              <a:gd name="connsiteY44" fmla="*/ 3966924 h 3966924"/>
              <a:gd name="connsiteX45" fmla="*/ 5814835 w 12646442"/>
              <a:gd name="connsiteY45" fmla="*/ 3966924 h 3966924"/>
              <a:gd name="connsiteX46" fmla="*/ 5575130 w 12646442"/>
              <a:gd name="connsiteY46" fmla="*/ 3966924 h 3966924"/>
              <a:gd name="connsiteX47" fmla="*/ 5095719 w 12646442"/>
              <a:gd name="connsiteY47" fmla="*/ 3966924 h 3966924"/>
              <a:gd name="connsiteX48" fmla="*/ 4496455 w 12646442"/>
              <a:gd name="connsiteY48" fmla="*/ 3966924 h 3966924"/>
              <a:gd name="connsiteX49" fmla="*/ 4136897 w 12646442"/>
              <a:gd name="connsiteY49" fmla="*/ 3966924 h 3966924"/>
              <a:gd name="connsiteX50" fmla="*/ 3897191 w 12646442"/>
              <a:gd name="connsiteY50" fmla="*/ 3966924 h 3966924"/>
              <a:gd name="connsiteX51" fmla="*/ 3178075 w 12646442"/>
              <a:gd name="connsiteY51" fmla="*/ 3966924 h 3966924"/>
              <a:gd name="connsiteX52" fmla="*/ 2938369 w 12646442"/>
              <a:gd name="connsiteY52" fmla="*/ 3966924 h 3966924"/>
              <a:gd name="connsiteX53" fmla="*/ 2698664 w 12646442"/>
              <a:gd name="connsiteY53" fmla="*/ 3966924 h 3966924"/>
              <a:gd name="connsiteX54" fmla="*/ 2458958 w 12646442"/>
              <a:gd name="connsiteY54" fmla="*/ 3966924 h 3966924"/>
              <a:gd name="connsiteX55" fmla="*/ 1739842 w 12646442"/>
              <a:gd name="connsiteY55" fmla="*/ 3966924 h 3966924"/>
              <a:gd name="connsiteX56" fmla="*/ 661167 w 12646442"/>
              <a:gd name="connsiteY56" fmla="*/ 3966924 h 3966924"/>
              <a:gd name="connsiteX57" fmla="*/ 323972 w 12646442"/>
              <a:gd name="connsiteY57" fmla="*/ 3629729 h 3966924"/>
              <a:gd name="connsiteX58" fmla="*/ 0 w 12646442"/>
              <a:gd name="connsiteY58" fmla="*/ 3305757 h 3966924"/>
              <a:gd name="connsiteX59" fmla="*/ 0 w 12646442"/>
              <a:gd name="connsiteY59" fmla="*/ 2787855 h 3966924"/>
              <a:gd name="connsiteX60" fmla="*/ 0 w 12646442"/>
              <a:gd name="connsiteY60" fmla="*/ 2236896 h 3966924"/>
              <a:gd name="connsiteX61" fmla="*/ 0 w 12646442"/>
              <a:gd name="connsiteY61" fmla="*/ 1685936 h 3966924"/>
              <a:gd name="connsiteX62" fmla="*/ 0 w 12646442"/>
              <a:gd name="connsiteY62" fmla="*/ 1168034 h 3966924"/>
              <a:gd name="connsiteX63" fmla="*/ 0 w 12646442"/>
              <a:gd name="connsiteY63" fmla="*/ 650132 h 3966924"/>
              <a:gd name="connsiteX64" fmla="*/ 0 w 12646442"/>
              <a:gd name="connsiteY64" fmla="*/ 0 h 396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646442" h="3966924" fill="none" extrusionOk="0">
                <a:moveTo>
                  <a:pt x="0" y="0"/>
                </a:moveTo>
                <a:cubicBezTo>
                  <a:pt x="133182" y="-44553"/>
                  <a:pt x="383792" y="30247"/>
                  <a:pt x="599264" y="0"/>
                </a:cubicBezTo>
                <a:cubicBezTo>
                  <a:pt x="814736" y="-30247"/>
                  <a:pt x="1135055" y="62571"/>
                  <a:pt x="1318380" y="0"/>
                </a:cubicBezTo>
                <a:cubicBezTo>
                  <a:pt x="1501705" y="-62571"/>
                  <a:pt x="1530209" y="35802"/>
                  <a:pt x="1677939" y="0"/>
                </a:cubicBezTo>
                <a:cubicBezTo>
                  <a:pt x="1825669" y="-35802"/>
                  <a:pt x="2161015" y="52489"/>
                  <a:pt x="2516908" y="0"/>
                </a:cubicBezTo>
                <a:cubicBezTo>
                  <a:pt x="2872801" y="-52489"/>
                  <a:pt x="2822875" y="1705"/>
                  <a:pt x="2996319" y="0"/>
                </a:cubicBezTo>
                <a:cubicBezTo>
                  <a:pt x="3169763" y="-1705"/>
                  <a:pt x="3558286" y="28044"/>
                  <a:pt x="3715435" y="0"/>
                </a:cubicBezTo>
                <a:cubicBezTo>
                  <a:pt x="3872584" y="-28044"/>
                  <a:pt x="4199968" y="78026"/>
                  <a:pt x="4554405" y="0"/>
                </a:cubicBezTo>
                <a:cubicBezTo>
                  <a:pt x="4908842" y="-78026"/>
                  <a:pt x="4969815" y="3895"/>
                  <a:pt x="5153668" y="0"/>
                </a:cubicBezTo>
                <a:cubicBezTo>
                  <a:pt x="5337521" y="-3895"/>
                  <a:pt x="5370199" y="6701"/>
                  <a:pt x="5513227" y="0"/>
                </a:cubicBezTo>
                <a:cubicBezTo>
                  <a:pt x="5656255" y="-6701"/>
                  <a:pt x="5716498" y="788"/>
                  <a:pt x="5872785" y="0"/>
                </a:cubicBezTo>
                <a:cubicBezTo>
                  <a:pt x="6029072" y="-788"/>
                  <a:pt x="6044523" y="1430"/>
                  <a:pt x="6112490" y="0"/>
                </a:cubicBezTo>
                <a:cubicBezTo>
                  <a:pt x="6180458" y="-1430"/>
                  <a:pt x="6321639" y="51"/>
                  <a:pt x="6472049" y="0"/>
                </a:cubicBezTo>
                <a:cubicBezTo>
                  <a:pt x="6622459" y="-51"/>
                  <a:pt x="6720692" y="13156"/>
                  <a:pt x="6831607" y="0"/>
                </a:cubicBezTo>
                <a:cubicBezTo>
                  <a:pt x="6942522" y="-13156"/>
                  <a:pt x="7024813" y="14039"/>
                  <a:pt x="7191165" y="0"/>
                </a:cubicBezTo>
                <a:cubicBezTo>
                  <a:pt x="7357517" y="-14039"/>
                  <a:pt x="7630212" y="75088"/>
                  <a:pt x="7910282" y="0"/>
                </a:cubicBezTo>
                <a:cubicBezTo>
                  <a:pt x="8190352" y="-75088"/>
                  <a:pt x="8033686" y="15328"/>
                  <a:pt x="8149987" y="0"/>
                </a:cubicBezTo>
                <a:cubicBezTo>
                  <a:pt x="8266288" y="-15328"/>
                  <a:pt x="8434053" y="54445"/>
                  <a:pt x="8629398" y="0"/>
                </a:cubicBezTo>
                <a:cubicBezTo>
                  <a:pt x="8824743" y="-54445"/>
                  <a:pt x="8899237" y="46576"/>
                  <a:pt x="9108809" y="0"/>
                </a:cubicBezTo>
                <a:cubicBezTo>
                  <a:pt x="9318381" y="-46576"/>
                  <a:pt x="9413964" y="14905"/>
                  <a:pt x="9708073" y="0"/>
                </a:cubicBezTo>
                <a:cubicBezTo>
                  <a:pt x="10002182" y="-14905"/>
                  <a:pt x="10267055" y="69533"/>
                  <a:pt x="10427189" y="0"/>
                </a:cubicBezTo>
                <a:cubicBezTo>
                  <a:pt x="10587323" y="-69533"/>
                  <a:pt x="10865797" y="5237"/>
                  <a:pt x="11026453" y="0"/>
                </a:cubicBezTo>
                <a:cubicBezTo>
                  <a:pt x="11187109" y="-5237"/>
                  <a:pt x="11752739" y="100312"/>
                  <a:pt x="11985275" y="0"/>
                </a:cubicBezTo>
                <a:cubicBezTo>
                  <a:pt x="12134815" y="90175"/>
                  <a:pt x="12172058" y="239300"/>
                  <a:pt x="12296023" y="310748"/>
                </a:cubicBezTo>
                <a:cubicBezTo>
                  <a:pt x="12419988" y="382196"/>
                  <a:pt x="12502442" y="552487"/>
                  <a:pt x="12646442" y="661167"/>
                </a:cubicBezTo>
                <a:cubicBezTo>
                  <a:pt x="12649640" y="847723"/>
                  <a:pt x="12588555" y="1058330"/>
                  <a:pt x="12646442" y="1245184"/>
                </a:cubicBezTo>
                <a:cubicBezTo>
                  <a:pt x="12704329" y="1432038"/>
                  <a:pt x="12605763" y="1545247"/>
                  <a:pt x="12646442" y="1829201"/>
                </a:cubicBezTo>
                <a:cubicBezTo>
                  <a:pt x="12687121" y="2113155"/>
                  <a:pt x="12596727" y="2216567"/>
                  <a:pt x="12646442" y="2314046"/>
                </a:cubicBezTo>
                <a:cubicBezTo>
                  <a:pt x="12696157" y="2411526"/>
                  <a:pt x="12595870" y="2696334"/>
                  <a:pt x="12646442" y="2798890"/>
                </a:cubicBezTo>
                <a:cubicBezTo>
                  <a:pt x="12697014" y="2901446"/>
                  <a:pt x="12620222" y="3181185"/>
                  <a:pt x="12646442" y="3415965"/>
                </a:cubicBezTo>
                <a:cubicBezTo>
                  <a:pt x="12672662" y="3650746"/>
                  <a:pt x="12638765" y="3785748"/>
                  <a:pt x="12646442" y="3966924"/>
                </a:cubicBezTo>
                <a:lnTo>
                  <a:pt x="12646442" y="3966924"/>
                </a:lnTo>
                <a:cubicBezTo>
                  <a:pt x="12531478" y="3996646"/>
                  <a:pt x="12302124" y="3938589"/>
                  <a:pt x="12167031" y="3966924"/>
                </a:cubicBezTo>
                <a:cubicBezTo>
                  <a:pt x="12031938" y="3995259"/>
                  <a:pt x="12044396" y="3952626"/>
                  <a:pt x="11927325" y="3966924"/>
                </a:cubicBezTo>
                <a:cubicBezTo>
                  <a:pt x="11810254" y="3981222"/>
                  <a:pt x="11393497" y="3886772"/>
                  <a:pt x="11088356" y="3966924"/>
                </a:cubicBezTo>
                <a:cubicBezTo>
                  <a:pt x="10783215" y="4047076"/>
                  <a:pt x="10623778" y="3949643"/>
                  <a:pt x="10489093" y="3966924"/>
                </a:cubicBezTo>
                <a:cubicBezTo>
                  <a:pt x="10354408" y="3984205"/>
                  <a:pt x="10268347" y="3966763"/>
                  <a:pt x="10129534" y="3966924"/>
                </a:cubicBezTo>
                <a:cubicBezTo>
                  <a:pt x="9990721" y="3967085"/>
                  <a:pt x="9822656" y="3924102"/>
                  <a:pt x="9530271" y="3966924"/>
                </a:cubicBezTo>
                <a:cubicBezTo>
                  <a:pt x="9237886" y="4009746"/>
                  <a:pt x="9360235" y="3963239"/>
                  <a:pt x="9290565" y="3966924"/>
                </a:cubicBezTo>
                <a:cubicBezTo>
                  <a:pt x="9220895" y="3970609"/>
                  <a:pt x="8902322" y="3922229"/>
                  <a:pt x="8691301" y="3966924"/>
                </a:cubicBezTo>
                <a:cubicBezTo>
                  <a:pt x="8480280" y="4011619"/>
                  <a:pt x="8218206" y="3953766"/>
                  <a:pt x="7972185" y="3966924"/>
                </a:cubicBezTo>
                <a:cubicBezTo>
                  <a:pt x="7726164" y="3980082"/>
                  <a:pt x="7353817" y="3912159"/>
                  <a:pt x="7133216" y="3966924"/>
                </a:cubicBezTo>
                <a:cubicBezTo>
                  <a:pt x="6912615" y="4021689"/>
                  <a:pt x="6927997" y="3941150"/>
                  <a:pt x="6773657" y="3966924"/>
                </a:cubicBezTo>
                <a:cubicBezTo>
                  <a:pt x="6619317" y="3992698"/>
                  <a:pt x="6525823" y="3950332"/>
                  <a:pt x="6414099" y="3966924"/>
                </a:cubicBezTo>
                <a:cubicBezTo>
                  <a:pt x="6302375" y="3983516"/>
                  <a:pt x="6195436" y="3951086"/>
                  <a:pt x="6054541" y="3966924"/>
                </a:cubicBezTo>
                <a:cubicBezTo>
                  <a:pt x="5913646" y="3982762"/>
                  <a:pt x="5913519" y="3939051"/>
                  <a:pt x="5814835" y="3966924"/>
                </a:cubicBezTo>
                <a:cubicBezTo>
                  <a:pt x="5716151" y="3994797"/>
                  <a:pt x="5644430" y="3950853"/>
                  <a:pt x="5575130" y="3966924"/>
                </a:cubicBezTo>
                <a:cubicBezTo>
                  <a:pt x="5505831" y="3982995"/>
                  <a:pt x="5215069" y="3921614"/>
                  <a:pt x="5095719" y="3966924"/>
                </a:cubicBezTo>
                <a:cubicBezTo>
                  <a:pt x="4976369" y="4012234"/>
                  <a:pt x="4745257" y="3909708"/>
                  <a:pt x="4496455" y="3966924"/>
                </a:cubicBezTo>
                <a:cubicBezTo>
                  <a:pt x="4247653" y="4024140"/>
                  <a:pt x="4282422" y="3947550"/>
                  <a:pt x="4136897" y="3966924"/>
                </a:cubicBezTo>
                <a:cubicBezTo>
                  <a:pt x="3991372" y="3986298"/>
                  <a:pt x="3950256" y="3944187"/>
                  <a:pt x="3897191" y="3966924"/>
                </a:cubicBezTo>
                <a:cubicBezTo>
                  <a:pt x="3844126" y="3989661"/>
                  <a:pt x="3390518" y="3889417"/>
                  <a:pt x="3178075" y="3966924"/>
                </a:cubicBezTo>
                <a:cubicBezTo>
                  <a:pt x="2965632" y="4044431"/>
                  <a:pt x="3049220" y="3938360"/>
                  <a:pt x="2938369" y="3966924"/>
                </a:cubicBezTo>
                <a:cubicBezTo>
                  <a:pt x="2827518" y="3995488"/>
                  <a:pt x="2814911" y="3950766"/>
                  <a:pt x="2698664" y="3966924"/>
                </a:cubicBezTo>
                <a:cubicBezTo>
                  <a:pt x="2582418" y="3983082"/>
                  <a:pt x="2549994" y="3961523"/>
                  <a:pt x="2458958" y="3966924"/>
                </a:cubicBezTo>
                <a:cubicBezTo>
                  <a:pt x="2367922" y="3972325"/>
                  <a:pt x="2067270" y="3917258"/>
                  <a:pt x="1739842" y="3966924"/>
                </a:cubicBezTo>
                <a:cubicBezTo>
                  <a:pt x="1412414" y="4016590"/>
                  <a:pt x="1182083" y="3885747"/>
                  <a:pt x="661167" y="3966924"/>
                </a:cubicBezTo>
                <a:cubicBezTo>
                  <a:pt x="565781" y="3902356"/>
                  <a:pt x="469803" y="3736878"/>
                  <a:pt x="323972" y="3629729"/>
                </a:cubicBezTo>
                <a:cubicBezTo>
                  <a:pt x="178141" y="3522580"/>
                  <a:pt x="169126" y="3440846"/>
                  <a:pt x="0" y="3305757"/>
                </a:cubicBezTo>
                <a:cubicBezTo>
                  <a:pt x="-32010" y="3127457"/>
                  <a:pt x="60296" y="2906089"/>
                  <a:pt x="0" y="2787855"/>
                </a:cubicBezTo>
                <a:cubicBezTo>
                  <a:pt x="-60296" y="2669621"/>
                  <a:pt x="36556" y="2468803"/>
                  <a:pt x="0" y="2236896"/>
                </a:cubicBezTo>
                <a:cubicBezTo>
                  <a:pt x="-36556" y="2004989"/>
                  <a:pt x="55501" y="1850513"/>
                  <a:pt x="0" y="1685936"/>
                </a:cubicBezTo>
                <a:cubicBezTo>
                  <a:pt x="-55501" y="1521359"/>
                  <a:pt x="383" y="1287042"/>
                  <a:pt x="0" y="1168034"/>
                </a:cubicBezTo>
                <a:cubicBezTo>
                  <a:pt x="-383" y="1049026"/>
                  <a:pt x="13403" y="867851"/>
                  <a:pt x="0" y="650132"/>
                </a:cubicBezTo>
                <a:cubicBezTo>
                  <a:pt x="-13403" y="432413"/>
                  <a:pt x="71200" y="243768"/>
                  <a:pt x="0" y="0"/>
                </a:cubicBezTo>
                <a:close/>
              </a:path>
              <a:path w="12646442" h="3966924" stroke="0" extrusionOk="0">
                <a:moveTo>
                  <a:pt x="0" y="0"/>
                </a:moveTo>
                <a:cubicBezTo>
                  <a:pt x="170186" y="-23046"/>
                  <a:pt x="323820" y="33894"/>
                  <a:pt x="479411" y="0"/>
                </a:cubicBezTo>
                <a:cubicBezTo>
                  <a:pt x="635002" y="-33894"/>
                  <a:pt x="828532" y="23156"/>
                  <a:pt x="1078675" y="0"/>
                </a:cubicBezTo>
                <a:cubicBezTo>
                  <a:pt x="1328818" y="-23156"/>
                  <a:pt x="1368802" y="2944"/>
                  <a:pt x="1558086" y="0"/>
                </a:cubicBezTo>
                <a:cubicBezTo>
                  <a:pt x="1747370" y="-2944"/>
                  <a:pt x="2150693" y="46578"/>
                  <a:pt x="2397055" y="0"/>
                </a:cubicBezTo>
                <a:cubicBezTo>
                  <a:pt x="2643417" y="-46578"/>
                  <a:pt x="2678490" y="37462"/>
                  <a:pt x="2756613" y="0"/>
                </a:cubicBezTo>
                <a:cubicBezTo>
                  <a:pt x="2834736" y="-37462"/>
                  <a:pt x="2920384" y="14814"/>
                  <a:pt x="2996319" y="0"/>
                </a:cubicBezTo>
                <a:cubicBezTo>
                  <a:pt x="3072254" y="-14814"/>
                  <a:pt x="3378419" y="13965"/>
                  <a:pt x="3595583" y="0"/>
                </a:cubicBezTo>
                <a:cubicBezTo>
                  <a:pt x="3812747" y="-13965"/>
                  <a:pt x="4099497" y="21893"/>
                  <a:pt x="4434552" y="0"/>
                </a:cubicBezTo>
                <a:cubicBezTo>
                  <a:pt x="4769607" y="-21893"/>
                  <a:pt x="4868259" y="58621"/>
                  <a:pt x="5153668" y="0"/>
                </a:cubicBezTo>
                <a:cubicBezTo>
                  <a:pt x="5439077" y="-58621"/>
                  <a:pt x="5604107" y="46690"/>
                  <a:pt x="5752932" y="0"/>
                </a:cubicBezTo>
                <a:cubicBezTo>
                  <a:pt x="5901757" y="-46690"/>
                  <a:pt x="6114727" y="65210"/>
                  <a:pt x="6472049" y="0"/>
                </a:cubicBezTo>
                <a:cubicBezTo>
                  <a:pt x="6829371" y="-65210"/>
                  <a:pt x="6648497" y="27856"/>
                  <a:pt x="6711754" y="0"/>
                </a:cubicBezTo>
                <a:cubicBezTo>
                  <a:pt x="6775011" y="-27856"/>
                  <a:pt x="7090033" y="31490"/>
                  <a:pt x="7191165" y="0"/>
                </a:cubicBezTo>
                <a:cubicBezTo>
                  <a:pt x="7292297" y="-31490"/>
                  <a:pt x="7605856" y="72966"/>
                  <a:pt x="7910282" y="0"/>
                </a:cubicBezTo>
                <a:cubicBezTo>
                  <a:pt x="8214708" y="-72966"/>
                  <a:pt x="8550575" y="7062"/>
                  <a:pt x="8749251" y="0"/>
                </a:cubicBezTo>
                <a:cubicBezTo>
                  <a:pt x="8947927" y="-7062"/>
                  <a:pt x="9374100" y="12809"/>
                  <a:pt x="9588220" y="0"/>
                </a:cubicBezTo>
                <a:cubicBezTo>
                  <a:pt x="9802340" y="-12809"/>
                  <a:pt x="9793009" y="30508"/>
                  <a:pt x="9947778" y="0"/>
                </a:cubicBezTo>
                <a:cubicBezTo>
                  <a:pt x="10102547" y="-30508"/>
                  <a:pt x="10278417" y="43414"/>
                  <a:pt x="10427189" y="0"/>
                </a:cubicBezTo>
                <a:cubicBezTo>
                  <a:pt x="10575961" y="-43414"/>
                  <a:pt x="10709670" y="22395"/>
                  <a:pt x="10786748" y="0"/>
                </a:cubicBezTo>
                <a:cubicBezTo>
                  <a:pt x="10863826" y="-22395"/>
                  <a:pt x="10968490" y="18800"/>
                  <a:pt x="11026453" y="0"/>
                </a:cubicBezTo>
                <a:cubicBezTo>
                  <a:pt x="11084416" y="-18800"/>
                  <a:pt x="11756295" y="30821"/>
                  <a:pt x="11985275" y="0"/>
                </a:cubicBezTo>
                <a:cubicBezTo>
                  <a:pt x="12105811" y="109224"/>
                  <a:pt x="12140293" y="162061"/>
                  <a:pt x="12296023" y="310748"/>
                </a:cubicBezTo>
                <a:cubicBezTo>
                  <a:pt x="12451753" y="459435"/>
                  <a:pt x="12535744" y="618725"/>
                  <a:pt x="12646442" y="661167"/>
                </a:cubicBezTo>
                <a:cubicBezTo>
                  <a:pt x="12708162" y="815752"/>
                  <a:pt x="12624816" y="958516"/>
                  <a:pt x="12646442" y="1212127"/>
                </a:cubicBezTo>
                <a:cubicBezTo>
                  <a:pt x="12668068" y="1465738"/>
                  <a:pt x="12608643" y="1464846"/>
                  <a:pt x="12646442" y="1663913"/>
                </a:cubicBezTo>
                <a:cubicBezTo>
                  <a:pt x="12684241" y="1862980"/>
                  <a:pt x="12590869" y="1941308"/>
                  <a:pt x="12646442" y="2148758"/>
                </a:cubicBezTo>
                <a:cubicBezTo>
                  <a:pt x="12702015" y="2356209"/>
                  <a:pt x="12643991" y="2449657"/>
                  <a:pt x="12646442" y="2600544"/>
                </a:cubicBezTo>
                <a:cubicBezTo>
                  <a:pt x="12648893" y="2751431"/>
                  <a:pt x="12588320" y="2968551"/>
                  <a:pt x="12646442" y="3085389"/>
                </a:cubicBezTo>
                <a:cubicBezTo>
                  <a:pt x="12704564" y="3202228"/>
                  <a:pt x="12626929" y="3529161"/>
                  <a:pt x="12646442" y="3966924"/>
                </a:cubicBezTo>
                <a:lnTo>
                  <a:pt x="12646442" y="3966924"/>
                </a:lnTo>
                <a:cubicBezTo>
                  <a:pt x="12420533" y="4014979"/>
                  <a:pt x="12299858" y="3920077"/>
                  <a:pt x="12167031" y="3966924"/>
                </a:cubicBezTo>
                <a:cubicBezTo>
                  <a:pt x="12034204" y="4013771"/>
                  <a:pt x="11537469" y="3966181"/>
                  <a:pt x="11328062" y="3966924"/>
                </a:cubicBezTo>
                <a:cubicBezTo>
                  <a:pt x="11118655" y="3967667"/>
                  <a:pt x="11044382" y="3959691"/>
                  <a:pt x="10968504" y="3966924"/>
                </a:cubicBezTo>
                <a:cubicBezTo>
                  <a:pt x="10892626" y="3974157"/>
                  <a:pt x="10716006" y="3966500"/>
                  <a:pt x="10489093" y="3966924"/>
                </a:cubicBezTo>
                <a:cubicBezTo>
                  <a:pt x="10262180" y="3967348"/>
                  <a:pt x="10078192" y="3892941"/>
                  <a:pt x="9769976" y="3966924"/>
                </a:cubicBezTo>
                <a:cubicBezTo>
                  <a:pt x="9461760" y="4040907"/>
                  <a:pt x="9430261" y="3946848"/>
                  <a:pt x="9290565" y="3966924"/>
                </a:cubicBezTo>
                <a:cubicBezTo>
                  <a:pt x="9150869" y="3987000"/>
                  <a:pt x="8922368" y="3917023"/>
                  <a:pt x="8691301" y="3966924"/>
                </a:cubicBezTo>
                <a:cubicBezTo>
                  <a:pt x="8460234" y="4016825"/>
                  <a:pt x="8212626" y="3934124"/>
                  <a:pt x="8092038" y="3966924"/>
                </a:cubicBezTo>
                <a:cubicBezTo>
                  <a:pt x="7971450" y="3999724"/>
                  <a:pt x="7955493" y="3965816"/>
                  <a:pt x="7852332" y="3966924"/>
                </a:cubicBezTo>
                <a:cubicBezTo>
                  <a:pt x="7749171" y="3968032"/>
                  <a:pt x="7400821" y="3942385"/>
                  <a:pt x="7133216" y="3966924"/>
                </a:cubicBezTo>
                <a:cubicBezTo>
                  <a:pt x="6865611" y="3991463"/>
                  <a:pt x="6791526" y="3931279"/>
                  <a:pt x="6653805" y="3966924"/>
                </a:cubicBezTo>
                <a:cubicBezTo>
                  <a:pt x="6516084" y="4002569"/>
                  <a:pt x="6307539" y="3939279"/>
                  <a:pt x="6174393" y="3966924"/>
                </a:cubicBezTo>
                <a:cubicBezTo>
                  <a:pt x="6041247" y="3994569"/>
                  <a:pt x="5756121" y="3935266"/>
                  <a:pt x="5455277" y="3966924"/>
                </a:cubicBezTo>
                <a:cubicBezTo>
                  <a:pt x="5154433" y="3998582"/>
                  <a:pt x="5293312" y="3938304"/>
                  <a:pt x="5215571" y="3966924"/>
                </a:cubicBezTo>
                <a:cubicBezTo>
                  <a:pt x="5137830" y="3995544"/>
                  <a:pt x="5055666" y="3958191"/>
                  <a:pt x="4975866" y="3966924"/>
                </a:cubicBezTo>
                <a:cubicBezTo>
                  <a:pt x="4896066" y="3975657"/>
                  <a:pt x="4567720" y="3956817"/>
                  <a:pt x="4256749" y="3966924"/>
                </a:cubicBezTo>
                <a:cubicBezTo>
                  <a:pt x="3945778" y="3977031"/>
                  <a:pt x="3894177" y="3925092"/>
                  <a:pt x="3657486" y="3966924"/>
                </a:cubicBezTo>
                <a:cubicBezTo>
                  <a:pt x="3420795" y="4008756"/>
                  <a:pt x="3047789" y="3881413"/>
                  <a:pt x="2818516" y="3966924"/>
                </a:cubicBezTo>
                <a:cubicBezTo>
                  <a:pt x="2589243" y="4052435"/>
                  <a:pt x="2304400" y="3963377"/>
                  <a:pt x="2099400" y="3966924"/>
                </a:cubicBezTo>
                <a:cubicBezTo>
                  <a:pt x="1894400" y="3970471"/>
                  <a:pt x="1900005" y="3957793"/>
                  <a:pt x="1739842" y="3966924"/>
                </a:cubicBezTo>
                <a:cubicBezTo>
                  <a:pt x="1579679" y="3976055"/>
                  <a:pt x="1368922" y="3966581"/>
                  <a:pt x="1260431" y="3966924"/>
                </a:cubicBezTo>
                <a:cubicBezTo>
                  <a:pt x="1151940" y="3967267"/>
                  <a:pt x="813936" y="3925297"/>
                  <a:pt x="661167" y="3966924"/>
                </a:cubicBezTo>
                <a:cubicBezTo>
                  <a:pt x="563476" y="3903129"/>
                  <a:pt x="487007" y="3736812"/>
                  <a:pt x="330584" y="3636341"/>
                </a:cubicBezTo>
                <a:cubicBezTo>
                  <a:pt x="174161" y="3535870"/>
                  <a:pt x="111140" y="3375625"/>
                  <a:pt x="0" y="3305757"/>
                </a:cubicBezTo>
                <a:cubicBezTo>
                  <a:pt x="-53331" y="3066426"/>
                  <a:pt x="33141" y="2923773"/>
                  <a:pt x="0" y="2721740"/>
                </a:cubicBezTo>
                <a:cubicBezTo>
                  <a:pt x="-33141" y="2519707"/>
                  <a:pt x="68843" y="2323467"/>
                  <a:pt x="0" y="2104665"/>
                </a:cubicBezTo>
                <a:cubicBezTo>
                  <a:pt x="-68843" y="1885863"/>
                  <a:pt x="14920" y="1674649"/>
                  <a:pt x="0" y="1520648"/>
                </a:cubicBezTo>
                <a:cubicBezTo>
                  <a:pt x="-14920" y="1366647"/>
                  <a:pt x="38593" y="1166813"/>
                  <a:pt x="0" y="1035804"/>
                </a:cubicBezTo>
                <a:cubicBezTo>
                  <a:pt x="-38593" y="904795"/>
                  <a:pt x="47421" y="420942"/>
                  <a:pt x="0" y="0"/>
                </a:cubicBezTo>
                <a:close/>
              </a:path>
            </a:pathLst>
          </a:custGeom>
          <a:solidFill>
            <a:srgbClr val="FFC000"/>
          </a:solidFill>
          <a:ln w="38100">
            <a:solidFill>
              <a:schemeClr val="tx1"/>
            </a:solidFill>
            <a:extLst>
              <a:ext uri="{C807C97D-BFC1-408E-A445-0C87EB9F89A2}">
                <ask:lineSketchStyleProps xmlns:ask="http://schemas.microsoft.com/office/drawing/2018/sketchyshapes" xmlns="" sd="4095545816">
                  <a:prstGeom prst="snip2DiagRect">
                    <a:avLst/>
                  </a:prstGeom>
                  <ask:type>
                    <ask:lineSketchScribble/>
                  </ask:type>
                </ask:lineSketchStyleProps>
              </a:ext>
            </a:extLst>
          </a:ln>
        </p:spPr>
        <p:txBody>
          <a:bodyPr wrap="square" rtlCol="0">
            <a:spAutoFit/>
          </a:bodyPr>
          <a:lstStyle/>
          <a:p>
            <a:pPr algn="ctr"/>
            <a:r>
              <a:rPr lang="en-VN" sz="7000" dirty="0">
                <a:latin typeface="UTM Avo" panose="02040603050506020204" pitchFamily="18"/>
              </a:rPr>
              <a:t>Tập đọc lại câu chuyện và chia sẻ câu chuyện trước lớp với các bạn trong lớp.</a:t>
            </a:r>
          </a:p>
        </p:txBody>
      </p:sp>
    </p:spTree>
    <p:extLst>
      <p:ext uri="{BB962C8B-B14F-4D97-AF65-F5344CB8AC3E}">
        <p14:creationId xmlns:p14="http://schemas.microsoft.com/office/powerpoint/2010/main" val="6686567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2255954" y="-1976447"/>
            <a:ext cx="22907398" cy="13650712"/>
            <a:chOff x="0" y="0"/>
            <a:chExt cx="30543198" cy="18200950"/>
          </a:xfrm>
        </p:grpSpPr>
        <p:sp>
          <p:nvSpPr>
            <p:cNvPr id="4" name="Freeform 4"/>
            <p:cNvSpPr/>
            <p:nvPr/>
          </p:nvSpPr>
          <p:spPr>
            <a:xfrm rot="808302">
              <a:off x="21643438" y="8730369"/>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5" name="Freeform 5"/>
            <p:cNvSpPr/>
            <p:nvPr/>
          </p:nvSpPr>
          <p:spPr>
            <a:xfrm rot="-1258795">
              <a:off x="21463978" y="928778"/>
              <a:ext cx="6550998" cy="7360672"/>
            </a:xfrm>
            <a:custGeom>
              <a:avLst/>
              <a:gdLst/>
              <a:ahLst/>
              <a:cxnLst/>
              <a:rect l="l" t="t" r="r" b="b"/>
              <a:pathLst>
                <a:path w="6550998" h="7360672">
                  <a:moveTo>
                    <a:pt x="0" y="0"/>
                  </a:moveTo>
                  <a:lnTo>
                    <a:pt x="6550998" y="0"/>
                  </a:lnTo>
                  <a:lnTo>
                    <a:pt x="6550998" y="7360672"/>
                  </a:lnTo>
                  <a:lnTo>
                    <a:pt x="0" y="73606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128439">
              <a:off x="15027125" y="14090279"/>
              <a:ext cx="8753802" cy="2286931"/>
            </a:xfrm>
            <a:custGeom>
              <a:avLst/>
              <a:gdLst/>
              <a:ahLst/>
              <a:cxnLst/>
              <a:rect l="l" t="t" r="r" b="b"/>
              <a:pathLst>
                <a:path w="8753802" h="2286931">
                  <a:moveTo>
                    <a:pt x="0" y="0"/>
                  </a:moveTo>
                  <a:lnTo>
                    <a:pt x="8753802" y="0"/>
                  </a:lnTo>
                  <a:lnTo>
                    <a:pt x="8753802" y="2286930"/>
                  </a:lnTo>
                  <a:lnTo>
                    <a:pt x="0" y="2286930"/>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7" name="Freeform 7"/>
            <p:cNvSpPr/>
            <p:nvPr/>
          </p:nvSpPr>
          <p:spPr>
            <a:xfrm rot="-404198">
              <a:off x="6624155" y="2224922"/>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8" name="Freeform 8"/>
            <p:cNvSpPr/>
            <p:nvPr/>
          </p:nvSpPr>
          <p:spPr>
            <a:xfrm rot="-88558">
              <a:off x="12663691" y="2291208"/>
              <a:ext cx="8838399" cy="2154360"/>
            </a:xfrm>
            <a:custGeom>
              <a:avLst/>
              <a:gdLst/>
              <a:ahLst/>
              <a:cxnLst/>
              <a:rect l="l" t="t" r="r" b="b"/>
              <a:pathLst>
                <a:path w="8838399" h="2154360">
                  <a:moveTo>
                    <a:pt x="0" y="0"/>
                  </a:moveTo>
                  <a:lnTo>
                    <a:pt x="8838399" y="0"/>
                  </a:lnTo>
                  <a:lnTo>
                    <a:pt x="8838399" y="2154359"/>
                  </a:lnTo>
                  <a:lnTo>
                    <a:pt x="0" y="21543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1268534">
              <a:off x="264737" y="2338214"/>
              <a:ext cx="8229604" cy="3003805"/>
            </a:xfrm>
            <a:custGeom>
              <a:avLst/>
              <a:gdLst/>
              <a:ahLst/>
              <a:cxnLst/>
              <a:rect l="l" t="t" r="r" b="b"/>
              <a:pathLst>
                <a:path w="8229604" h="3003805">
                  <a:moveTo>
                    <a:pt x="0" y="0"/>
                  </a:moveTo>
                  <a:lnTo>
                    <a:pt x="8229604" y="0"/>
                  </a:lnTo>
                  <a:lnTo>
                    <a:pt x="8229604" y="3003805"/>
                  </a:lnTo>
                  <a:lnTo>
                    <a:pt x="0" y="30038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454050" flipH="1">
              <a:off x="1948459" y="3337841"/>
              <a:ext cx="6375766" cy="7025637"/>
            </a:xfrm>
            <a:custGeom>
              <a:avLst/>
              <a:gdLst/>
              <a:ahLst/>
              <a:cxnLst/>
              <a:rect l="l" t="t" r="r" b="b"/>
              <a:pathLst>
                <a:path w="6375766" h="7025637">
                  <a:moveTo>
                    <a:pt x="6375766" y="0"/>
                  </a:moveTo>
                  <a:lnTo>
                    <a:pt x="0" y="0"/>
                  </a:lnTo>
                  <a:lnTo>
                    <a:pt x="0" y="7025637"/>
                  </a:lnTo>
                  <a:lnTo>
                    <a:pt x="6375766" y="7025637"/>
                  </a:lnTo>
                  <a:lnTo>
                    <a:pt x="6375766"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rot="-88558">
              <a:off x="5796825" y="14505042"/>
              <a:ext cx="8838399" cy="2154360"/>
            </a:xfrm>
            <a:custGeom>
              <a:avLst/>
              <a:gdLst/>
              <a:ahLst/>
              <a:cxnLst/>
              <a:rect l="l" t="t" r="r" b="b"/>
              <a:pathLst>
                <a:path w="8838399" h="2154360">
                  <a:moveTo>
                    <a:pt x="0" y="0"/>
                  </a:moveTo>
                  <a:lnTo>
                    <a:pt x="8838399" y="0"/>
                  </a:lnTo>
                  <a:lnTo>
                    <a:pt x="8838399" y="2154360"/>
                  </a:lnTo>
                  <a:lnTo>
                    <a:pt x="0" y="21543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rot="627518" flipH="1">
              <a:off x="2112945" y="11371083"/>
              <a:ext cx="7315200" cy="5486400"/>
            </a:xfrm>
            <a:custGeom>
              <a:avLst/>
              <a:gdLst/>
              <a:ahLst/>
              <a:cxnLst/>
              <a:rect l="l" t="t" r="r" b="b"/>
              <a:pathLst>
                <a:path w="7315200" h="5486400">
                  <a:moveTo>
                    <a:pt x="7315200" y="0"/>
                  </a:moveTo>
                  <a:lnTo>
                    <a:pt x="0" y="0"/>
                  </a:lnTo>
                  <a:lnTo>
                    <a:pt x="0" y="5486400"/>
                  </a:lnTo>
                  <a:lnTo>
                    <a:pt x="7315200" y="5486400"/>
                  </a:lnTo>
                  <a:lnTo>
                    <a:pt x="731520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3" name="Freeform 13"/>
            <p:cNvSpPr/>
            <p:nvPr/>
          </p:nvSpPr>
          <p:spPr>
            <a:xfrm rot="834324">
              <a:off x="22952329" y="10296486"/>
              <a:ext cx="5650334" cy="6226263"/>
            </a:xfrm>
            <a:custGeom>
              <a:avLst/>
              <a:gdLst/>
              <a:ahLst/>
              <a:cxnLst/>
              <a:rect l="l" t="t" r="r" b="b"/>
              <a:pathLst>
                <a:path w="5650334" h="6226263">
                  <a:moveTo>
                    <a:pt x="0" y="0"/>
                  </a:moveTo>
                  <a:lnTo>
                    <a:pt x="5650334" y="0"/>
                  </a:lnTo>
                  <a:lnTo>
                    <a:pt x="5650334" y="6226264"/>
                  </a:lnTo>
                  <a:lnTo>
                    <a:pt x="0" y="62262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4" name="Freeform 14"/>
            <p:cNvSpPr/>
            <p:nvPr/>
          </p:nvSpPr>
          <p:spPr>
            <a:xfrm rot="-1490981" flipH="1">
              <a:off x="12639764" y="13862338"/>
              <a:ext cx="4326117" cy="3596085"/>
            </a:xfrm>
            <a:custGeom>
              <a:avLst/>
              <a:gdLst/>
              <a:ahLst/>
              <a:cxnLst/>
              <a:rect l="l" t="t" r="r" b="b"/>
              <a:pathLst>
                <a:path w="4326117" h="3596085">
                  <a:moveTo>
                    <a:pt x="4326117" y="0"/>
                  </a:moveTo>
                  <a:lnTo>
                    <a:pt x="0" y="0"/>
                  </a:lnTo>
                  <a:lnTo>
                    <a:pt x="0" y="3596084"/>
                  </a:lnTo>
                  <a:lnTo>
                    <a:pt x="4326117" y="3596084"/>
                  </a:lnTo>
                  <a:lnTo>
                    <a:pt x="4326117"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5" name="Freeform 15"/>
            <p:cNvSpPr/>
            <p:nvPr/>
          </p:nvSpPr>
          <p:spPr>
            <a:xfrm rot="-511898">
              <a:off x="13502410" y="13793357"/>
              <a:ext cx="1368414" cy="499471"/>
            </a:xfrm>
            <a:custGeom>
              <a:avLst/>
              <a:gdLst/>
              <a:ahLst/>
              <a:cxnLst/>
              <a:rect l="l" t="t" r="r" b="b"/>
              <a:pathLst>
                <a:path w="1368414" h="499471">
                  <a:moveTo>
                    <a:pt x="0" y="0"/>
                  </a:moveTo>
                  <a:lnTo>
                    <a:pt x="1368415" y="0"/>
                  </a:lnTo>
                  <a:lnTo>
                    <a:pt x="1368415" y="499472"/>
                  </a:lnTo>
                  <a:lnTo>
                    <a:pt x="0" y="49947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16" name="Group 16"/>
          <p:cNvGrpSpPr/>
          <p:nvPr/>
        </p:nvGrpSpPr>
        <p:grpSpPr>
          <a:xfrm>
            <a:off x="1785164" y="773461"/>
            <a:ext cx="15283636" cy="9412630"/>
            <a:chOff x="0" y="0"/>
            <a:chExt cx="20378182" cy="12550173"/>
          </a:xfrm>
        </p:grpSpPr>
        <p:sp>
          <p:nvSpPr>
            <p:cNvPr id="17" name="Freeform 17"/>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sp>
          <p:nvSpPr>
            <p:cNvPr id="19" name="Freeform 19"/>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grpSp>
      <p:grpSp>
        <p:nvGrpSpPr>
          <p:cNvPr id="20" name="Group 20"/>
          <p:cNvGrpSpPr/>
          <p:nvPr/>
        </p:nvGrpSpPr>
        <p:grpSpPr>
          <a:xfrm>
            <a:off x="1565314" y="481909"/>
            <a:ext cx="15283636" cy="9412630"/>
            <a:chOff x="0" y="0"/>
            <a:chExt cx="20378182" cy="12550173"/>
          </a:xfrm>
        </p:grpSpPr>
        <p:sp>
          <p:nvSpPr>
            <p:cNvPr id="21" name="Freeform 21"/>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2" name="Freeform 22"/>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3" name="Freeform 23"/>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sp>
        <p:nvSpPr>
          <p:cNvPr id="24" name="TextBox 24"/>
          <p:cNvSpPr txBox="1"/>
          <p:nvPr/>
        </p:nvSpPr>
        <p:spPr>
          <a:xfrm>
            <a:off x="6868440" y="4711836"/>
            <a:ext cx="4551120" cy="514350"/>
          </a:xfrm>
          <a:prstGeom prst="rect">
            <a:avLst/>
          </a:prstGeom>
        </p:spPr>
        <p:txBody>
          <a:bodyPr lIns="0" tIns="0" rIns="0" bIns="0" rtlCol="0" anchor="t">
            <a:spAutoFit/>
          </a:bodyPr>
          <a:lstStyle/>
          <a:p>
            <a:pPr algn="ctr">
              <a:lnSpc>
                <a:spcPts val="4104"/>
              </a:lnSpc>
            </a:pPr>
            <a:r>
              <a:rPr lang="en-US" sz="3420" b="1">
                <a:solidFill>
                  <a:srgbClr val="FFFFFF"/>
                </a:solidFill>
                <a:latin typeface="Quicksand Semi-Bold"/>
                <a:ea typeface="Quicksand Semi-Bold"/>
                <a:cs typeface="Quicksand Semi-Bold"/>
                <a:sym typeface="Quicksand Semi-Bold"/>
              </a:rPr>
              <a:t>You Did Amazing!</a:t>
            </a:r>
          </a:p>
        </p:txBody>
      </p:sp>
      <p:grpSp>
        <p:nvGrpSpPr>
          <p:cNvPr id="26" name="Group 26"/>
          <p:cNvGrpSpPr/>
          <p:nvPr/>
        </p:nvGrpSpPr>
        <p:grpSpPr>
          <a:xfrm>
            <a:off x="14028823" y="7925808"/>
            <a:ext cx="3423039" cy="1087957"/>
            <a:chOff x="0" y="0"/>
            <a:chExt cx="956339" cy="303957"/>
          </a:xfrm>
        </p:grpSpPr>
        <p:sp>
          <p:nvSpPr>
            <p:cNvPr id="27" name="Freeform 27"/>
            <p:cNvSpPr/>
            <p:nvPr/>
          </p:nvSpPr>
          <p:spPr>
            <a:xfrm>
              <a:off x="0" y="0"/>
              <a:ext cx="956339" cy="303957"/>
            </a:xfrm>
            <a:custGeom>
              <a:avLst/>
              <a:gdLst/>
              <a:ahLst/>
              <a:cxnLst/>
              <a:rect l="l" t="t" r="r" b="b"/>
              <a:pathLst>
                <a:path w="956339" h="303957">
                  <a:moveTo>
                    <a:pt x="478170" y="0"/>
                  </a:moveTo>
                  <a:cubicBezTo>
                    <a:pt x="214084" y="0"/>
                    <a:pt x="0" y="68043"/>
                    <a:pt x="0" y="151978"/>
                  </a:cubicBezTo>
                  <a:cubicBezTo>
                    <a:pt x="0" y="235914"/>
                    <a:pt x="214084" y="303957"/>
                    <a:pt x="478170" y="303957"/>
                  </a:cubicBezTo>
                  <a:cubicBezTo>
                    <a:pt x="742255" y="303957"/>
                    <a:pt x="956339" y="235914"/>
                    <a:pt x="956339" y="151978"/>
                  </a:cubicBezTo>
                  <a:cubicBezTo>
                    <a:pt x="956339" y="68043"/>
                    <a:pt x="742255" y="0"/>
                    <a:pt x="478170" y="0"/>
                  </a:cubicBezTo>
                  <a:close/>
                </a:path>
              </a:pathLst>
            </a:custGeom>
            <a:solidFill>
              <a:srgbClr val="F1E0BB"/>
            </a:solidFill>
          </p:spPr>
        </p:sp>
        <p:sp>
          <p:nvSpPr>
            <p:cNvPr id="28" name="TextBox 28"/>
            <p:cNvSpPr txBox="1"/>
            <p:nvPr/>
          </p:nvSpPr>
          <p:spPr>
            <a:xfrm>
              <a:off x="89657" y="-9604"/>
              <a:ext cx="777026" cy="285065"/>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649689" y="7925808"/>
            <a:ext cx="3423039" cy="1087957"/>
            <a:chOff x="0" y="0"/>
            <a:chExt cx="956339" cy="303957"/>
          </a:xfrm>
        </p:grpSpPr>
        <p:sp>
          <p:nvSpPr>
            <p:cNvPr id="30" name="Freeform 30"/>
            <p:cNvSpPr/>
            <p:nvPr/>
          </p:nvSpPr>
          <p:spPr>
            <a:xfrm>
              <a:off x="0" y="0"/>
              <a:ext cx="956339" cy="303957"/>
            </a:xfrm>
            <a:custGeom>
              <a:avLst/>
              <a:gdLst/>
              <a:ahLst/>
              <a:cxnLst/>
              <a:rect l="l" t="t" r="r" b="b"/>
              <a:pathLst>
                <a:path w="956339" h="303957">
                  <a:moveTo>
                    <a:pt x="478170" y="0"/>
                  </a:moveTo>
                  <a:cubicBezTo>
                    <a:pt x="214084" y="0"/>
                    <a:pt x="0" y="68043"/>
                    <a:pt x="0" y="151978"/>
                  </a:cubicBezTo>
                  <a:cubicBezTo>
                    <a:pt x="0" y="235914"/>
                    <a:pt x="214084" y="303957"/>
                    <a:pt x="478170" y="303957"/>
                  </a:cubicBezTo>
                  <a:cubicBezTo>
                    <a:pt x="742255" y="303957"/>
                    <a:pt x="956339" y="235914"/>
                    <a:pt x="956339" y="151978"/>
                  </a:cubicBezTo>
                  <a:cubicBezTo>
                    <a:pt x="956339" y="68043"/>
                    <a:pt x="742255" y="0"/>
                    <a:pt x="478170" y="0"/>
                  </a:cubicBezTo>
                  <a:close/>
                </a:path>
              </a:pathLst>
            </a:custGeom>
            <a:solidFill>
              <a:srgbClr val="F1E0BB"/>
            </a:solidFill>
          </p:spPr>
        </p:sp>
        <p:sp>
          <p:nvSpPr>
            <p:cNvPr id="31" name="TextBox 31"/>
            <p:cNvSpPr txBox="1"/>
            <p:nvPr/>
          </p:nvSpPr>
          <p:spPr>
            <a:xfrm>
              <a:off x="89657" y="-9604"/>
              <a:ext cx="777026" cy="285065"/>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15451763" y="2922061"/>
            <a:ext cx="3379730" cy="6332047"/>
          </a:xfrm>
          <a:custGeom>
            <a:avLst/>
            <a:gdLst/>
            <a:ahLst/>
            <a:cxnLst/>
            <a:rect l="l" t="t" r="r" b="b"/>
            <a:pathLst>
              <a:path w="3379730" h="6332047">
                <a:moveTo>
                  <a:pt x="0" y="0"/>
                </a:moveTo>
                <a:lnTo>
                  <a:pt x="3379730" y="0"/>
                </a:lnTo>
                <a:lnTo>
                  <a:pt x="3379730" y="6332048"/>
                </a:lnTo>
                <a:lnTo>
                  <a:pt x="0" y="633204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3" name="Freeform 33"/>
          <p:cNvSpPr/>
          <p:nvPr/>
        </p:nvSpPr>
        <p:spPr>
          <a:xfrm flipH="1">
            <a:off x="-594502" y="2740418"/>
            <a:ext cx="3379730" cy="6332047"/>
          </a:xfrm>
          <a:custGeom>
            <a:avLst/>
            <a:gdLst/>
            <a:ahLst/>
            <a:cxnLst/>
            <a:rect l="l" t="t" r="r" b="b"/>
            <a:pathLst>
              <a:path w="3379730" h="6332047">
                <a:moveTo>
                  <a:pt x="3379730" y="0"/>
                </a:moveTo>
                <a:lnTo>
                  <a:pt x="0" y="0"/>
                </a:lnTo>
                <a:lnTo>
                  <a:pt x="0" y="6332048"/>
                </a:lnTo>
                <a:lnTo>
                  <a:pt x="3379730" y="6332048"/>
                </a:lnTo>
                <a:lnTo>
                  <a:pt x="337973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4" name="TextBox 34"/>
          <p:cNvSpPr txBox="1"/>
          <p:nvPr/>
        </p:nvSpPr>
        <p:spPr>
          <a:xfrm>
            <a:off x="2972103" y="3331755"/>
            <a:ext cx="12123874" cy="4086225"/>
          </a:xfrm>
          <a:prstGeom prst="roundRect">
            <a:avLst/>
          </a:prstGeom>
          <a:solidFill>
            <a:schemeClr val="accent5">
              <a:lumMod val="40000"/>
              <a:lumOff val="60000"/>
            </a:schemeClr>
          </a:solidFill>
        </p:spPr>
        <p:txBody>
          <a:bodyPr wrap="square" lIns="0" tIns="0" rIns="0" bIns="0" rtlCol="0" anchor="t">
            <a:spAutoFit/>
          </a:bodyPr>
          <a:lstStyle/>
          <a:p>
            <a:pPr algn="just"/>
            <a:r>
              <a:rPr lang="en-US" sz="6000" dirty="0">
                <a:latin typeface="UTM Avo" panose="02040603050506020204" pitchFamily="18"/>
                <a:ea typeface="Quicksand Semi-Bold"/>
                <a:cs typeface="Quicksand Semi-Bold"/>
                <a:sym typeface="Quicksand Semi-Bold"/>
              </a:rPr>
              <a:t>-</a:t>
            </a:r>
            <a:r>
              <a:rPr lang="en-US" sz="6000" dirty="0" err="1">
                <a:latin typeface="UTM Avo" panose="02040603050506020204" pitchFamily="18"/>
                <a:ea typeface="Quicksand Semi-Bold"/>
                <a:cs typeface="Quicksand Semi-Bold"/>
                <a:sym typeface="Quicksand Semi-Bold"/>
              </a:rPr>
              <a:t>Chuẩn</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bị</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bài</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mới</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Bài</a:t>
            </a:r>
            <a:r>
              <a:rPr lang="en-US" sz="6000" dirty="0">
                <a:latin typeface="UTM Avo" panose="02040603050506020204" pitchFamily="18"/>
                <a:ea typeface="Quicksand Semi-Bold"/>
                <a:cs typeface="Quicksand Semi-Bold"/>
                <a:sym typeface="Quicksand Semi-Bold"/>
              </a:rPr>
              <a:t> 118: </a:t>
            </a:r>
            <a:r>
              <a:rPr lang="en-US" sz="6000" dirty="0" err="1">
                <a:latin typeface="UTM Avo" panose="02040603050506020204" pitchFamily="18"/>
                <a:ea typeface="Quicksand Semi-Bold"/>
                <a:cs typeface="Quicksand Semi-Bold"/>
                <a:sym typeface="Quicksand Semi-Bold"/>
              </a:rPr>
              <a:t>oam</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và</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oăm</a:t>
            </a:r>
            <a:endParaRPr lang="en-US" sz="6000" dirty="0">
              <a:latin typeface="UTM Avo" panose="02040603050506020204" pitchFamily="18"/>
              <a:ea typeface="Quicksand Semi-Bold"/>
              <a:cs typeface="Quicksand Semi-Bold"/>
              <a:sym typeface="Quicksand Semi-Bold"/>
            </a:endParaRPr>
          </a:p>
          <a:p>
            <a:pPr algn="just"/>
            <a:r>
              <a:rPr lang="en-US" sz="6000" dirty="0">
                <a:latin typeface="UTM Avo" panose="02040603050506020204" pitchFamily="18"/>
                <a:ea typeface="Quicksand Semi-Bold"/>
                <a:cs typeface="Quicksand Semi-Bold"/>
                <a:sym typeface="Quicksand Semi-Bold"/>
              </a:rPr>
              <a:t>Chia </a:t>
            </a:r>
            <a:r>
              <a:rPr lang="en-US" sz="6000" dirty="0" err="1">
                <a:latin typeface="UTM Avo" panose="02040603050506020204" pitchFamily="18"/>
                <a:ea typeface="Quicksand Semi-Bold"/>
                <a:cs typeface="Quicksand Semi-Bold"/>
                <a:sym typeface="Quicksand Semi-Bold"/>
              </a:rPr>
              <a:t>sẻ</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bài</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học</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với</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gia</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đình</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và</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người</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thân</a:t>
            </a:r>
            <a:r>
              <a:rPr lang="en-US" sz="6000" dirty="0">
                <a:latin typeface="UTM Avo" panose="02040603050506020204" pitchFamily="18"/>
                <a:ea typeface="Quicksand Semi-Bold"/>
                <a:cs typeface="Quicksand Semi-Bold"/>
                <a:sym typeface="Quicksand Semi-Bold"/>
              </a:rPr>
              <a:t>.</a:t>
            </a:r>
          </a:p>
        </p:txBody>
      </p:sp>
      <p:sp>
        <p:nvSpPr>
          <p:cNvPr id="35" name="Freeform 35"/>
          <p:cNvSpPr/>
          <p:nvPr/>
        </p:nvSpPr>
        <p:spPr>
          <a:xfrm>
            <a:off x="4466362" y="1377406"/>
            <a:ext cx="915901" cy="974366"/>
          </a:xfrm>
          <a:custGeom>
            <a:avLst/>
            <a:gdLst/>
            <a:ahLst/>
            <a:cxnLst/>
            <a:rect l="l" t="t" r="r" b="b"/>
            <a:pathLst>
              <a:path w="446398" h="612554">
                <a:moveTo>
                  <a:pt x="0" y="0"/>
                </a:moveTo>
                <a:lnTo>
                  <a:pt x="446399" y="0"/>
                </a:lnTo>
                <a:lnTo>
                  <a:pt x="446399" y="612553"/>
                </a:lnTo>
                <a:lnTo>
                  <a:pt x="0" y="612553"/>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36" name="Freeform 36"/>
          <p:cNvSpPr/>
          <p:nvPr/>
        </p:nvSpPr>
        <p:spPr>
          <a:xfrm>
            <a:off x="12406160" y="1920158"/>
            <a:ext cx="446398" cy="612554"/>
          </a:xfrm>
          <a:custGeom>
            <a:avLst/>
            <a:gdLst/>
            <a:ahLst/>
            <a:cxnLst/>
            <a:rect l="l" t="t" r="r" b="b"/>
            <a:pathLst>
              <a:path w="446398" h="612554">
                <a:moveTo>
                  <a:pt x="0" y="0"/>
                </a:moveTo>
                <a:lnTo>
                  <a:pt x="446398" y="0"/>
                </a:lnTo>
                <a:lnTo>
                  <a:pt x="446398" y="612553"/>
                </a:lnTo>
                <a:lnTo>
                  <a:pt x="0" y="612553"/>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pic>
        <p:nvPicPr>
          <p:cNvPr id="37" name="Picture 36">
            <a:extLst>
              <a:ext uri="{FF2B5EF4-FFF2-40B4-BE49-F238E27FC236}">
                <a16:creationId xmlns:a16="http://schemas.microsoft.com/office/drawing/2014/main" id="{0E5886B2-4BA1-A14F-1F6A-0C97D63D2ADD}"/>
              </a:ext>
            </a:extLst>
          </p:cNvPr>
          <p:cNvPicPr>
            <a:picLocks noChangeAspect="1"/>
          </p:cNvPicPr>
          <p:nvPr/>
        </p:nvPicPr>
        <p:blipFill>
          <a:blip r:embed="rId27"/>
          <a:stretch>
            <a:fillRect/>
          </a:stretch>
        </p:blipFill>
        <p:spPr>
          <a:xfrm>
            <a:off x="-355786" y="596977"/>
            <a:ext cx="18999572" cy="349774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heckerboard(across)">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42365-E27D-E0C1-255B-57B5A8E2A5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FE17A96-F303-C30D-BB8C-D738CF77A9F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a:extLst>
              <a:ext uri="{FF2B5EF4-FFF2-40B4-BE49-F238E27FC236}">
                <a16:creationId xmlns:a16="http://schemas.microsoft.com/office/drawing/2014/main" id="{ED14A3A8-8354-AD91-CB24-48968BCA4377}"/>
              </a:ext>
            </a:extLst>
          </p:cNvPr>
          <p:cNvGrpSpPr/>
          <p:nvPr/>
        </p:nvGrpSpPr>
        <p:grpSpPr>
          <a:xfrm>
            <a:off x="-2255954" y="-1976447"/>
            <a:ext cx="22907398" cy="13650712"/>
            <a:chOff x="0" y="0"/>
            <a:chExt cx="30543198" cy="18200950"/>
          </a:xfrm>
        </p:grpSpPr>
        <p:sp>
          <p:nvSpPr>
            <p:cNvPr id="4" name="Freeform 4">
              <a:extLst>
                <a:ext uri="{FF2B5EF4-FFF2-40B4-BE49-F238E27FC236}">
                  <a16:creationId xmlns:a16="http://schemas.microsoft.com/office/drawing/2014/main" id="{9C2CAF96-72F3-D03D-9DD5-11FDC16D5B8E}"/>
                </a:ext>
              </a:extLst>
            </p:cNvPr>
            <p:cNvSpPr/>
            <p:nvPr/>
          </p:nvSpPr>
          <p:spPr>
            <a:xfrm rot="808302">
              <a:off x="21643438" y="8730369"/>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5" name="Freeform 5">
              <a:extLst>
                <a:ext uri="{FF2B5EF4-FFF2-40B4-BE49-F238E27FC236}">
                  <a16:creationId xmlns:a16="http://schemas.microsoft.com/office/drawing/2014/main" id="{AE280F15-7457-200C-CDAF-A3B94A8EF07F}"/>
                </a:ext>
              </a:extLst>
            </p:cNvPr>
            <p:cNvSpPr/>
            <p:nvPr/>
          </p:nvSpPr>
          <p:spPr>
            <a:xfrm rot="-1258795">
              <a:off x="21463978" y="928778"/>
              <a:ext cx="6550998" cy="7360672"/>
            </a:xfrm>
            <a:custGeom>
              <a:avLst/>
              <a:gdLst/>
              <a:ahLst/>
              <a:cxnLst/>
              <a:rect l="l" t="t" r="r" b="b"/>
              <a:pathLst>
                <a:path w="6550998" h="7360672">
                  <a:moveTo>
                    <a:pt x="0" y="0"/>
                  </a:moveTo>
                  <a:lnTo>
                    <a:pt x="6550998" y="0"/>
                  </a:lnTo>
                  <a:lnTo>
                    <a:pt x="6550998" y="7360672"/>
                  </a:lnTo>
                  <a:lnTo>
                    <a:pt x="0" y="73606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6CC9F76B-AC58-6BE1-A2EB-9B147A32138E}"/>
                </a:ext>
              </a:extLst>
            </p:cNvPr>
            <p:cNvSpPr/>
            <p:nvPr/>
          </p:nvSpPr>
          <p:spPr>
            <a:xfrm rot="-128439">
              <a:off x="15027125" y="14090279"/>
              <a:ext cx="8753802" cy="2286931"/>
            </a:xfrm>
            <a:custGeom>
              <a:avLst/>
              <a:gdLst/>
              <a:ahLst/>
              <a:cxnLst/>
              <a:rect l="l" t="t" r="r" b="b"/>
              <a:pathLst>
                <a:path w="8753802" h="2286931">
                  <a:moveTo>
                    <a:pt x="0" y="0"/>
                  </a:moveTo>
                  <a:lnTo>
                    <a:pt x="8753802" y="0"/>
                  </a:lnTo>
                  <a:lnTo>
                    <a:pt x="8753802" y="2286930"/>
                  </a:lnTo>
                  <a:lnTo>
                    <a:pt x="0" y="2286930"/>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7" name="Freeform 7">
              <a:extLst>
                <a:ext uri="{FF2B5EF4-FFF2-40B4-BE49-F238E27FC236}">
                  <a16:creationId xmlns:a16="http://schemas.microsoft.com/office/drawing/2014/main" id="{E30D1E39-FB4C-7A95-2FD9-8B4BB97A12EE}"/>
                </a:ext>
              </a:extLst>
            </p:cNvPr>
            <p:cNvSpPr/>
            <p:nvPr/>
          </p:nvSpPr>
          <p:spPr>
            <a:xfrm rot="-404198">
              <a:off x="6624155" y="2224922"/>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a:ln cap="sq">
              <a:noFill/>
              <a:prstDash val="solid"/>
              <a:miter/>
            </a:ln>
          </p:spPr>
        </p:sp>
        <p:sp>
          <p:nvSpPr>
            <p:cNvPr id="8" name="Freeform 8">
              <a:extLst>
                <a:ext uri="{FF2B5EF4-FFF2-40B4-BE49-F238E27FC236}">
                  <a16:creationId xmlns:a16="http://schemas.microsoft.com/office/drawing/2014/main" id="{9470C7E6-7E5C-4333-8D70-375C69E9722B}"/>
                </a:ext>
              </a:extLst>
            </p:cNvPr>
            <p:cNvSpPr/>
            <p:nvPr/>
          </p:nvSpPr>
          <p:spPr>
            <a:xfrm rot="-88558">
              <a:off x="12663691" y="2291208"/>
              <a:ext cx="8838399" cy="2154360"/>
            </a:xfrm>
            <a:custGeom>
              <a:avLst/>
              <a:gdLst/>
              <a:ahLst/>
              <a:cxnLst/>
              <a:rect l="l" t="t" r="r" b="b"/>
              <a:pathLst>
                <a:path w="8838399" h="2154360">
                  <a:moveTo>
                    <a:pt x="0" y="0"/>
                  </a:moveTo>
                  <a:lnTo>
                    <a:pt x="8838399" y="0"/>
                  </a:lnTo>
                  <a:lnTo>
                    <a:pt x="8838399" y="2154359"/>
                  </a:lnTo>
                  <a:lnTo>
                    <a:pt x="0" y="21543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a:extLst>
                <a:ext uri="{FF2B5EF4-FFF2-40B4-BE49-F238E27FC236}">
                  <a16:creationId xmlns:a16="http://schemas.microsoft.com/office/drawing/2014/main" id="{35F78DA2-BE5C-C894-04D9-465E59FA584C}"/>
                </a:ext>
              </a:extLst>
            </p:cNvPr>
            <p:cNvSpPr/>
            <p:nvPr/>
          </p:nvSpPr>
          <p:spPr>
            <a:xfrm rot="1268534">
              <a:off x="264737" y="2338214"/>
              <a:ext cx="8229604" cy="3003805"/>
            </a:xfrm>
            <a:custGeom>
              <a:avLst/>
              <a:gdLst/>
              <a:ahLst/>
              <a:cxnLst/>
              <a:rect l="l" t="t" r="r" b="b"/>
              <a:pathLst>
                <a:path w="8229604" h="3003805">
                  <a:moveTo>
                    <a:pt x="0" y="0"/>
                  </a:moveTo>
                  <a:lnTo>
                    <a:pt x="8229604" y="0"/>
                  </a:lnTo>
                  <a:lnTo>
                    <a:pt x="8229604" y="3003805"/>
                  </a:lnTo>
                  <a:lnTo>
                    <a:pt x="0" y="30038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a:extLst>
                <a:ext uri="{FF2B5EF4-FFF2-40B4-BE49-F238E27FC236}">
                  <a16:creationId xmlns:a16="http://schemas.microsoft.com/office/drawing/2014/main" id="{8992D34B-349A-F5DF-4EB9-60BD0B8E1E5F}"/>
                </a:ext>
              </a:extLst>
            </p:cNvPr>
            <p:cNvSpPr/>
            <p:nvPr/>
          </p:nvSpPr>
          <p:spPr>
            <a:xfrm rot="-454050" flipH="1">
              <a:off x="1948459" y="3337841"/>
              <a:ext cx="6375766" cy="7025637"/>
            </a:xfrm>
            <a:custGeom>
              <a:avLst/>
              <a:gdLst/>
              <a:ahLst/>
              <a:cxnLst/>
              <a:rect l="l" t="t" r="r" b="b"/>
              <a:pathLst>
                <a:path w="6375766" h="7025637">
                  <a:moveTo>
                    <a:pt x="6375766" y="0"/>
                  </a:moveTo>
                  <a:lnTo>
                    <a:pt x="0" y="0"/>
                  </a:lnTo>
                  <a:lnTo>
                    <a:pt x="0" y="7025637"/>
                  </a:lnTo>
                  <a:lnTo>
                    <a:pt x="6375766" y="7025637"/>
                  </a:lnTo>
                  <a:lnTo>
                    <a:pt x="6375766"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a:extLst>
                <a:ext uri="{FF2B5EF4-FFF2-40B4-BE49-F238E27FC236}">
                  <a16:creationId xmlns:a16="http://schemas.microsoft.com/office/drawing/2014/main" id="{117626FE-CAD6-FBFC-1248-DEE6833A0296}"/>
                </a:ext>
              </a:extLst>
            </p:cNvPr>
            <p:cNvSpPr/>
            <p:nvPr/>
          </p:nvSpPr>
          <p:spPr>
            <a:xfrm rot="-88558">
              <a:off x="5796825" y="14505042"/>
              <a:ext cx="8838399" cy="2154360"/>
            </a:xfrm>
            <a:custGeom>
              <a:avLst/>
              <a:gdLst/>
              <a:ahLst/>
              <a:cxnLst/>
              <a:rect l="l" t="t" r="r" b="b"/>
              <a:pathLst>
                <a:path w="8838399" h="2154360">
                  <a:moveTo>
                    <a:pt x="0" y="0"/>
                  </a:moveTo>
                  <a:lnTo>
                    <a:pt x="8838399" y="0"/>
                  </a:lnTo>
                  <a:lnTo>
                    <a:pt x="8838399" y="2154360"/>
                  </a:lnTo>
                  <a:lnTo>
                    <a:pt x="0" y="21543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a:extLst>
                <a:ext uri="{FF2B5EF4-FFF2-40B4-BE49-F238E27FC236}">
                  <a16:creationId xmlns:a16="http://schemas.microsoft.com/office/drawing/2014/main" id="{3B85A53A-574F-B583-7D34-04C1B2D7FD0C}"/>
                </a:ext>
              </a:extLst>
            </p:cNvPr>
            <p:cNvSpPr/>
            <p:nvPr/>
          </p:nvSpPr>
          <p:spPr>
            <a:xfrm rot="627518" flipH="1">
              <a:off x="2112945" y="11371083"/>
              <a:ext cx="7315200" cy="5486400"/>
            </a:xfrm>
            <a:custGeom>
              <a:avLst/>
              <a:gdLst/>
              <a:ahLst/>
              <a:cxnLst/>
              <a:rect l="l" t="t" r="r" b="b"/>
              <a:pathLst>
                <a:path w="7315200" h="5486400">
                  <a:moveTo>
                    <a:pt x="7315200" y="0"/>
                  </a:moveTo>
                  <a:lnTo>
                    <a:pt x="0" y="0"/>
                  </a:lnTo>
                  <a:lnTo>
                    <a:pt x="0" y="5486400"/>
                  </a:lnTo>
                  <a:lnTo>
                    <a:pt x="7315200" y="5486400"/>
                  </a:lnTo>
                  <a:lnTo>
                    <a:pt x="731520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3" name="Freeform 13">
              <a:extLst>
                <a:ext uri="{FF2B5EF4-FFF2-40B4-BE49-F238E27FC236}">
                  <a16:creationId xmlns:a16="http://schemas.microsoft.com/office/drawing/2014/main" id="{1730E523-8B54-37D6-463E-31638439621D}"/>
                </a:ext>
              </a:extLst>
            </p:cNvPr>
            <p:cNvSpPr/>
            <p:nvPr/>
          </p:nvSpPr>
          <p:spPr>
            <a:xfrm rot="834324">
              <a:off x="22952329" y="10296486"/>
              <a:ext cx="5650334" cy="6226263"/>
            </a:xfrm>
            <a:custGeom>
              <a:avLst/>
              <a:gdLst/>
              <a:ahLst/>
              <a:cxnLst/>
              <a:rect l="l" t="t" r="r" b="b"/>
              <a:pathLst>
                <a:path w="5650334" h="6226263">
                  <a:moveTo>
                    <a:pt x="0" y="0"/>
                  </a:moveTo>
                  <a:lnTo>
                    <a:pt x="5650334" y="0"/>
                  </a:lnTo>
                  <a:lnTo>
                    <a:pt x="5650334" y="6226264"/>
                  </a:lnTo>
                  <a:lnTo>
                    <a:pt x="0" y="62262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4" name="Freeform 14">
              <a:extLst>
                <a:ext uri="{FF2B5EF4-FFF2-40B4-BE49-F238E27FC236}">
                  <a16:creationId xmlns:a16="http://schemas.microsoft.com/office/drawing/2014/main" id="{4340338D-8EB5-622A-689D-608AC14F1209}"/>
                </a:ext>
              </a:extLst>
            </p:cNvPr>
            <p:cNvSpPr/>
            <p:nvPr/>
          </p:nvSpPr>
          <p:spPr>
            <a:xfrm rot="-1490981" flipH="1">
              <a:off x="12639764" y="13862338"/>
              <a:ext cx="4326117" cy="3596085"/>
            </a:xfrm>
            <a:custGeom>
              <a:avLst/>
              <a:gdLst/>
              <a:ahLst/>
              <a:cxnLst/>
              <a:rect l="l" t="t" r="r" b="b"/>
              <a:pathLst>
                <a:path w="4326117" h="3596085">
                  <a:moveTo>
                    <a:pt x="4326117" y="0"/>
                  </a:moveTo>
                  <a:lnTo>
                    <a:pt x="0" y="0"/>
                  </a:lnTo>
                  <a:lnTo>
                    <a:pt x="0" y="3596084"/>
                  </a:lnTo>
                  <a:lnTo>
                    <a:pt x="4326117" y="3596084"/>
                  </a:lnTo>
                  <a:lnTo>
                    <a:pt x="4326117"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5" name="Freeform 15">
              <a:extLst>
                <a:ext uri="{FF2B5EF4-FFF2-40B4-BE49-F238E27FC236}">
                  <a16:creationId xmlns:a16="http://schemas.microsoft.com/office/drawing/2014/main" id="{C2E41A85-D225-B65E-F744-B4A1590BE8AE}"/>
                </a:ext>
              </a:extLst>
            </p:cNvPr>
            <p:cNvSpPr/>
            <p:nvPr/>
          </p:nvSpPr>
          <p:spPr>
            <a:xfrm rot="-511898">
              <a:off x="13502410" y="13793357"/>
              <a:ext cx="1368414" cy="499471"/>
            </a:xfrm>
            <a:custGeom>
              <a:avLst/>
              <a:gdLst/>
              <a:ahLst/>
              <a:cxnLst/>
              <a:rect l="l" t="t" r="r" b="b"/>
              <a:pathLst>
                <a:path w="1368414" h="499471">
                  <a:moveTo>
                    <a:pt x="0" y="0"/>
                  </a:moveTo>
                  <a:lnTo>
                    <a:pt x="1368415" y="0"/>
                  </a:lnTo>
                  <a:lnTo>
                    <a:pt x="1368415" y="499472"/>
                  </a:lnTo>
                  <a:lnTo>
                    <a:pt x="0" y="49947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16" name="Group 16">
            <a:extLst>
              <a:ext uri="{FF2B5EF4-FFF2-40B4-BE49-F238E27FC236}">
                <a16:creationId xmlns:a16="http://schemas.microsoft.com/office/drawing/2014/main" id="{1CE44DE9-8DA9-8ECB-FE2F-BA2D40474C55}"/>
              </a:ext>
            </a:extLst>
          </p:cNvPr>
          <p:cNvGrpSpPr/>
          <p:nvPr/>
        </p:nvGrpSpPr>
        <p:grpSpPr>
          <a:xfrm>
            <a:off x="1785164" y="773461"/>
            <a:ext cx="15283636" cy="9412630"/>
            <a:chOff x="0" y="0"/>
            <a:chExt cx="20378182" cy="12550173"/>
          </a:xfrm>
        </p:grpSpPr>
        <p:sp>
          <p:nvSpPr>
            <p:cNvPr id="17" name="Freeform 17">
              <a:extLst>
                <a:ext uri="{FF2B5EF4-FFF2-40B4-BE49-F238E27FC236}">
                  <a16:creationId xmlns:a16="http://schemas.microsoft.com/office/drawing/2014/main" id="{71D80780-4508-F26C-999B-64453900F589}"/>
                </a:ext>
              </a:extLst>
            </p:cNvPr>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a:extLst>
                <a:ext uri="{FF2B5EF4-FFF2-40B4-BE49-F238E27FC236}">
                  <a16:creationId xmlns:a16="http://schemas.microsoft.com/office/drawing/2014/main" id="{28E1885B-BA67-2D85-C01E-EFB3B6E1AC19}"/>
                </a:ext>
              </a:extLst>
            </p:cNvPr>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sp>
          <p:nvSpPr>
            <p:cNvPr id="19" name="Freeform 19">
              <a:extLst>
                <a:ext uri="{FF2B5EF4-FFF2-40B4-BE49-F238E27FC236}">
                  <a16:creationId xmlns:a16="http://schemas.microsoft.com/office/drawing/2014/main" id="{3D9080F3-234B-58EB-A3B4-3CE8A521D26A}"/>
                </a:ext>
              </a:extLst>
            </p:cNvPr>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grpSp>
      <p:grpSp>
        <p:nvGrpSpPr>
          <p:cNvPr id="20" name="Group 20">
            <a:extLst>
              <a:ext uri="{FF2B5EF4-FFF2-40B4-BE49-F238E27FC236}">
                <a16:creationId xmlns:a16="http://schemas.microsoft.com/office/drawing/2014/main" id="{E33B5B6D-6770-47BB-5B71-ABF0C0F72CE6}"/>
              </a:ext>
            </a:extLst>
          </p:cNvPr>
          <p:cNvGrpSpPr/>
          <p:nvPr/>
        </p:nvGrpSpPr>
        <p:grpSpPr>
          <a:xfrm>
            <a:off x="1565314" y="481909"/>
            <a:ext cx="15283636" cy="9412630"/>
            <a:chOff x="0" y="0"/>
            <a:chExt cx="20378182" cy="12550173"/>
          </a:xfrm>
        </p:grpSpPr>
        <p:sp>
          <p:nvSpPr>
            <p:cNvPr id="21" name="Freeform 21">
              <a:extLst>
                <a:ext uri="{FF2B5EF4-FFF2-40B4-BE49-F238E27FC236}">
                  <a16:creationId xmlns:a16="http://schemas.microsoft.com/office/drawing/2014/main" id="{8CB848AE-51F5-3074-A3F2-6DECD6205EB9}"/>
                </a:ext>
              </a:extLst>
            </p:cNvPr>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2" name="Freeform 22">
              <a:extLst>
                <a:ext uri="{FF2B5EF4-FFF2-40B4-BE49-F238E27FC236}">
                  <a16:creationId xmlns:a16="http://schemas.microsoft.com/office/drawing/2014/main" id="{6510A95A-2BBE-20F0-9B0E-4A1FD0446435}"/>
                </a:ext>
              </a:extLst>
            </p:cNvPr>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3" name="Freeform 23">
              <a:extLst>
                <a:ext uri="{FF2B5EF4-FFF2-40B4-BE49-F238E27FC236}">
                  <a16:creationId xmlns:a16="http://schemas.microsoft.com/office/drawing/2014/main" id="{CD2A3644-3D5F-9FBD-A0A4-2950D453E4C4}"/>
                </a:ext>
              </a:extLst>
            </p:cNvPr>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sp>
        <p:nvSpPr>
          <p:cNvPr id="24" name="Freeform 24">
            <a:extLst>
              <a:ext uri="{FF2B5EF4-FFF2-40B4-BE49-F238E27FC236}">
                <a16:creationId xmlns:a16="http://schemas.microsoft.com/office/drawing/2014/main" id="{C8EF1704-6FF3-78C6-559D-C864370D54D0}"/>
              </a:ext>
            </a:extLst>
          </p:cNvPr>
          <p:cNvSpPr/>
          <p:nvPr/>
        </p:nvSpPr>
        <p:spPr>
          <a:xfrm>
            <a:off x="13310705" y="1609889"/>
            <a:ext cx="1513936" cy="1672857"/>
          </a:xfrm>
          <a:custGeom>
            <a:avLst/>
            <a:gdLst/>
            <a:ahLst/>
            <a:cxnLst/>
            <a:rect l="l" t="t" r="r" b="b"/>
            <a:pathLst>
              <a:path w="1513936" h="1672857">
                <a:moveTo>
                  <a:pt x="0" y="0"/>
                </a:moveTo>
                <a:lnTo>
                  <a:pt x="1513935" y="0"/>
                </a:lnTo>
                <a:lnTo>
                  <a:pt x="1513935" y="1672857"/>
                </a:lnTo>
                <a:lnTo>
                  <a:pt x="0" y="1672857"/>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5" name="Freeform 25">
            <a:extLst>
              <a:ext uri="{FF2B5EF4-FFF2-40B4-BE49-F238E27FC236}">
                <a16:creationId xmlns:a16="http://schemas.microsoft.com/office/drawing/2014/main" id="{3BB8F9E8-C33C-DC43-E547-40B0F2C5A734}"/>
              </a:ext>
            </a:extLst>
          </p:cNvPr>
          <p:cNvSpPr/>
          <p:nvPr/>
        </p:nvSpPr>
        <p:spPr>
          <a:xfrm flipH="1">
            <a:off x="1217512" y="7542869"/>
            <a:ext cx="1135303" cy="1123950"/>
          </a:xfrm>
          <a:custGeom>
            <a:avLst/>
            <a:gdLst/>
            <a:ahLst/>
            <a:cxnLst/>
            <a:rect l="l" t="t" r="r" b="b"/>
            <a:pathLst>
              <a:path w="1135303" h="1123950">
                <a:moveTo>
                  <a:pt x="1135303" y="0"/>
                </a:moveTo>
                <a:lnTo>
                  <a:pt x="0" y="0"/>
                </a:lnTo>
                <a:lnTo>
                  <a:pt x="0" y="1123950"/>
                </a:lnTo>
                <a:lnTo>
                  <a:pt x="1135303" y="1123950"/>
                </a:lnTo>
                <a:lnTo>
                  <a:pt x="1135303"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6" name="Freeform 26">
            <a:extLst>
              <a:ext uri="{FF2B5EF4-FFF2-40B4-BE49-F238E27FC236}">
                <a16:creationId xmlns:a16="http://schemas.microsoft.com/office/drawing/2014/main" id="{50B2DD4A-A328-0FA1-A0AA-2E8C37C1EAFD}"/>
              </a:ext>
            </a:extLst>
          </p:cNvPr>
          <p:cNvSpPr/>
          <p:nvPr/>
        </p:nvSpPr>
        <p:spPr>
          <a:xfrm>
            <a:off x="15367257" y="8323919"/>
            <a:ext cx="1481693" cy="1529490"/>
          </a:xfrm>
          <a:custGeom>
            <a:avLst/>
            <a:gdLst/>
            <a:ahLst/>
            <a:cxnLst/>
            <a:rect l="l" t="t" r="r" b="b"/>
            <a:pathLst>
              <a:path w="1481693" h="1529490">
                <a:moveTo>
                  <a:pt x="0" y="0"/>
                </a:moveTo>
                <a:lnTo>
                  <a:pt x="1481693" y="0"/>
                </a:lnTo>
                <a:lnTo>
                  <a:pt x="1481693" y="1529489"/>
                </a:lnTo>
                <a:lnTo>
                  <a:pt x="0" y="15294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7" name="Freeform 27">
            <a:extLst>
              <a:ext uri="{FF2B5EF4-FFF2-40B4-BE49-F238E27FC236}">
                <a16:creationId xmlns:a16="http://schemas.microsoft.com/office/drawing/2014/main" id="{EF355EAD-8571-59E4-C5A4-41374E5FC687}"/>
              </a:ext>
            </a:extLst>
          </p:cNvPr>
          <p:cNvSpPr/>
          <p:nvPr/>
        </p:nvSpPr>
        <p:spPr>
          <a:xfrm rot="2093297">
            <a:off x="3026390" y="1274020"/>
            <a:ext cx="1093338" cy="1417618"/>
          </a:xfrm>
          <a:custGeom>
            <a:avLst/>
            <a:gdLst/>
            <a:ahLst/>
            <a:cxnLst/>
            <a:rect l="l" t="t" r="r" b="b"/>
            <a:pathLst>
              <a:path w="1093338" h="1417618">
                <a:moveTo>
                  <a:pt x="0" y="0"/>
                </a:moveTo>
                <a:lnTo>
                  <a:pt x="1093338" y="0"/>
                </a:lnTo>
                <a:lnTo>
                  <a:pt x="1093338" y="1417618"/>
                </a:lnTo>
                <a:lnTo>
                  <a:pt x="0" y="1417618"/>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pic>
        <p:nvPicPr>
          <p:cNvPr id="29" name="Picture 28">
            <a:extLst>
              <a:ext uri="{FF2B5EF4-FFF2-40B4-BE49-F238E27FC236}">
                <a16:creationId xmlns:a16="http://schemas.microsoft.com/office/drawing/2014/main" id="{1F42B001-77F9-FD8C-62FD-E1162FF64A40}"/>
              </a:ext>
            </a:extLst>
          </p:cNvPr>
          <p:cNvPicPr>
            <a:picLocks noChangeAspect="1"/>
          </p:cNvPicPr>
          <p:nvPr/>
        </p:nvPicPr>
        <p:blipFill>
          <a:blip r:embed="rId31"/>
          <a:stretch>
            <a:fillRect/>
          </a:stretch>
        </p:blipFill>
        <p:spPr>
          <a:xfrm rot="338230">
            <a:off x="-316430" y="1962878"/>
            <a:ext cx="17400873" cy="7183407"/>
          </a:xfrm>
          <a:prstGeom prst="rect">
            <a:avLst/>
          </a:prstGeom>
        </p:spPr>
      </p:pic>
    </p:spTree>
    <p:extLst>
      <p:ext uri="{BB962C8B-B14F-4D97-AF65-F5344CB8AC3E}">
        <p14:creationId xmlns:p14="http://schemas.microsoft.com/office/powerpoint/2010/main" val="2150451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A1B3D34C-AC35-F050-7020-EB4D7E293592}"/>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pic>
        <p:nvPicPr>
          <p:cNvPr id="31" name="Picture 30">
            <a:extLst>
              <a:ext uri="{FF2B5EF4-FFF2-40B4-BE49-F238E27FC236}">
                <a16:creationId xmlns:a16="http://schemas.microsoft.com/office/drawing/2014/main" id="{0ADC3C83-B44C-5C37-D45B-881E9535D888}"/>
              </a:ext>
            </a:extLst>
          </p:cNvPr>
          <p:cNvPicPr>
            <a:picLocks noChangeAspect="1"/>
          </p:cNvPicPr>
          <p:nvPr/>
        </p:nvPicPr>
        <p:blipFill>
          <a:blip r:embed="rId5"/>
          <a:stretch>
            <a:fillRect/>
          </a:stretch>
        </p:blipFill>
        <p:spPr>
          <a:xfrm>
            <a:off x="4191000" y="893925"/>
            <a:ext cx="6248400" cy="1400775"/>
          </a:xfrm>
          <a:prstGeom prst="rect">
            <a:avLst/>
          </a:prstGeom>
        </p:spPr>
      </p:pic>
      <p:sp>
        <p:nvSpPr>
          <p:cNvPr id="32" name="TextBox 31">
            <a:extLst>
              <a:ext uri="{FF2B5EF4-FFF2-40B4-BE49-F238E27FC236}">
                <a16:creationId xmlns:a16="http://schemas.microsoft.com/office/drawing/2014/main" id="{A1BBB8C5-0091-E13C-9E28-F7ECC26ED64F}"/>
              </a:ext>
            </a:extLst>
          </p:cNvPr>
          <p:cNvSpPr txBox="1"/>
          <p:nvPr/>
        </p:nvSpPr>
        <p:spPr>
          <a:xfrm>
            <a:off x="1638300" y="2294700"/>
            <a:ext cx="15011400" cy="6247864"/>
          </a:xfrm>
          <a:prstGeom prst="rect">
            <a:avLst/>
          </a:prstGeom>
          <a:noFill/>
        </p:spPr>
        <p:txBody>
          <a:bodyPr wrap="square" rtlCol="0">
            <a:spAutoFit/>
          </a:bodyPr>
          <a:lstStyle/>
          <a:p>
            <a:pPr algn="ctr"/>
            <a:r>
              <a:rPr lang="vi-VN" sz="4000" b="1" dirty="0">
                <a:solidFill>
                  <a:srgbClr val="C4351E"/>
                </a:solidFill>
                <a:effectLst/>
                <a:latin typeface="UTM Avo" panose="02040603050506020204" pitchFamily="18"/>
              </a:rPr>
              <a:t>Bài học cho gà tr</a:t>
            </a:r>
            <a:r>
              <a:rPr lang="en-US" sz="4000" b="1" dirty="0">
                <a:solidFill>
                  <a:srgbClr val="C4351E"/>
                </a:solidFill>
                <a:latin typeface="UTM Avo" panose="02040603050506020204" pitchFamily="18"/>
              </a:rPr>
              <a:t>ố</a:t>
            </a:r>
            <a:r>
              <a:rPr lang="vi-VN" sz="4000" b="1" dirty="0">
                <a:solidFill>
                  <a:srgbClr val="C4351E"/>
                </a:solidFill>
                <a:effectLst/>
                <a:latin typeface="UTM Avo" panose="02040603050506020204" pitchFamily="18"/>
              </a:rPr>
              <a:t>ng</a:t>
            </a:r>
          </a:p>
          <a:p>
            <a:pPr algn="just"/>
            <a:r>
              <a:rPr lang="en-US" sz="4000" dirty="0">
                <a:effectLst/>
                <a:latin typeface="UTM Avo" panose="02040603050506020204" pitchFamily="18"/>
              </a:rPr>
              <a:t>      </a:t>
            </a:r>
            <a:r>
              <a:rPr lang="vi-VN" sz="4000" dirty="0">
                <a:effectLst/>
                <a:latin typeface="UTM Avo" panose="02040603050506020204" pitchFamily="18"/>
              </a:rPr>
              <a:t>Hoạ mi, khướu, chích choè tập bay từ sáng đến khuya để tham gia hội khoẻ. Còn gà trống chỉ rong chơi, chẳng tập gì.</a:t>
            </a:r>
          </a:p>
          <a:p>
            <a:pPr algn="just"/>
            <a:r>
              <a:rPr lang="en-US" sz="4000" dirty="0">
                <a:effectLst/>
                <a:latin typeface="UTM Avo" panose="02040603050506020204" pitchFamily="18"/>
              </a:rPr>
              <a:t>      </a:t>
            </a:r>
            <a:r>
              <a:rPr lang="vi-VN" sz="4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en-US" sz="4000" dirty="0">
                <a:effectLst/>
                <a:latin typeface="UTM Avo" panose="02040603050506020204" pitchFamily="18"/>
              </a:rPr>
              <a:t>     </a:t>
            </a:r>
            <a:r>
              <a:rPr lang="vi-VN" sz="4000" dirty="0">
                <a:effectLst/>
                <a:latin typeface="UTM Avo" panose="02040603050506020204" pitchFamily="18"/>
              </a:rPr>
              <a:t>Từ thuở đó đến giờ, gà trống vẫn đỏ mặt vì ngượng.</a:t>
            </a:r>
          </a:p>
          <a:p>
            <a:pPr algn="r"/>
            <a:r>
              <a:rPr lang="vi-VN" sz="4000" dirty="0">
                <a:effectLst/>
                <a:latin typeface="UTM Avo" panose="02040603050506020204" pitchFamily="18"/>
              </a:rPr>
              <a:t>THANH UYÊN</a:t>
            </a:r>
          </a:p>
          <a:p>
            <a:pPr algn="just"/>
            <a:endParaRPr lang="en-VN" sz="4000" dirty="0">
              <a:latin typeface="UTM Avo" panose="02040603050506020204" pitchFamily="18"/>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8C337-EDE0-FF4F-7350-0462562A9F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ACDFA03-D8A1-55B8-FCB6-EFB3823145A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pic>
        <p:nvPicPr>
          <p:cNvPr id="4" name="Picture 3">
            <a:extLst>
              <a:ext uri="{FF2B5EF4-FFF2-40B4-BE49-F238E27FC236}">
                <a16:creationId xmlns:a16="http://schemas.microsoft.com/office/drawing/2014/main" id="{BA3BC3F1-4DA5-D782-6597-CDCA99A1B551}"/>
              </a:ext>
            </a:extLst>
          </p:cNvPr>
          <p:cNvPicPr>
            <a:picLocks noChangeAspect="1"/>
          </p:cNvPicPr>
          <p:nvPr/>
        </p:nvPicPr>
        <p:blipFill>
          <a:blip r:embed="rId3">
            <a:extLst>
              <a:ext uri="{28A0092B-C50C-407E-A947-70E740481C1C}">
                <a14:useLocalDpi xmlns:a14="http://schemas.microsoft.com/office/drawing/2010/main" val="0"/>
              </a:ext>
            </a:extLst>
          </a:blip>
          <a:srcRect b="14779"/>
          <a:stretch/>
        </p:blipFill>
        <p:spPr>
          <a:xfrm>
            <a:off x="0" y="285750"/>
            <a:ext cx="11969321" cy="9715500"/>
          </a:xfrm>
          <a:prstGeom prst="rect">
            <a:avLst/>
          </a:prstGeom>
        </p:spPr>
      </p:pic>
      <p:sp>
        <p:nvSpPr>
          <p:cNvPr id="5" name="Freeform 16">
            <a:extLst>
              <a:ext uri="{FF2B5EF4-FFF2-40B4-BE49-F238E27FC236}">
                <a16:creationId xmlns:a16="http://schemas.microsoft.com/office/drawing/2014/main" id="{AF9CDF8E-296F-E168-69B1-DC9E49097AF8}"/>
              </a:ext>
            </a:extLst>
          </p:cNvPr>
          <p:cNvSpPr/>
          <p:nvPr/>
        </p:nvSpPr>
        <p:spPr>
          <a:xfrm>
            <a:off x="13944600" y="4114800"/>
            <a:ext cx="3676269" cy="6134100"/>
          </a:xfrm>
          <a:custGeom>
            <a:avLst/>
            <a:gdLst/>
            <a:ahLst/>
            <a:cxnLst/>
            <a:rect l="l" t="t" r="r" b="b"/>
            <a:pathLst>
              <a:path w="4666869" h="8229600">
                <a:moveTo>
                  <a:pt x="0" y="0"/>
                </a:moveTo>
                <a:lnTo>
                  <a:pt x="4666868" y="0"/>
                </a:lnTo>
                <a:lnTo>
                  <a:pt x="4666868" y="8229600"/>
                </a:lnTo>
                <a:lnTo>
                  <a:pt x="0" y="8229600"/>
                </a:lnTo>
                <a:lnTo>
                  <a:pt x="0" y="0"/>
                </a:lnTo>
                <a:close/>
              </a:path>
            </a:pathLst>
          </a:custGeom>
          <a:blipFill>
            <a:blip r:embed="rId4"/>
            <a:stretch>
              <a:fillRect/>
            </a:stretch>
          </a:blipFill>
        </p:spPr>
      </p:sp>
      <p:sp>
        <p:nvSpPr>
          <p:cNvPr id="6" name="TextBox 5">
            <a:extLst>
              <a:ext uri="{FF2B5EF4-FFF2-40B4-BE49-F238E27FC236}">
                <a16:creationId xmlns:a16="http://schemas.microsoft.com/office/drawing/2014/main" id="{99B7A092-D265-E1A7-4811-7830A4AEC761}"/>
              </a:ext>
            </a:extLst>
          </p:cNvPr>
          <p:cNvSpPr txBox="1"/>
          <p:nvPr/>
        </p:nvSpPr>
        <p:spPr>
          <a:xfrm>
            <a:off x="10896601" y="587034"/>
            <a:ext cx="6724268" cy="3303002"/>
          </a:xfrm>
          <a:prstGeom prst="cloudCallout">
            <a:avLst>
              <a:gd name="adj1" fmla="val 9710"/>
              <a:gd name="adj2" fmla="val 108326"/>
            </a:avLst>
          </a:prstGeom>
          <a:solidFill>
            <a:srgbClr val="FEEECF"/>
          </a:solidFill>
          <a:ln>
            <a:solidFill>
              <a:schemeClr val="tx1"/>
            </a:solidFill>
          </a:ln>
        </p:spPr>
        <p:txBody>
          <a:bodyPr wrap="square" rtlCol="0">
            <a:spAutoFit/>
          </a:bodyPr>
          <a:lstStyle/>
          <a:p>
            <a:pPr algn="ctr"/>
            <a:r>
              <a:rPr lang="en-VN" sz="4500" dirty="0">
                <a:latin typeface="UTM Avo" panose="02040603050506020204" pitchFamily="18"/>
              </a:rPr>
              <a:t>Em quan sát được gì từ bức tranh?</a:t>
            </a:r>
          </a:p>
        </p:txBody>
      </p:sp>
    </p:spTree>
    <p:extLst>
      <p:ext uri="{BB962C8B-B14F-4D97-AF65-F5344CB8AC3E}">
        <p14:creationId xmlns:p14="http://schemas.microsoft.com/office/powerpoint/2010/main" val="401092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0611C-933B-99CF-31FB-FB41150567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F51AB3A-D414-2DA7-74B8-037161DC98B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pic>
        <p:nvPicPr>
          <p:cNvPr id="4" name="Picture 3">
            <a:extLst>
              <a:ext uri="{FF2B5EF4-FFF2-40B4-BE49-F238E27FC236}">
                <a16:creationId xmlns:a16="http://schemas.microsoft.com/office/drawing/2014/main" id="{EA39DA41-D555-DEAC-3AAC-AFB181C03CBB}"/>
              </a:ext>
            </a:extLst>
          </p:cNvPr>
          <p:cNvPicPr>
            <a:picLocks noChangeAspect="1"/>
          </p:cNvPicPr>
          <p:nvPr/>
        </p:nvPicPr>
        <p:blipFill>
          <a:blip r:embed="rId3">
            <a:extLst>
              <a:ext uri="{28A0092B-C50C-407E-A947-70E740481C1C}">
                <a14:useLocalDpi xmlns:a14="http://schemas.microsoft.com/office/drawing/2010/main" val="0"/>
              </a:ext>
            </a:extLst>
          </a:blip>
          <a:srcRect b="14779"/>
          <a:stretch/>
        </p:blipFill>
        <p:spPr>
          <a:xfrm>
            <a:off x="0" y="285750"/>
            <a:ext cx="11969321" cy="9715500"/>
          </a:xfrm>
          <a:prstGeom prst="rect">
            <a:avLst/>
          </a:prstGeom>
        </p:spPr>
      </p:pic>
      <p:sp>
        <p:nvSpPr>
          <p:cNvPr id="5" name="Freeform 16">
            <a:extLst>
              <a:ext uri="{FF2B5EF4-FFF2-40B4-BE49-F238E27FC236}">
                <a16:creationId xmlns:a16="http://schemas.microsoft.com/office/drawing/2014/main" id="{259EE687-4815-0C39-709F-EE1AA88BD3F3}"/>
              </a:ext>
            </a:extLst>
          </p:cNvPr>
          <p:cNvSpPr/>
          <p:nvPr/>
        </p:nvSpPr>
        <p:spPr>
          <a:xfrm>
            <a:off x="13944600" y="4114800"/>
            <a:ext cx="3676269" cy="6134100"/>
          </a:xfrm>
          <a:custGeom>
            <a:avLst/>
            <a:gdLst/>
            <a:ahLst/>
            <a:cxnLst/>
            <a:rect l="l" t="t" r="r" b="b"/>
            <a:pathLst>
              <a:path w="4666869" h="8229600">
                <a:moveTo>
                  <a:pt x="0" y="0"/>
                </a:moveTo>
                <a:lnTo>
                  <a:pt x="4666868" y="0"/>
                </a:lnTo>
                <a:lnTo>
                  <a:pt x="4666868" y="8229600"/>
                </a:lnTo>
                <a:lnTo>
                  <a:pt x="0" y="8229600"/>
                </a:lnTo>
                <a:lnTo>
                  <a:pt x="0" y="0"/>
                </a:lnTo>
                <a:close/>
              </a:path>
            </a:pathLst>
          </a:custGeom>
          <a:blipFill>
            <a:blip r:embed="rId4"/>
            <a:stretch>
              <a:fillRect/>
            </a:stretch>
          </a:blipFill>
        </p:spPr>
      </p:sp>
      <p:sp>
        <p:nvSpPr>
          <p:cNvPr id="6" name="TextBox 5">
            <a:extLst>
              <a:ext uri="{FF2B5EF4-FFF2-40B4-BE49-F238E27FC236}">
                <a16:creationId xmlns:a16="http://schemas.microsoft.com/office/drawing/2014/main" id="{8BD2329B-904F-E4D4-7A77-2EF293DEB44F}"/>
              </a:ext>
            </a:extLst>
          </p:cNvPr>
          <p:cNvSpPr txBox="1"/>
          <p:nvPr/>
        </p:nvSpPr>
        <p:spPr>
          <a:xfrm>
            <a:off x="8909026" y="247650"/>
            <a:ext cx="8095869" cy="4357152"/>
          </a:xfrm>
          <a:prstGeom prst="cloudCallout">
            <a:avLst>
              <a:gd name="adj1" fmla="val 30686"/>
              <a:gd name="adj2" fmla="val 85341"/>
            </a:avLst>
          </a:prstGeom>
          <a:solidFill>
            <a:srgbClr val="FEEECF"/>
          </a:solidFill>
          <a:ln>
            <a:solidFill>
              <a:schemeClr val="tx1"/>
            </a:solidFill>
          </a:ln>
        </p:spPr>
        <p:txBody>
          <a:bodyPr wrap="square" rtlCol="0">
            <a:spAutoFit/>
          </a:bodyPr>
          <a:lstStyle/>
          <a:p>
            <a:pPr algn="ctr"/>
            <a:r>
              <a:rPr lang="en-VN" sz="4500" dirty="0">
                <a:latin typeface="UTM Avo" panose="02040603050506020204" pitchFamily="18"/>
              </a:rPr>
              <a:t>Trong bức tranh có hoạ mi, khướu, chích chèo và gà trống.</a:t>
            </a:r>
          </a:p>
        </p:txBody>
      </p:sp>
    </p:spTree>
    <p:extLst>
      <p:ext uri="{BB962C8B-B14F-4D97-AF65-F5344CB8AC3E}">
        <p14:creationId xmlns:p14="http://schemas.microsoft.com/office/powerpoint/2010/main" val="373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3F9A4-2E68-3B16-C6F1-34710B0A4B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F413AAA-F269-538D-35CC-75A0711705F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67636D38-6DF9-7756-A8C7-3538283136B9}"/>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pic>
        <p:nvPicPr>
          <p:cNvPr id="31" name="Picture 30">
            <a:extLst>
              <a:ext uri="{FF2B5EF4-FFF2-40B4-BE49-F238E27FC236}">
                <a16:creationId xmlns:a16="http://schemas.microsoft.com/office/drawing/2014/main" id="{E32AF2A9-3ED4-B38F-7B70-60B6B526F00C}"/>
              </a:ext>
            </a:extLst>
          </p:cNvPr>
          <p:cNvPicPr>
            <a:picLocks noChangeAspect="1"/>
          </p:cNvPicPr>
          <p:nvPr/>
        </p:nvPicPr>
        <p:blipFill>
          <a:blip r:embed="rId5"/>
          <a:stretch>
            <a:fillRect/>
          </a:stretch>
        </p:blipFill>
        <p:spPr>
          <a:xfrm>
            <a:off x="4191000" y="893925"/>
            <a:ext cx="6248400" cy="1400775"/>
          </a:xfrm>
          <a:prstGeom prst="rect">
            <a:avLst/>
          </a:prstGeom>
        </p:spPr>
      </p:pic>
      <p:sp>
        <p:nvSpPr>
          <p:cNvPr id="32" name="TextBox 31">
            <a:extLst>
              <a:ext uri="{FF2B5EF4-FFF2-40B4-BE49-F238E27FC236}">
                <a16:creationId xmlns:a16="http://schemas.microsoft.com/office/drawing/2014/main" id="{CF1FCA82-24DE-FC94-EBA7-690EE662D01F}"/>
              </a:ext>
            </a:extLst>
          </p:cNvPr>
          <p:cNvSpPr txBox="1"/>
          <p:nvPr/>
        </p:nvSpPr>
        <p:spPr>
          <a:xfrm>
            <a:off x="1638300" y="2294700"/>
            <a:ext cx="15011400" cy="6247864"/>
          </a:xfrm>
          <a:prstGeom prst="rect">
            <a:avLst/>
          </a:prstGeom>
          <a:noFill/>
        </p:spPr>
        <p:txBody>
          <a:bodyPr wrap="square" rtlCol="0">
            <a:spAutoFit/>
          </a:bodyPr>
          <a:lstStyle/>
          <a:p>
            <a:pPr algn="ctr"/>
            <a:r>
              <a:rPr lang="vi-VN" sz="4000" b="1" dirty="0">
                <a:solidFill>
                  <a:srgbClr val="C4351E"/>
                </a:solidFill>
                <a:effectLst/>
                <a:latin typeface="UTM Avo" panose="02040603050506020204" pitchFamily="18"/>
              </a:rPr>
              <a:t>Bài học cho gà tr</a:t>
            </a:r>
            <a:r>
              <a:rPr lang="en-US" sz="4000" b="1" dirty="0">
                <a:solidFill>
                  <a:srgbClr val="C4351E"/>
                </a:solidFill>
                <a:effectLst/>
                <a:latin typeface="UTM Avo" panose="02040603050506020204" pitchFamily="18"/>
              </a:rPr>
              <a:t>ố</a:t>
            </a:r>
            <a:r>
              <a:rPr lang="vi-VN" sz="4000" b="1" dirty="0">
                <a:solidFill>
                  <a:srgbClr val="C4351E"/>
                </a:solidFill>
                <a:effectLst/>
                <a:latin typeface="UTM Avo" panose="02040603050506020204" pitchFamily="18"/>
              </a:rPr>
              <a:t>ng</a:t>
            </a:r>
          </a:p>
          <a:p>
            <a:pPr algn="just"/>
            <a:r>
              <a:rPr lang="vi-VN" sz="4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4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4000" dirty="0">
                <a:effectLst/>
                <a:latin typeface="UTM Avo" panose="02040603050506020204" pitchFamily="18"/>
              </a:rPr>
              <a:t>Từ thuở đó đến giờ, gà trống vẫn đỏ mặt vì ngượng.</a:t>
            </a:r>
          </a:p>
          <a:p>
            <a:pPr algn="r"/>
            <a:r>
              <a:rPr lang="vi-VN" sz="4000" dirty="0">
                <a:effectLst/>
                <a:latin typeface="UTM Avo" panose="02040603050506020204" pitchFamily="18"/>
              </a:rPr>
              <a:t>THANH UYÊN</a:t>
            </a:r>
          </a:p>
          <a:p>
            <a:pPr algn="just"/>
            <a:endParaRPr lang="en-VN" sz="4000" dirty="0">
              <a:latin typeface="UTM Avo" panose="02040603050506020204" pitchFamily="18"/>
            </a:endParaRPr>
          </a:p>
        </p:txBody>
      </p:sp>
      <p:pic>
        <p:nvPicPr>
          <p:cNvPr id="4" name="Picture 3">
            <a:extLst>
              <a:ext uri="{FF2B5EF4-FFF2-40B4-BE49-F238E27FC236}">
                <a16:creationId xmlns:a16="http://schemas.microsoft.com/office/drawing/2014/main" id="{7D883456-88A9-EC74-D3D4-E54497CB7C3F}"/>
              </a:ext>
            </a:extLst>
          </p:cNvPr>
          <p:cNvPicPr>
            <a:picLocks noChangeAspect="1"/>
          </p:cNvPicPr>
          <p:nvPr/>
        </p:nvPicPr>
        <p:blipFill>
          <a:blip r:embed="rId6"/>
          <a:stretch>
            <a:fillRect/>
          </a:stretch>
        </p:blipFill>
        <p:spPr>
          <a:xfrm>
            <a:off x="4223657" y="7488252"/>
            <a:ext cx="8765083" cy="1236647"/>
          </a:xfrm>
          <a:prstGeom prst="rect">
            <a:avLst/>
          </a:prstGeom>
        </p:spPr>
      </p:pic>
      <p:sp>
        <p:nvSpPr>
          <p:cNvPr id="5" name="TextBox 4">
            <a:extLst>
              <a:ext uri="{FF2B5EF4-FFF2-40B4-BE49-F238E27FC236}">
                <a16:creationId xmlns:a16="http://schemas.microsoft.com/office/drawing/2014/main" id="{C10187C4-8851-5115-35A5-C7C2D32BA75E}"/>
              </a:ext>
            </a:extLst>
          </p:cNvPr>
          <p:cNvSpPr txBox="1"/>
          <p:nvPr/>
        </p:nvSpPr>
        <p:spPr>
          <a:xfrm>
            <a:off x="647700" y="2933700"/>
            <a:ext cx="990600" cy="707886"/>
          </a:xfrm>
          <a:prstGeom prst="rect">
            <a:avLst/>
          </a:prstGeom>
          <a:solidFill>
            <a:srgbClr val="FF7E79"/>
          </a:solidFill>
        </p:spPr>
        <p:txBody>
          <a:bodyPr wrap="square" rtlCol="0">
            <a:spAutoFit/>
          </a:bodyPr>
          <a:lstStyle/>
          <a:p>
            <a:r>
              <a:rPr lang="en-VN" sz="4000" b="1" dirty="0">
                <a:latin typeface="UTM Avo" panose="02040603050506020204" pitchFamily="18"/>
              </a:rPr>
              <a:t>(1)</a:t>
            </a:r>
          </a:p>
        </p:txBody>
      </p:sp>
      <p:sp>
        <p:nvSpPr>
          <p:cNvPr id="6" name="TextBox 5">
            <a:extLst>
              <a:ext uri="{FF2B5EF4-FFF2-40B4-BE49-F238E27FC236}">
                <a16:creationId xmlns:a16="http://schemas.microsoft.com/office/drawing/2014/main" id="{C8B4292F-9D4F-6697-AAE6-C2A724AAD711}"/>
              </a:ext>
            </a:extLst>
          </p:cNvPr>
          <p:cNvSpPr txBox="1"/>
          <p:nvPr/>
        </p:nvSpPr>
        <p:spPr>
          <a:xfrm>
            <a:off x="6553200" y="3462414"/>
            <a:ext cx="990600" cy="707886"/>
          </a:xfrm>
          <a:prstGeom prst="rect">
            <a:avLst/>
          </a:prstGeom>
          <a:solidFill>
            <a:srgbClr val="FF7E79"/>
          </a:solidFill>
        </p:spPr>
        <p:txBody>
          <a:bodyPr wrap="square" rtlCol="0">
            <a:spAutoFit/>
          </a:bodyPr>
          <a:lstStyle/>
          <a:p>
            <a:r>
              <a:rPr lang="en-VN" sz="4000" b="1" dirty="0">
                <a:latin typeface="UTM Avo" panose="02040603050506020204" pitchFamily="18"/>
              </a:rPr>
              <a:t>(2)</a:t>
            </a:r>
          </a:p>
        </p:txBody>
      </p:sp>
      <p:sp>
        <p:nvSpPr>
          <p:cNvPr id="7" name="TextBox 6">
            <a:extLst>
              <a:ext uri="{FF2B5EF4-FFF2-40B4-BE49-F238E27FC236}">
                <a16:creationId xmlns:a16="http://schemas.microsoft.com/office/drawing/2014/main" id="{79B7C72E-756D-879A-D508-FC0FC2716CBD}"/>
              </a:ext>
            </a:extLst>
          </p:cNvPr>
          <p:cNvSpPr txBox="1"/>
          <p:nvPr/>
        </p:nvSpPr>
        <p:spPr>
          <a:xfrm>
            <a:off x="647700" y="4710746"/>
            <a:ext cx="990600" cy="707886"/>
          </a:xfrm>
          <a:prstGeom prst="rect">
            <a:avLst/>
          </a:prstGeom>
          <a:solidFill>
            <a:srgbClr val="FF7E79"/>
          </a:solidFill>
        </p:spPr>
        <p:txBody>
          <a:bodyPr wrap="square" rtlCol="0">
            <a:spAutoFit/>
          </a:bodyPr>
          <a:lstStyle/>
          <a:p>
            <a:r>
              <a:rPr lang="en-VN" sz="4000" b="1" dirty="0">
                <a:latin typeface="UTM Avo" panose="02040603050506020204" pitchFamily="18"/>
              </a:rPr>
              <a:t>(3)</a:t>
            </a:r>
          </a:p>
        </p:txBody>
      </p:sp>
      <p:sp>
        <p:nvSpPr>
          <p:cNvPr id="8" name="TextBox 7">
            <a:extLst>
              <a:ext uri="{FF2B5EF4-FFF2-40B4-BE49-F238E27FC236}">
                <a16:creationId xmlns:a16="http://schemas.microsoft.com/office/drawing/2014/main" id="{1A84D390-F3FF-8C8B-BDD7-52D272E42EFE}"/>
              </a:ext>
            </a:extLst>
          </p:cNvPr>
          <p:cNvSpPr txBox="1"/>
          <p:nvPr/>
        </p:nvSpPr>
        <p:spPr>
          <a:xfrm>
            <a:off x="5257800" y="4710746"/>
            <a:ext cx="990600" cy="707886"/>
          </a:xfrm>
          <a:prstGeom prst="rect">
            <a:avLst/>
          </a:prstGeom>
          <a:solidFill>
            <a:srgbClr val="FF7E79"/>
          </a:solidFill>
        </p:spPr>
        <p:txBody>
          <a:bodyPr wrap="square" rtlCol="0">
            <a:spAutoFit/>
          </a:bodyPr>
          <a:lstStyle/>
          <a:p>
            <a:r>
              <a:rPr lang="en-VN" sz="4000" b="1" dirty="0">
                <a:latin typeface="UTM Avo" panose="02040603050506020204" pitchFamily="18"/>
              </a:rPr>
              <a:t>(4)</a:t>
            </a:r>
          </a:p>
        </p:txBody>
      </p:sp>
      <p:sp>
        <p:nvSpPr>
          <p:cNvPr id="9" name="TextBox 8">
            <a:extLst>
              <a:ext uri="{FF2B5EF4-FFF2-40B4-BE49-F238E27FC236}">
                <a16:creationId xmlns:a16="http://schemas.microsoft.com/office/drawing/2014/main" id="{3789E4A9-982A-B1E6-FCC0-D2C5BEFBBE73}"/>
              </a:ext>
            </a:extLst>
          </p:cNvPr>
          <p:cNvSpPr txBox="1"/>
          <p:nvPr/>
        </p:nvSpPr>
        <p:spPr>
          <a:xfrm>
            <a:off x="2952750" y="5418632"/>
            <a:ext cx="990600" cy="707886"/>
          </a:xfrm>
          <a:prstGeom prst="rect">
            <a:avLst/>
          </a:prstGeom>
          <a:solidFill>
            <a:srgbClr val="FF7E79"/>
          </a:solidFill>
        </p:spPr>
        <p:txBody>
          <a:bodyPr wrap="square" rtlCol="0">
            <a:spAutoFit/>
          </a:bodyPr>
          <a:lstStyle/>
          <a:p>
            <a:r>
              <a:rPr lang="en-VN" sz="4000" b="1" dirty="0">
                <a:latin typeface="UTM Avo" panose="02040603050506020204" pitchFamily="18"/>
              </a:rPr>
              <a:t>(5)</a:t>
            </a:r>
          </a:p>
        </p:txBody>
      </p:sp>
      <p:sp>
        <p:nvSpPr>
          <p:cNvPr id="10" name="TextBox 9">
            <a:extLst>
              <a:ext uri="{FF2B5EF4-FFF2-40B4-BE49-F238E27FC236}">
                <a16:creationId xmlns:a16="http://schemas.microsoft.com/office/drawing/2014/main" id="{D7E32D25-4F9D-61E0-4040-3AF581D2BD53}"/>
              </a:ext>
            </a:extLst>
          </p:cNvPr>
          <p:cNvSpPr txBox="1"/>
          <p:nvPr/>
        </p:nvSpPr>
        <p:spPr>
          <a:xfrm>
            <a:off x="647700" y="6487792"/>
            <a:ext cx="990600" cy="707886"/>
          </a:xfrm>
          <a:prstGeom prst="rect">
            <a:avLst/>
          </a:prstGeom>
          <a:solidFill>
            <a:srgbClr val="FF7E79"/>
          </a:solidFill>
        </p:spPr>
        <p:txBody>
          <a:bodyPr wrap="square" rtlCol="0">
            <a:spAutoFit/>
          </a:bodyPr>
          <a:lstStyle/>
          <a:p>
            <a:r>
              <a:rPr lang="en-VN" sz="4000" b="1" dirty="0">
                <a:latin typeface="UTM Avo" panose="02040603050506020204" pitchFamily="18"/>
              </a:rPr>
              <a:t>(6)</a:t>
            </a:r>
          </a:p>
        </p:txBody>
      </p:sp>
    </p:spTree>
    <p:extLst>
      <p:ext uri="{BB962C8B-B14F-4D97-AF65-F5344CB8AC3E}">
        <p14:creationId xmlns:p14="http://schemas.microsoft.com/office/powerpoint/2010/main" val="369952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10D16-E043-5F7E-F841-EA51B0D413B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304158E-0882-747C-CB06-76C54566F87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AC4942B0-BFFD-0648-A7A3-26261BA5DE38}"/>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pic>
        <p:nvPicPr>
          <p:cNvPr id="31" name="Picture 30">
            <a:extLst>
              <a:ext uri="{FF2B5EF4-FFF2-40B4-BE49-F238E27FC236}">
                <a16:creationId xmlns:a16="http://schemas.microsoft.com/office/drawing/2014/main" id="{E3C3E2E2-1A28-2599-17D7-8B1A15028440}"/>
              </a:ext>
            </a:extLst>
          </p:cNvPr>
          <p:cNvPicPr>
            <a:picLocks noChangeAspect="1"/>
          </p:cNvPicPr>
          <p:nvPr/>
        </p:nvPicPr>
        <p:blipFill>
          <a:blip r:embed="rId5"/>
          <a:stretch>
            <a:fillRect/>
          </a:stretch>
        </p:blipFill>
        <p:spPr>
          <a:xfrm>
            <a:off x="4191000" y="893925"/>
            <a:ext cx="6248400" cy="1400775"/>
          </a:xfrm>
          <a:prstGeom prst="rect">
            <a:avLst/>
          </a:prstGeom>
        </p:spPr>
      </p:pic>
      <p:sp>
        <p:nvSpPr>
          <p:cNvPr id="32" name="TextBox 31">
            <a:extLst>
              <a:ext uri="{FF2B5EF4-FFF2-40B4-BE49-F238E27FC236}">
                <a16:creationId xmlns:a16="http://schemas.microsoft.com/office/drawing/2014/main" id="{52B3C771-9C32-2C6B-5D39-C6B663762200}"/>
              </a:ext>
            </a:extLst>
          </p:cNvPr>
          <p:cNvSpPr txBox="1"/>
          <p:nvPr/>
        </p:nvSpPr>
        <p:spPr>
          <a:xfrm>
            <a:off x="1638300" y="2294700"/>
            <a:ext cx="15011400" cy="6247864"/>
          </a:xfrm>
          <a:prstGeom prst="rect">
            <a:avLst/>
          </a:prstGeom>
          <a:noFill/>
        </p:spPr>
        <p:txBody>
          <a:bodyPr wrap="square" rtlCol="0">
            <a:spAutoFit/>
          </a:bodyPr>
          <a:lstStyle/>
          <a:p>
            <a:pPr algn="ctr"/>
            <a:r>
              <a:rPr lang="vi-VN" sz="4000" b="1" dirty="0">
                <a:solidFill>
                  <a:srgbClr val="C4351E"/>
                </a:solidFill>
                <a:effectLst/>
                <a:latin typeface="UTM Avo" panose="02040603050506020204" pitchFamily="18"/>
              </a:rPr>
              <a:t>Bài học cho gà tr</a:t>
            </a:r>
            <a:r>
              <a:rPr lang="en-US" sz="4000" b="1" dirty="0">
                <a:solidFill>
                  <a:srgbClr val="C4351E"/>
                </a:solidFill>
                <a:effectLst/>
                <a:latin typeface="UTM Avo" panose="02040603050506020204" pitchFamily="18"/>
              </a:rPr>
              <a:t>ố</a:t>
            </a:r>
            <a:r>
              <a:rPr lang="vi-VN" sz="4000" b="1" dirty="0">
                <a:solidFill>
                  <a:srgbClr val="C4351E"/>
                </a:solidFill>
                <a:effectLst/>
                <a:latin typeface="UTM Avo" panose="02040603050506020204" pitchFamily="18"/>
              </a:rPr>
              <a:t>ng</a:t>
            </a:r>
          </a:p>
          <a:p>
            <a:pPr algn="just"/>
            <a:r>
              <a:rPr lang="vi-VN" sz="4000" dirty="0">
                <a:effectLst/>
                <a:highlight>
                  <a:srgbClr val="FF8AD8"/>
                </a:highlight>
                <a:latin typeface="UTM Avo" panose="02040603050506020204" pitchFamily="18"/>
              </a:rPr>
              <a:t>Hoạ mi, khướu, chích choè tập bay từ sáng đến khuya để tham gia hội khoẻ. Còn gà trống chỉ rong chơi, chẳng tập gì.</a:t>
            </a:r>
          </a:p>
          <a:p>
            <a:pPr algn="just"/>
            <a:r>
              <a:rPr lang="vi-VN" sz="4000" dirty="0">
                <a:effectLst/>
                <a:highlight>
                  <a:srgbClr val="FF7E79"/>
                </a:highligh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4000" dirty="0">
                <a:effectLst/>
                <a:highlight>
                  <a:srgbClr val="EA2626"/>
                </a:highlight>
                <a:latin typeface="UTM Avo" panose="02040603050506020204" pitchFamily="18"/>
              </a:rPr>
              <a:t>Từ thuở đó đến giờ, gà trống vẫn đỏ mặt vì ngượng.</a:t>
            </a:r>
          </a:p>
          <a:p>
            <a:pPr algn="r"/>
            <a:r>
              <a:rPr lang="vi-VN" sz="4000" dirty="0">
                <a:effectLst/>
                <a:latin typeface="UTM Avo" panose="02040603050506020204" pitchFamily="18"/>
              </a:rPr>
              <a:t>THANH UYÊN</a:t>
            </a:r>
          </a:p>
          <a:p>
            <a:pPr algn="just"/>
            <a:endParaRPr lang="en-VN" sz="4000" dirty="0">
              <a:latin typeface="UTM Avo" panose="02040603050506020204" pitchFamily="18"/>
            </a:endParaRPr>
          </a:p>
        </p:txBody>
      </p:sp>
      <p:pic>
        <p:nvPicPr>
          <p:cNvPr id="4" name="Picture 3">
            <a:extLst>
              <a:ext uri="{FF2B5EF4-FFF2-40B4-BE49-F238E27FC236}">
                <a16:creationId xmlns:a16="http://schemas.microsoft.com/office/drawing/2014/main" id="{AD86367E-46A5-BBB8-549D-9641D014B5B9}"/>
              </a:ext>
            </a:extLst>
          </p:cNvPr>
          <p:cNvPicPr>
            <a:picLocks noChangeAspect="1"/>
          </p:cNvPicPr>
          <p:nvPr/>
        </p:nvPicPr>
        <p:blipFill>
          <a:blip r:embed="rId6"/>
          <a:stretch>
            <a:fillRect/>
          </a:stretch>
        </p:blipFill>
        <p:spPr>
          <a:xfrm>
            <a:off x="3733800" y="7429500"/>
            <a:ext cx="9033600" cy="1113064"/>
          </a:xfrm>
          <a:prstGeom prst="rect">
            <a:avLst/>
          </a:prstGeom>
        </p:spPr>
      </p:pic>
    </p:spTree>
    <p:extLst>
      <p:ext uri="{BB962C8B-B14F-4D97-AF65-F5344CB8AC3E}">
        <p14:creationId xmlns:p14="http://schemas.microsoft.com/office/powerpoint/2010/main" val="39147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EC21E-8808-A8E4-C77F-7EF00F9F452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1D382C-E908-E24B-87FB-23342634157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32C47BF7-FDB7-1AB3-D81D-D1B942B9DB97}"/>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pic>
        <p:nvPicPr>
          <p:cNvPr id="31" name="Picture 30">
            <a:extLst>
              <a:ext uri="{FF2B5EF4-FFF2-40B4-BE49-F238E27FC236}">
                <a16:creationId xmlns:a16="http://schemas.microsoft.com/office/drawing/2014/main" id="{02A0727C-9DB8-FA4C-7D9C-CAC222A6E8F1}"/>
              </a:ext>
            </a:extLst>
          </p:cNvPr>
          <p:cNvPicPr>
            <a:picLocks noChangeAspect="1"/>
          </p:cNvPicPr>
          <p:nvPr/>
        </p:nvPicPr>
        <p:blipFill>
          <a:blip r:embed="rId5"/>
          <a:stretch>
            <a:fillRect/>
          </a:stretch>
        </p:blipFill>
        <p:spPr>
          <a:xfrm>
            <a:off x="4191000" y="893925"/>
            <a:ext cx="6248400" cy="1400775"/>
          </a:xfrm>
          <a:prstGeom prst="rect">
            <a:avLst/>
          </a:prstGeom>
        </p:spPr>
      </p:pic>
      <p:sp>
        <p:nvSpPr>
          <p:cNvPr id="32" name="TextBox 31">
            <a:extLst>
              <a:ext uri="{FF2B5EF4-FFF2-40B4-BE49-F238E27FC236}">
                <a16:creationId xmlns:a16="http://schemas.microsoft.com/office/drawing/2014/main" id="{AFD8D7F5-AB4D-5065-34E3-E8891D66F900}"/>
              </a:ext>
            </a:extLst>
          </p:cNvPr>
          <p:cNvSpPr txBox="1"/>
          <p:nvPr/>
        </p:nvSpPr>
        <p:spPr>
          <a:xfrm>
            <a:off x="1638300" y="2294700"/>
            <a:ext cx="15011400" cy="6247864"/>
          </a:xfrm>
          <a:prstGeom prst="rect">
            <a:avLst/>
          </a:prstGeom>
          <a:noFill/>
        </p:spPr>
        <p:txBody>
          <a:bodyPr wrap="square" rtlCol="0">
            <a:spAutoFit/>
          </a:bodyPr>
          <a:lstStyle/>
          <a:p>
            <a:pPr algn="ctr"/>
            <a:r>
              <a:rPr lang="vi-VN" sz="4000" b="1" dirty="0">
                <a:solidFill>
                  <a:srgbClr val="C4351E"/>
                </a:solidFill>
                <a:effectLst/>
                <a:latin typeface="UTM Avo" panose="02040603050506020204" pitchFamily="18"/>
              </a:rPr>
              <a:t>Bài học cho gà tr</a:t>
            </a:r>
            <a:r>
              <a:rPr lang="en-US" sz="4000" b="1" dirty="0">
                <a:solidFill>
                  <a:srgbClr val="C4351E"/>
                </a:solidFill>
                <a:effectLst/>
                <a:latin typeface="UTM Avo" panose="02040603050506020204" pitchFamily="18"/>
              </a:rPr>
              <a:t>ố</a:t>
            </a:r>
            <a:r>
              <a:rPr lang="vi-VN" sz="4000" b="1" dirty="0">
                <a:solidFill>
                  <a:srgbClr val="C4351E"/>
                </a:solidFill>
                <a:effectLst/>
                <a:latin typeface="UTM Avo" panose="02040603050506020204" pitchFamily="18"/>
              </a:rPr>
              <a:t>ng</a:t>
            </a:r>
          </a:p>
          <a:p>
            <a:pPr algn="just"/>
            <a:r>
              <a:rPr lang="vi-VN" sz="4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4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4000" dirty="0">
                <a:effectLst/>
                <a:latin typeface="UTM Avo" panose="02040603050506020204" pitchFamily="18"/>
              </a:rPr>
              <a:t>Từ thuở đó đến giờ, gà trống vẫn đỏ mặt vì ngượng.</a:t>
            </a:r>
          </a:p>
          <a:p>
            <a:pPr algn="r"/>
            <a:r>
              <a:rPr lang="vi-VN" sz="4000" dirty="0">
                <a:effectLst/>
                <a:latin typeface="UTM Avo" panose="02040603050506020204" pitchFamily="18"/>
              </a:rPr>
              <a:t>THANH UYÊN</a:t>
            </a:r>
          </a:p>
          <a:p>
            <a:pPr algn="just"/>
            <a:endParaRPr lang="en-VN" sz="4000" dirty="0">
              <a:latin typeface="UTM Avo" panose="02040603050506020204" pitchFamily="18"/>
            </a:endParaRPr>
          </a:p>
        </p:txBody>
      </p:sp>
      <p:sp>
        <p:nvSpPr>
          <p:cNvPr id="4" name="Freeform 27">
            <a:extLst>
              <a:ext uri="{FF2B5EF4-FFF2-40B4-BE49-F238E27FC236}">
                <a16:creationId xmlns:a16="http://schemas.microsoft.com/office/drawing/2014/main" id="{EFD915A8-13C2-EA1E-46DD-9589EDE7285E}"/>
              </a:ext>
            </a:extLst>
          </p:cNvPr>
          <p:cNvSpPr/>
          <p:nvPr/>
        </p:nvSpPr>
        <p:spPr>
          <a:xfrm>
            <a:off x="3429000" y="7296150"/>
            <a:ext cx="3581400" cy="2781300"/>
          </a:xfrm>
          <a:custGeom>
            <a:avLst/>
            <a:gdLst/>
            <a:ahLst/>
            <a:cxnLst/>
            <a:rect l="l" t="t" r="r" b="b"/>
            <a:pathLst>
              <a:path w="5018049" h="4114800">
                <a:moveTo>
                  <a:pt x="0" y="0"/>
                </a:moveTo>
                <a:lnTo>
                  <a:pt x="5018048" y="0"/>
                </a:lnTo>
                <a:lnTo>
                  <a:pt x="501804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VN" dirty="0"/>
          </a:p>
        </p:txBody>
      </p:sp>
      <p:pic>
        <p:nvPicPr>
          <p:cNvPr id="6" name="Picture 5">
            <a:extLst>
              <a:ext uri="{FF2B5EF4-FFF2-40B4-BE49-F238E27FC236}">
                <a16:creationId xmlns:a16="http://schemas.microsoft.com/office/drawing/2014/main" id="{9DA95EF2-B492-39AB-D236-05661914FA13}"/>
              </a:ext>
            </a:extLst>
          </p:cNvPr>
          <p:cNvPicPr>
            <a:picLocks noChangeAspect="1"/>
          </p:cNvPicPr>
          <p:nvPr/>
        </p:nvPicPr>
        <p:blipFill>
          <a:blip r:embed="rId8"/>
          <a:stretch>
            <a:fillRect/>
          </a:stretch>
        </p:blipFill>
        <p:spPr>
          <a:xfrm>
            <a:off x="6858000" y="7667182"/>
            <a:ext cx="4368800" cy="1689100"/>
          </a:xfrm>
          <a:prstGeom prst="rect">
            <a:avLst/>
          </a:prstGeom>
        </p:spPr>
      </p:pic>
    </p:spTree>
    <p:extLst>
      <p:ext uri="{BB962C8B-B14F-4D97-AF65-F5344CB8AC3E}">
        <p14:creationId xmlns:p14="http://schemas.microsoft.com/office/powerpoint/2010/main" val="415684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1613</Words>
  <Application>Microsoft Office PowerPoint</Application>
  <PresentationFormat>Custom</PresentationFormat>
  <Paragraphs>107</Paragraphs>
  <Slides>27</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Calibri</vt:lpstr>
      <vt:lpstr>UTM Avo</vt:lpstr>
      <vt:lpstr>Quicksand Semi-Bold</vt:lpstr>
      <vt:lpstr>SVN-Newton</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Yellow and Blue Playful Trivia Quiz Presentation</dc:title>
  <cp:lastModifiedBy>PERSONAL COMPUTER</cp:lastModifiedBy>
  <cp:revision>8</cp:revision>
  <dcterms:created xsi:type="dcterms:W3CDTF">2006-08-16T00:00:00Z</dcterms:created>
  <dcterms:modified xsi:type="dcterms:W3CDTF">2026-01-23T03:56:47Z</dcterms:modified>
  <dc:identifier>DAG776MRB28</dc:identifier>
</cp:coreProperties>
</file>