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56" r:id="rId4"/>
    <p:sldId id="260" r:id="rId5"/>
    <p:sldId id="261" r:id="rId6"/>
    <p:sldId id="262" r:id="rId7"/>
    <p:sldId id="263" r:id="rId8"/>
    <p:sldId id="275" r:id="rId9"/>
    <p:sldId id="264" r:id="rId10"/>
    <p:sldId id="265" r:id="rId11"/>
    <p:sldId id="266" r:id="rId12"/>
    <p:sldId id="267" r:id="rId13"/>
    <p:sldId id="327" r:id="rId14"/>
    <p:sldId id="328" r:id="rId15"/>
    <p:sldId id="329" r:id="rId16"/>
    <p:sldId id="268" r:id="rId17"/>
    <p:sldId id="300" r:id="rId18"/>
    <p:sldId id="330" r:id="rId19"/>
    <p:sldId id="269" r:id="rId20"/>
    <p:sldId id="285" r:id="rId21"/>
    <p:sldId id="310" r:id="rId22"/>
    <p:sldId id="271" r:id="rId23"/>
    <p:sldId id="301" r:id="rId24"/>
    <p:sldId id="288" r:id="rId25"/>
    <p:sldId id="313" r:id="rId26"/>
    <p:sldId id="314" r:id="rId27"/>
    <p:sldId id="315" r:id="rId28"/>
    <p:sldId id="316" r:id="rId29"/>
    <p:sldId id="317" r:id="rId30"/>
    <p:sldId id="324" r:id="rId31"/>
    <p:sldId id="318" r:id="rId32"/>
    <p:sldId id="292" r:id="rId33"/>
    <p:sldId id="296" r:id="rId34"/>
    <p:sldId id="320" r:id="rId35"/>
    <p:sldId id="302" r:id="rId36"/>
    <p:sldId id="323" r:id="rId37"/>
    <p:sldId id="303" r:id="rId38"/>
  </p:sldIdLst>
  <p:sldSz cx="12192000" cy="6858000"/>
  <p:notesSz cx="6858000" cy="9144000"/>
  <p:embeddedFontLst>
    <p:embeddedFont>
      <p:font typeface="Cambria" panose="02040503050406030204" pitchFamily="18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4D"/>
    <a:srgbClr val="01A7CD"/>
    <a:srgbClr val="FCB820"/>
    <a:srgbClr val="5E8A61"/>
    <a:srgbClr val="FDCB5C"/>
    <a:srgbClr val="FEEFCE"/>
    <a:srgbClr val="BAEAF6"/>
    <a:srgbClr val="022E91"/>
    <a:srgbClr val="C00000"/>
    <a:srgbClr val="DE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3137" autoAdjust="0"/>
  </p:normalViewPr>
  <p:slideViewPr>
    <p:cSldViewPr snapToGrid="0" showGuides="1">
      <p:cViewPr varScale="1">
        <p:scale>
          <a:sx n="78" d="100"/>
          <a:sy n="78" d="100"/>
        </p:scale>
        <p:origin x="9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D32D6-427B-4A45-8FE1-9A3537387642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57792-95C2-4385-B818-7EDF90C9FF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30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57792-95C2-4385-B818-7EDF90C9FF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5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B353C-1E30-DA2E-D609-8BDB6B229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B348D-13EE-9A01-F54A-907432366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7E68E-8E77-37DB-1723-8BB9C5CED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5FACD-9C8C-8E0B-7B3D-56F99107D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8A14B-DEBF-8A01-F555-180FACAF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408592-D814-E3FC-2FEB-6C9306390B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E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2" name="Picture 221">
            <a:extLst>
              <a:ext uri="{FF2B5EF4-FFF2-40B4-BE49-F238E27FC236}">
                <a16:creationId xmlns:a16="http://schemas.microsoft.com/office/drawing/2014/main" id="{891B5373-CBC0-131B-F4A3-5976B6547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8600" y="2451533"/>
            <a:ext cx="1725318" cy="4688230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47939597-DBC2-4EE9-F771-24562CB3D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38462" y="2858731"/>
            <a:ext cx="1840394" cy="3142375"/>
          </a:xfrm>
          <a:prstGeom prst="rect">
            <a:avLst/>
          </a:prstGeom>
        </p:spPr>
      </p:pic>
      <p:grpSp>
        <p:nvGrpSpPr>
          <p:cNvPr id="230" name="Graphic 202">
            <a:extLst>
              <a:ext uri="{FF2B5EF4-FFF2-40B4-BE49-F238E27FC236}">
                <a16:creationId xmlns:a16="http://schemas.microsoft.com/office/drawing/2014/main" id="{D8EC4039-78D0-42F4-6354-D31C16303DC7}"/>
              </a:ext>
            </a:extLst>
          </p:cNvPr>
          <p:cNvGrpSpPr/>
          <p:nvPr userDrawn="1"/>
        </p:nvGrpSpPr>
        <p:grpSpPr>
          <a:xfrm>
            <a:off x="3022971" y="4361296"/>
            <a:ext cx="1648157" cy="1568241"/>
            <a:chOff x="18803961" y="3786081"/>
            <a:chExt cx="1722258" cy="1638749"/>
          </a:xfrm>
          <a:solidFill>
            <a:srgbClr val="68C46A"/>
          </a:solidFill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D1EFA5A2-6EFA-B462-8837-02C0CB0A388D}"/>
                </a:ext>
              </a:extLst>
            </p:cNvPr>
            <p:cNvSpPr/>
            <p:nvPr/>
          </p:nvSpPr>
          <p:spPr>
            <a:xfrm>
              <a:off x="19094694" y="4307634"/>
              <a:ext cx="611145" cy="555056"/>
            </a:xfrm>
            <a:custGeom>
              <a:avLst/>
              <a:gdLst>
                <a:gd name="connsiteX0" fmla="*/ 33953 w 611145"/>
                <a:gd name="connsiteY0" fmla="*/ 399770 h 555056"/>
                <a:gd name="connsiteX1" fmla="*/ 3106 w 611145"/>
                <a:gd name="connsiteY1" fmla="*/ 198010 h 555056"/>
                <a:gd name="connsiteX2" fmla="*/ 204864 w 611145"/>
                <a:gd name="connsiteY2" fmla="*/ 4170 h 555056"/>
                <a:gd name="connsiteX3" fmla="*/ 353680 w 611145"/>
                <a:gd name="connsiteY3" fmla="*/ 122975 h 555056"/>
                <a:gd name="connsiteX4" fmla="*/ 458729 w 611145"/>
                <a:gd name="connsiteY4" fmla="*/ 105884 h 555056"/>
                <a:gd name="connsiteX5" fmla="*/ 610880 w 611145"/>
                <a:gd name="connsiteY5" fmla="*/ 259705 h 555056"/>
                <a:gd name="connsiteX6" fmla="*/ 573364 w 611145"/>
                <a:gd name="connsiteY6" fmla="*/ 416444 h 555056"/>
                <a:gd name="connsiteX7" fmla="*/ 298656 w 611145"/>
                <a:gd name="connsiteY7" fmla="*/ 552757 h 555056"/>
                <a:gd name="connsiteX8" fmla="*/ 66050 w 611145"/>
                <a:gd name="connsiteY8" fmla="*/ 448542 h 555056"/>
                <a:gd name="connsiteX9" fmla="*/ 33953 w 611145"/>
                <a:gd name="connsiteY9" fmla="*/ 399770 h 55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145" h="555056">
                  <a:moveTo>
                    <a:pt x="33953" y="399770"/>
                  </a:moveTo>
                  <a:cubicBezTo>
                    <a:pt x="3939" y="338491"/>
                    <a:pt x="-5649" y="260955"/>
                    <a:pt x="3106" y="198010"/>
                  </a:cubicBezTo>
                  <a:cubicBezTo>
                    <a:pt x="14361" y="117139"/>
                    <a:pt x="103151" y="-26261"/>
                    <a:pt x="204864" y="4170"/>
                  </a:cubicBezTo>
                  <a:cubicBezTo>
                    <a:pt x="266975" y="22929"/>
                    <a:pt x="290319" y="110469"/>
                    <a:pt x="353680" y="122975"/>
                  </a:cubicBezTo>
                  <a:cubicBezTo>
                    <a:pt x="388697" y="129645"/>
                    <a:pt x="423296" y="110469"/>
                    <a:pt x="458729" y="105884"/>
                  </a:cubicBezTo>
                  <a:cubicBezTo>
                    <a:pt x="555439" y="93795"/>
                    <a:pt x="606712" y="171747"/>
                    <a:pt x="610880" y="259705"/>
                  </a:cubicBezTo>
                  <a:cubicBezTo>
                    <a:pt x="613381" y="313897"/>
                    <a:pt x="597958" y="368088"/>
                    <a:pt x="573364" y="416444"/>
                  </a:cubicBezTo>
                  <a:cubicBezTo>
                    <a:pt x="519589" y="521492"/>
                    <a:pt x="413291" y="566096"/>
                    <a:pt x="298656" y="552757"/>
                  </a:cubicBezTo>
                  <a:cubicBezTo>
                    <a:pt x="219870" y="543586"/>
                    <a:pt x="119825" y="510237"/>
                    <a:pt x="66050" y="448542"/>
                  </a:cubicBezTo>
                  <a:cubicBezTo>
                    <a:pt x="53545" y="434369"/>
                    <a:pt x="42707" y="417695"/>
                    <a:pt x="33953" y="399770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8A390227-479F-8C03-4542-6AE3B960CE1F}"/>
                </a:ext>
              </a:extLst>
            </p:cNvPr>
            <p:cNvSpPr/>
            <p:nvPr/>
          </p:nvSpPr>
          <p:spPr>
            <a:xfrm>
              <a:off x="19731017" y="4274080"/>
              <a:ext cx="328074" cy="217041"/>
            </a:xfrm>
            <a:custGeom>
              <a:avLst/>
              <a:gdLst>
                <a:gd name="connsiteX0" fmla="*/ 160475 w 328074"/>
                <a:gd name="connsiteY0" fmla="*/ 37307 h 217041"/>
                <a:gd name="connsiteX1" fmla="*/ 18744 w 328074"/>
                <a:gd name="connsiteY1" fmla="*/ 136520 h 217041"/>
                <a:gd name="connsiteX2" fmla="*/ 77521 w 328074"/>
                <a:gd name="connsiteY2" fmla="*/ 216557 h 217041"/>
                <a:gd name="connsiteX3" fmla="*/ 321382 w 328074"/>
                <a:gd name="connsiteY3" fmla="*/ 72323 h 217041"/>
                <a:gd name="connsiteX4" fmla="*/ 321798 w 328074"/>
                <a:gd name="connsiteY4" fmla="*/ 19799 h 217041"/>
                <a:gd name="connsiteX5" fmla="*/ 268440 w 328074"/>
                <a:gd name="connsiteY5" fmla="*/ 207 h 217041"/>
                <a:gd name="connsiteX6" fmla="*/ 160475 w 328074"/>
                <a:gd name="connsiteY6" fmla="*/ 37307 h 21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074" h="217041">
                  <a:moveTo>
                    <a:pt x="160475" y="37307"/>
                  </a:moveTo>
                  <a:cubicBezTo>
                    <a:pt x="111704" y="64820"/>
                    <a:pt x="60430" y="99002"/>
                    <a:pt x="18744" y="136520"/>
                  </a:cubicBezTo>
                  <a:cubicBezTo>
                    <a:pt x="-30444" y="181124"/>
                    <a:pt x="27082" y="221976"/>
                    <a:pt x="77521" y="216557"/>
                  </a:cubicBezTo>
                  <a:cubicBezTo>
                    <a:pt x="157557" y="208219"/>
                    <a:pt x="287616" y="150693"/>
                    <a:pt x="321382" y="72323"/>
                  </a:cubicBezTo>
                  <a:cubicBezTo>
                    <a:pt x="328467" y="55649"/>
                    <a:pt x="331803" y="34806"/>
                    <a:pt x="321798" y="19799"/>
                  </a:cubicBezTo>
                  <a:cubicBezTo>
                    <a:pt x="310960" y="3125"/>
                    <a:pt x="288032" y="-1044"/>
                    <a:pt x="268440" y="207"/>
                  </a:cubicBezTo>
                  <a:cubicBezTo>
                    <a:pt x="229673" y="2291"/>
                    <a:pt x="193824" y="18549"/>
                    <a:pt x="160475" y="37307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BF57987-A47E-F359-C897-9E1923B18F03}"/>
                </a:ext>
              </a:extLst>
            </p:cNvPr>
            <p:cNvSpPr/>
            <p:nvPr/>
          </p:nvSpPr>
          <p:spPr>
            <a:xfrm>
              <a:off x="18803961" y="4108886"/>
              <a:ext cx="289589" cy="297887"/>
            </a:xfrm>
            <a:custGeom>
              <a:avLst/>
              <a:gdLst>
                <a:gd name="connsiteX0" fmla="*/ 20799 w 289589"/>
                <a:gd name="connsiteY0" fmla="*/ 131636 h 297887"/>
                <a:gd name="connsiteX1" fmla="*/ 162947 w 289589"/>
                <a:gd name="connsiteY1" fmla="*/ 287541 h 297887"/>
                <a:gd name="connsiteX2" fmla="*/ 286336 w 289589"/>
                <a:gd name="connsiteY2" fmla="*/ 206254 h 297887"/>
                <a:gd name="connsiteX3" fmla="*/ 271745 w 289589"/>
                <a:gd name="connsiteY3" fmla="*/ 178324 h 297887"/>
                <a:gd name="connsiteX4" fmla="*/ 162947 w 289589"/>
                <a:gd name="connsiteY4" fmla="*/ 59519 h 297887"/>
                <a:gd name="connsiteX5" fmla="*/ 80409 w 289589"/>
                <a:gd name="connsiteY5" fmla="*/ 5328 h 297887"/>
                <a:gd name="connsiteX6" fmla="*/ 47478 w 289589"/>
                <a:gd name="connsiteY6" fmla="*/ 325 h 297887"/>
                <a:gd name="connsiteX7" fmla="*/ 374 w 289589"/>
                <a:gd name="connsiteY7" fmla="*/ 56184 h 297887"/>
                <a:gd name="connsiteX8" fmla="*/ 20799 w 289589"/>
                <a:gd name="connsiteY8" fmla="*/ 131636 h 29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589" h="297887">
                  <a:moveTo>
                    <a:pt x="20799" y="131636"/>
                  </a:moveTo>
                  <a:cubicBezTo>
                    <a:pt x="49979" y="186662"/>
                    <a:pt x="104587" y="259612"/>
                    <a:pt x="162947" y="287541"/>
                  </a:cubicBezTo>
                  <a:cubicBezTo>
                    <a:pt x="223391" y="316305"/>
                    <a:pt x="307178" y="283790"/>
                    <a:pt x="286336" y="206254"/>
                  </a:cubicBezTo>
                  <a:cubicBezTo>
                    <a:pt x="283835" y="195832"/>
                    <a:pt x="277999" y="186662"/>
                    <a:pt x="271745" y="178324"/>
                  </a:cubicBezTo>
                  <a:cubicBezTo>
                    <a:pt x="241733" y="136638"/>
                    <a:pt x="200881" y="94536"/>
                    <a:pt x="162947" y="59519"/>
                  </a:cubicBezTo>
                  <a:cubicBezTo>
                    <a:pt x="138352" y="37009"/>
                    <a:pt x="111673" y="16583"/>
                    <a:pt x="80409" y="5328"/>
                  </a:cubicBezTo>
                  <a:cubicBezTo>
                    <a:pt x="69988" y="1576"/>
                    <a:pt x="58733" y="-925"/>
                    <a:pt x="47478" y="325"/>
                  </a:cubicBezTo>
                  <a:cubicBezTo>
                    <a:pt x="21216" y="3660"/>
                    <a:pt x="2875" y="29922"/>
                    <a:pt x="374" y="56184"/>
                  </a:cubicBezTo>
                  <a:cubicBezTo>
                    <a:pt x="-2128" y="82864"/>
                    <a:pt x="8294" y="108709"/>
                    <a:pt x="20799" y="131636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C5EC6D7F-A15A-7378-394B-515A955DCE1D}"/>
                </a:ext>
              </a:extLst>
            </p:cNvPr>
            <p:cNvSpPr/>
            <p:nvPr/>
          </p:nvSpPr>
          <p:spPr>
            <a:xfrm>
              <a:off x="19251619" y="3786081"/>
              <a:ext cx="161650" cy="472468"/>
            </a:xfrm>
            <a:custGeom>
              <a:avLst/>
              <a:gdLst>
                <a:gd name="connsiteX0" fmla="*/ 34182 w 161650"/>
                <a:gd name="connsiteY0" fmla="*/ 57173 h 472468"/>
                <a:gd name="connsiteX1" fmla="*/ 21677 w 161650"/>
                <a:gd name="connsiteY1" fmla="*/ 110114 h 472468"/>
                <a:gd name="connsiteX2" fmla="*/ 5003 w 161650"/>
                <a:gd name="connsiteY2" fmla="*/ 259767 h 472468"/>
                <a:gd name="connsiteX3" fmla="*/ 0 w 161650"/>
                <a:gd name="connsiteY3" fmla="*/ 363148 h 472468"/>
                <a:gd name="connsiteX4" fmla="*/ 28763 w 161650"/>
                <a:gd name="connsiteY4" fmla="*/ 446103 h 472468"/>
                <a:gd name="connsiteX5" fmla="*/ 69198 w 161650"/>
                <a:gd name="connsiteY5" fmla="*/ 471948 h 472468"/>
                <a:gd name="connsiteX6" fmla="*/ 140481 w 161650"/>
                <a:gd name="connsiteY6" fmla="*/ 356895 h 472468"/>
                <a:gd name="connsiteX7" fmla="*/ 158406 w 161650"/>
                <a:gd name="connsiteY7" fmla="*/ 165557 h 472468"/>
                <a:gd name="connsiteX8" fmla="*/ 159656 w 161650"/>
                <a:gd name="connsiteY8" fmla="*/ 62175 h 472468"/>
                <a:gd name="connsiteX9" fmla="*/ 147984 w 161650"/>
                <a:gd name="connsiteY9" fmla="*/ 25492 h 472468"/>
                <a:gd name="connsiteX10" fmla="*/ 84206 w 161650"/>
                <a:gd name="connsiteY10" fmla="*/ 1731 h 472468"/>
                <a:gd name="connsiteX11" fmla="*/ 34182 w 161650"/>
                <a:gd name="connsiteY11" fmla="*/ 57173 h 47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650" h="472468">
                  <a:moveTo>
                    <a:pt x="34182" y="57173"/>
                  </a:moveTo>
                  <a:cubicBezTo>
                    <a:pt x="28763" y="74681"/>
                    <a:pt x="25846" y="93440"/>
                    <a:pt x="21677" y="110114"/>
                  </a:cubicBezTo>
                  <a:cubicBezTo>
                    <a:pt x="9171" y="158887"/>
                    <a:pt x="6254" y="209744"/>
                    <a:pt x="5003" y="259767"/>
                  </a:cubicBezTo>
                  <a:cubicBezTo>
                    <a:pt x="4169" y="294366"/>
                    <a:pt x="0" y="328548"/>
                    <a:pt x="0" y="363148"/>
                  </a:cubicBezTo>
                  <a:cubicBezTo>
                    <a:pt x="0" y="393995"/>
                    <a:pt x="9171" y="421091"/>
                    <a:pt x="28763" y="446103"/>
                  </a:cubicBezTo>
                  <a:cubicBezTo>
                    <a:pt x="38768" y="459026"/>
                    <a:pt x="52941" y="469447"/>
                    <a:pt x="69198" y="471948"/>
                  </a:cubicBezTo>
                  <a:cubicBezTo>
                    <a:pt x="126307" y="479869"/>
                    <a:pt x="134645" y="395246"/>
                    <a:pt x="140481" y="356895"/>
                  </a:cubicBezTo>
                  <a:cubicBezTo>
                    <a:pt x="150068" y="293532"/>
                    <a:pt x="156321" y="229336"/>
                    <a:pt x="158406" y="165557"/>
                  </a:cubicBezTo>
                  <a:cubicBezTo>
                    <a:pt x="159656" y="130957"/>
                    <a:pt x="164241" y="96775"/>
                    <a:pt x="159656" y="62175"/>
                  </a:cubicBezTo>
                  <a:cubicBezTo>
                    <a:pt x="157988" y="49253"/>
                    <a:pt x="155070" y="36330"/>
                    <a:pt x="147984" y="25492"/>
                  </a:cubicBezTo>
                  <a:cubicBezTo>
                    <a:pt x="134645" y="5066"/>
                    <a:pt x="107549" y="-4105"/>
                    <a:pt x="84206" y="1731"/>
                  </a:cubicBezTo>
                  <a:cubicBezTo>
                    <a:pt x="55025" y="9234"/>
                    <a:pt x="42103" y="31328"/>
                    <a:pt x="34182" y="57173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2BA037F-2565-A37A-ED7C-B3F4F13F8E26}"/>
                </a:ext>
              </a:extLst>
            </p:cNvPr>
            <p:cNvSpPr/>
            <p:nvPr/>
          </p:nvSpPr>
          <p:spPr>
            <a:xfrm>
              <a:off x="19439034" y="3806458"/>
              <a:ext cx="259265" cy="459411"/>
            </a:xfrm>
            <a:custGeom>
              <a:avLst/>
              <a:gdLst>
                <a:gd name="connsiteX0" fmla="*/ 138983 w 259265"/>
                <a:gd name="connsiteY0" fmla="*/ 37630 h 459411"/>
                <a:gd name="connsiteX1" fmla="*/ 110638 w 259265"/>
                <a:gd name="connsiteY1" fmla="*/ 84318 h 459411"/>
                <a:gd name="connsiteX2" fmla="*/ 48943 w 259265"/>
                <a:gd name="connsiteY2" fmla="*/ 221465 h 459411"/>
                <a:gd name="connsiteX3" fmla="*/ 587 w 259265"/>
                <a:gd name="connsiteY3" fmla="*/ 400714 h 459411"/>
                <a:gd name="connsiteX4" fmla="*/ 17678 w 259265"/>
                <a:gd name="connsiteY4" fmla="*/ 442400 h 459411"/>
                <a:gd name="connsiteX5" fmla="*/ 147737 w 259265"/>
                <a:gd name="connsiteY5" fmla="*/ 355277 h 459411"/>
                <a:gd name="connsiteX6" fmla="*/ 224022 w 259265"/>
                <a:gd name="connsiteY6" fmla="*/ 178528 h 459411"/>
                <a:gd name="connsiteX7" fmla="*/ 256953 w 259265"/>
                <a:gd name="connsiteY7" fmla="*/ 80566 h 459411"/>
                <a:gd name="connsiteX8" fmla="*/ 257370 w 259265"/>
                <a:gd name="connsiteY8" fmla="*/ 42215 h 459411"/>
                <a:gd name="connsiteX9" fmla="*/ 204013 w 259265"/>
                <a:gd name="connsiteY9" fmla="*/ 112 h 459411"/>
                <a:gd name="connsiteX10" fmla="*/ 138983 w 259265"/>
                <a:gd name="connsiteY10" fmla="*/ 37630 h 459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9265" h="459411">
                  <a:moveTo>
                    <a:pt x="138983" y="37630"/>
                  </a:moveTo>
                  <a:cubicBezTo>
                    <a:pt x="128562" y="52637"/>
                    <a:pt x="119808" y="69728"/>
                    <a:pt x="110638" y="84318"/>
                  </a:cubicBezTo>
                  <a:cubicBezTo>
                    <a:pt x="83958" y="126838"/>
                    <a:pt x="65200" y="174360"/>
                    <a:pt x="48943" y="221465"/>
                  </a:cubicBezTo>
                  <a:cubicBezTo>
                    <a:pt x="28517" y="279408"/>
                    <a:pt x="-4832" y="337352"/>
                    <a:pt x="587" y="400714"/>
                  </a:cubicBezTo>
                  <a:cubicBezTo>
                    <a:pt x="1838" y="416138"/>
                    <a:pt x="7257" y="431145"/>
                    <a:pt x="17678" y="442400"/>
                  </a:cubicBezTo>
                  <a:cubicBezTo>
                    <a:pt x="73120" y="500344"/>
                    <a:pt x="128145" y="394878"/>
                    <a:pt x="147737" y="355277"/>
                  </a:cubicBezTo>
                  <a:cubicBezTo>
                    <a:pt x="176500" y="297750"/>
                    <a:pt x="201929" y="238973"/>
                    <a:pt x="224022" y="178528"/>
                  </a:cubicBezTo>
                  <a:cubicBezTo>
                    <a:pt x="235694" y="146013"/>
                    <a:pt x="250700" y="114749"/>
                    <a:pt x="256953" y="80566"/>
                  </a:cubicBezTo>
                  <a:cubicBezTo>
                    <a:pt x="259038" y="68061"/>
                    <a:pt x="260704" y="54721"/>
                    <a:pt x="257370" y="42215"/>
                  </a:cubicBezTo>
                  <a:cubicBezTo>
                    <a:pt x="251118" y="18871"/>
                    <a:pt x="228190" y="1780"/>
                    <a:pt x="204013" y="112"/>
                  </a:cubicBezTo>
                  <a:cubicBezTo>
                    <a:pt x="173166" y="-1555"/>
                    <a:pt x="153990" y="15536"/>
                    <a:pt x="138983" y="37630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B8F11DC3-EC30-6D0E-8330-1EE5EC6471CB}"/>
                </a:ext>
              </a:extLst>
            </p:cNvPr>
            <p:cNvSpPr/>
            <p:nvPr/>
          </p:nvSpPr>
          <p:spPr>
            <a:xfrm>
              <a:off x="19585399" y="3959206"/>
              <a:ext cx="357813" cy="399373"/>
            </a:xfrm>
            <a:custGeom>
              <a:avLst/>
              <a:gdLst>
                <a:gd name="connsiteX0" fmla="*/ 246066 w 357813"/>
                <a:gd name="connsiteY0" fmla="*/ 20779 h 399373"/>
                <a:gd name="connsiteX1" fmla="*/ 205215 w 357813"/>
                <a:gd name="connsiteY1" fmla="*/ 57045 h 399373"/>
                <a:gd name="connsiteX2" fmla="*/ 105169 w 357813"/>
                <a:gd name="connsiteY2" fmla="*/ 169597 h 399373"/>
                <a:gd name="connsiteX3" fmla="*/ 43058 w 357813"/>
                <a:gd name="connsiteY3" fmla="*/ 248384 h 399373"/>
                <a:gd name="connsiteX4" fmla="*/ 4708 w 357813"/>
                <a:gd name="connsiteY4" fmla="*/ 327587 h 399373"/>
                <a:gd name="connsiteX5" fmla="*/ 3873 w 357813"/>
                <a:gd name="connsiteY5" fmla="*/ 372191 h 399373"/>
                <a:gd name="connsiteX6" fmla="*/ 67236 w 357813"/>
                <a:gd name="connsiteY6" fmla="*/ 396786 h 399373"/>
                <a:gd name="connsiteX7" fmla="*/ 159778 w 357813"/>
                <a:gd name="connsiteY7" fmla="*/ 326753 h 399373"/>
                <a:gd name="connsiteX8" fmla="*/ 285250 w 357813"/>
                <a:gd name="connsiteY8" fmla="*/ 180852 h 399373"/>
                <a:gd name="connsiteX9" fmla="*/ 346112 w 357813"/>
                <a:gd name="connsiteY9" fmla="*/ 97064 h 399373"/>
                <a:gd name="connsiteX10" fmla="*/ 357784 w 357813"/>
                <a:gd name="connsiteY10" fmla="*/ 60380 h 399373"/>
                <a:gd name="connsiteX11" fmla="*/ 319433 w 357813"/>
                <a:gd name="connsiteY11" fmla="*/ 4104 h 399373"/>
                <a:gd name="connsiteX12" fmla="*/ 246066 w 357813"/>
                <a:gd name="connsiteY12" fmla="*/ 20779 h 39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813" h="399373">
                  <a:moveTo>
                    <a:pt x="246066" y="20779"/>
                  </a:moveTo>
                  <a:cubicBezTo>
                    <a:pt x="231477" y="32034"/>
                    <a:pt x="218137" y="45790"/>
                    <a:pt x="205215" y="57045"/>
                  </a:cubicBezTo>
                  <a:cubicBezTo>
                    <a:pt x="166864" y="89560"/>
                    <a:pt x="135182" y="129579"/>
                    <a:pt x="105169" y="169597"/>
                  </a:cubicBezTo>
                  <a:cubicBezTo>
                    <a:pt x="85160" y="196276"/>
                    <a:pt x="62650" y="221288"/>
                    <a:pt x="43058" y="248384"/>
                  </a:cubicBezTo>
                  <a:cubicBezTo>
                    <a:pt x="26384" y="271728"/>
                    <a:pt x="14295" y="300491"/>
                    <a:pt x="4708" y="327587"/>
                  </a:cubicBezTo>
                  <a:cubicBezTo>
                    <a:pt x="-296" y="341760"/>
                    <a:pt x="-2379" y="358018"/>
                    <a:pt x="3873" y="372191"/>
                  </a:cubicBezTo>
                  <a:cubicBezTo>
                    <a:pt x="13461" y="393868"/>
                    <a:pt x="45976" y="404706"/>
                    <a:pt x="67236" y="396786"/>
                  </a:cubicBezTo>
                  <a:cubicBezTo>
                    <a:pt x="103918" y="383029"/>
                    <a:pt x="132681" y="355100"/>
                    <a:pt x="159778" y="326753"/>
                  </a:cubicBezTo>
                  <a:cubicBezTo>
                    <a:pt x="204380" y="280482"/>
                    <a:pt x="246066" y="231709"/>
                    <a:pt x="285250" y="180852"/>
                  </a:cubicBezTo>
                  <a:cubicBezTo>
                    <a:pt x="306093" y="153340"/>
                    <a:pt x="329854" y="127911"/>
                    <a:pt x="346112" y="97064"/>
                  </a:cubicBezTo>
                  <a:cubicBezTo>
                    <a:pt x="351948" y="85808"/>
                    <a:pt x="357367" y="73303"/>
                    <a:pt x="357784" y="60380"/>
                  </a:cubicBezTo>
                  <a:cubicBezTo>
                    <a:pt x="358617" y="36202"/>
                    <a:pt x="341943" y="12858"/>
                    <a:pt x="319433" y="4104"/>
                  </a:cubicBezTo>
                  <a:cubicBezTo>
                    <a:pt x="290670" y="-6317"/>
                    <a:pt x="267326" y="4521"/>
                    <a:pt x="246066" y="20779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4" name="Graphic 202">
            <a:extLst>
              <a:ext uri="{FF2B5EF4-FFF2-40B4-BE49-F238E27FC236}">
                <a16:creationId xmlns:a16="http://schemas.microsoft.com/office/drawing/2014/main" id="{017018EC-1653-ADD6-77F3-58790FA66DF3}"/>
              </a:ext>
            </a:extLst>
          </p:cNvPr>
          <p:cNvGrpSpPr/>
          <p:nvPr userDrawn="1"/>
        </p:nvGrpSpPr>
        <p:grpSpPr>
          <a:xfrm>
            <a:off x="-57538" y="0"/>
            <a:ext cx="12308211" cy="7799042"/>
            <a:chOff x="6266967" y="113799"/>
            <a:chExt cx="18337523" cy="9943014"/>
          </a:xfrm>
          <a:solidFill>
            <a:srgbClr val="BAEAF6"/>
          </a:solidFill>
        </p:grpSpPr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BC1378FC-9EE6-0D58-64DA-C346A774E0AE}"/>
                </a:ext>
              </a:extLst>
            </p:cNvPr>
            <p:cNvSpPr/>
            <p:nvPr/>
          </p:nvSpPr>
          <p:spPr>
            <a:xfrm>
              <a:off x="12205400" y="5639122"/>
              <a:ext cx="564034" cy="547988"/>
            </a:xfrm>
            <a:custGeom>
              <a:avLst/>
              <a:gdLst>
                <a:gd name="connsiteX0" fmla="*/ 457407 w 564034"/>
                <a:gd name="connsiteY0" fmla="*/ 48318 h 547988"/>
                <a:gd name="connsiteX1" fmla="*/ 443651 w 564034"/>
                <a:gd name="connsiteY1" fmla="*/ 168374 h 547988"/>
                <a:gd name="connsiteX2" fmla="*/ 458242 w 564034"/>
                <a:gd name="connsiteY2" fmla="*/ 206308 h 547988"/>
                <a:gd name="connsiteX3" fmla="*/ 549116 w 564034"/>
                <a:gd name="connsiteY3" fmla="*/ 285928 h 547988"/>
                <a:gd name="connsiteX4" fmla="*/ 529106 w 564034"/>
                <a:gd name="connsiteY4" fmla="*/ 361380 h 547988"/>
                <a:gd name="connsiteX5" fmla="*/ 410719 w 564034"/>
                <a:gd name="connsiteY5" fmla="*/ 385140 h 547988"/>
                <a:gd name="connsiteX6" fmla="*/ 379039 w 564034"/>
                <a:gd name="connsiteY6" fmla="*/ 410569 h 547988"/>
                <a:gd name="connsiteX7" fmla="*/ 331517 w 564034"/>
                <a:gd name="connsiteY7" fmla="*/ 521454 h 547988"/>
                <a:gd name="connsiteX8" fmla="*/ 253148 w 564034"/>
                <a:gd name="connsiteY8" fmla="*/ 525622 h 547988"/>
                <a:gd name="connsiteX9" fmla="*/ 193956 w 564034"/>
                <a:gd name="connsiteY9" fmla="*/ 420574 h 547988"/>
                <a:gd name="connsiteX10" fmla="*/ 159773 w 564034"/>
                <a:gd name="connsiteY10" fmla="*/ 398480 h 547988"/>
                <a:gd name="connsiteX11" fmla="*/ 39719 w 564034"/>
                <a:gd name="connsiteY11" fmla="*/ 387641 h 547988"/>
                <a:gd name="connsiteX12" fmla="*/ 11373 w 564034"/>
                <a:gd name="connsiteY12" fmla="*/ 314691 h 547988"/>
                <a:gd name="connsiteX13" fmla="*/ 93076 w 564034"/>
                <a:gd name="connsiteY13" fmla="*/ 225900 h 547988"/>
                <a:gd name="connsiteX14" fmla="*/ 103497 w 564034"/>
                <a:gd name="connsiteY14" fmla="*/ 186716 h 547988"/>
                <a:gd name="connsiteX15" fmla="*/ 76819 w 564034"/>
                <a:gd name="connsiteY15" fmla="*/ 69161 h 547988"/>
                <a:gd name="connsiteX16" fmla="*/ 137680 w 564034"/>
                <a:gd name="connsiteY16" fmla="*/ 19972 h 547988"/>
                <a:gd name="connsiteX17" fmla="*/ 247313 w 564034"/>
                <a:gd name="connsiteY17" fmla="*/ 70412 h 547988"/>
                <a:gd name="connsiteX18" fmla="*/ 287748 w 564034"/>
                <a:gd name="connsiteY18" fmla="*/ 68328 h 547988"/>
                <a:gd name="connsiteX19" fmla="*/ 391544 w 564034"/>
                <a:gd name="connsiteY19" fmla="*/ 6632 h 547988"/>
                <a:gd name="connsiteX20" fmla="*/ 457407 w 564034"/>
                <a:gd name="connsiteY20" fmla="*/ 48318 h 5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4034" h="547988">
                  <a:moveTo>
                    <a:pt x="457407" y="48318"/>
                  </a:moveTo>
                  <a:lnTo>
                    <a:pt x="443651" y="168374"/>
                  </a:lnTo>
                  <a:cubicBezTo>
                    <a:pt x="441984" y="182547"/>
                    <a:pt x="447403" y="196720"/>
                    <a:pt x="458242" y="206308"/>
                  </a:cubicBezTo>
                  <a:lnTo>
                    <a:pt x="549116" y="285928"/>
                  </a:lnTo>
                  <a:cubicBezTo>
                    <a:pt x="576211" y="309689"/>
                    <a:pt x="564539" y="354293"/>
                    <a:pt x="529106" y="361380"/>
                  </a:cubicBezTo>
                  <a:lnTo>
                    <a:pt x="410719" y="385140"/>
                  </a:lnTo>
                  <a:cubicBezTo>
                    <a:pt x="396547" y="388059"/>
                    <a:pt x="384875" y="397646"/>
                    <a:pt x="379039" y="410569"/>
                  </a:cubicBezTo>
                  <a:lnTo>
                    <a:pt x="331517" y="521454"/>
                  </a:lnTo>
                  <a:cubicBezTo>
                    <a:pt x="317344" y="554803"/>
                    <a:pt x="271073" y="557304"/>
                    <a:pt x="253148" y="525622"/>
                  </a:cubicBezTo>
                  <a:lnTo>
                    <a:pt x="193956" y="420574"/>
                  </a:lnTo>
                  <a:cubicBezTo>
                    <a:pt x="186868" y="408068"/>
                    <a:pt x="173946" y="399731"/>
                    <a:pt x="159773" y="398480"/>
                  </a:cubicBezTo>
                  <a:lnTo>
                    <a:pt x="39719" y="387641"/>
                  </a:lnTo>
                  <a:cubicBezTo>
                    <a:pt x="3870" y="384307"/>
                    <a:pt x="-12806" y="341371"/>
                    <a:pt x="11373" y="314691"/>
                  </a:cubicBezTo>
                  <a:lnTo>
                    <a:pt x="93076" y="225900"/>
                  </a:lnTo>
                  <a:cubicBezTo>
                    <a:pt x="102664" y="215479"/>
                    <a:pt x="106832" y="200472"/>
                    <a:pt x="103497" y="186716"/>
                  </a:cubicBezTo>
                  <a:lnTo>
                    <a:pt x="76819" y="69161"/>
                  </a:lnTo>
                  <a:cubicBezTo>
                    <a:pt x="68899" y="33728"/>
                    <a:pt x="104748" y="4548"/>
                    <a:pt x="137680" y="19972"/>
                  </a:cubicBezTo>
                  <a:lnTo>
                    <a:pt x="247313" y="70412"/>
                  </a:lnTo>
                  <a:cubicBezTo>
                    <a:pt x="260235" y="76248"/>
                    <a:pt x="275659" y="75414"/>
                    <a:pt x="287748" y="68328"/>
                  </a:cubicBezTo>
                  <a:lnTo>
                    <a:pt x="391544" y="6632"/>
                  </a:lnTo>
                  <a:cubicBezTo>
                    <a:pt x="422809" y="-12543"/>
                    <a:pt x="461576" y="12468"/>
                    <a:pt x="457407" y="48318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246A0FA7-6AF5-2F46-04B4-8734D94BB069}"/>
                </a:ext>
              </a:extLst>
            </p:cNvPr>
            <p:cNvSpPr/>
            <p:nvPr/>
          </p:nvSpPr>
          <p:spPr>
            <a:xfrm>
              <a:off x="19077448" y="1090671"/>
              <a:ext cx="553356" cy="562383"/>
            </a:xfrm>
            <a:custGeom>
              <a:avLst/>
              <a:gdLst>
                <a:gd name="connsiteX0" fmla="*/ 46613 w 553356"/>
                <a:gd name="connsiteY0" fmla="*/ 117615 h 562383"/>
                <a:gd name="connsiteX1" fmla="*/ 167085 w 553356"/>
                <a:gd name="connsiteY1" fmla="*/ 126786 h 562383"/>
                <a:gd name="connsiteX2" fmla="*/ 204184 w 553356"/>
                <a:gd name="connsiteY2" fmla="*/ 110528 h 562383"/>
                <a:gd name="connsiteX3" fmla="*/ 280052 w 553356"/>
                <a:gd name="connsiteY3" fmla="*/ 16318 h 562383"/>
                <a:gd name="connsiteX4" fmla="*/ 356337 w 553356"/>
                <a:gd name="connsiteY4" fmla="*/ 33409 h 562383"/>
                <a:gd name="connsiteX5" fmla="*/ 385100 w 553356"/>
                <a:gd name="connsiteY5" fmla="*/ 150547 h 562383"/>
                <a:gd name="connsiteX6" fmla="*/ 412196 w 553356"/>
                <a:gd name="connsiteY6" fmla="*/ 180977 h 562383"/>
                <a:gd name="connsiteX7" fmla="*/ 525163 w 553356"/>
                <a:gd name="connsiteY7" fmla="*/ 223914 h 562383"/>
                <a:gd name="connsiteX8" fmla="*/ 532666 w 553356"/>
                <a:gd name="connsiteY8" fmla="*/ 301866 h 562383"/>
                <a:gd name="connsiteX9" fmla="*/ 430120 w 553356"/>
                <a:gd name="connsiteY9" fmla="*/ 365229 h 562383"/>
                <a:gd name="connsiteX10" fmla="*/ 409278 w 553356"/>
                <a:gd name="connsiteY10" fmla="*/ 400245 h 562383"/>
                <a:gd name="connsiteX11" fmla="*/ 403441 w 553356"/>
                <a:gd name="connsiteY11" fmla="*/ 520718 h 562383"/>
                <a:gd name="connsiteX12" fmla="*/ 331742 w 553356"/>
                <a:gd name="connsiteY12" fmla="*/ 551982 h 562383"/>
                <a:gd name="connsiteX13" fmla="*/ 239617 w 553356"/>
                <a:gd name="connsiteY13" fmla="*/ 474029 h 562383"/>
                <a:gd name="connsiteX14" fmla="*/ 200017 w 553356"/>
                <a:gd name="connsiteY14" fmla="*/ 465275 h 562383"/>
                <a:gd name="connsiteX15" fmla="*/ 83297 w 553356"/>
                <a:gd name="connsiteY15" fmla="*/ 496957 h 562383"/>
                <a:gd name="connsiteX16" fmla="*/ 31607 w 553356"/>
                <a:gd name="connsiteY16" fmla="*/ 438180 h 562383"/>
                <a:gd name="connsiteX17" fmla="*/ 77461 w 553356"/>
                <a:gd name="connsiteY17" fmla="*/ 326461 h 562383"/>
                <a:gd name="connsiteX18" fmla="*/ 73710 w 553356"/>
                <a:gd name="connsiteY18" fmla="*/ 286026 h 562383"/>
                <a:gd name="connsiteX19" fmla="*/ 7846 w 553356"/>
                <a:gd name="connsiteY19" fmla="*/ 185146 h 562383"/>
                <a:gd name="connsiteX20" fmla="*/ 46613 w 553356"/>
                <a:gd name="connsiteY20" fmla="*/ 117615 h 56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3356" h="562383">
                  <a:moveTo>
                    <a:pt x="46613" y="117615"/>
                  </a:moveTo>
                  <a:lnTo>
                    <a:pt x="167085" y="126786"/>
                  </a:lnTo>
                  <a:cubicBezTo>
                    <a:pt x="181258" y="128036"/>
                    <a:pt x="195431" y="121783"/>
                    <a:pt x="204184" y="110528"/>
                  </a:cubicBezTo>
                  <a:lnTo>
                    <a:pt x="280052" y="16318"/>
                  </a:lnTo>
                  <a:cubicBezTo>
                    <a:pt x="302563" y="-12029"/>
                    <a:pt x="348000" y="-1607"/>
                    <a:pt x="356337" y="33409"/>
                  </a:cubicBezTo>
                  <a:lnTo>
                    <a:pt x="385100" y="150547"/>
                  </a:lnTo>
                  <a:cubicBezTo>
                    <a:pt x="388435" y="164303"/>
                    <a:pt x="398439" y="175975"/>
                    <a:pt x="412196" y="180977"/>
                  </a:cubicBezTo>
                  <a:lnTo>
                    <a:pt x="525163" y="223914"/>
                  </a:lnTo>
                  <a:cubicBezTo>
                    <a:pt x="558928" y="236837"/>
                    <a:pt x="563514" y="282691"/>
                    <a:pt x="532666" y="301866"/>
                  </a:cubicBezTo>
                  <a:lnTo>
                    <a:pt x="430120" y="365229"/>
                  </a:lnTo>
                  <a:cubicBezTo>
                    <a:pt x="418031" y="372733"/>
                    <a:pt x="410111" y="385655"/>
                    <a:pt x="409278" y="400245"/>
                  </a:cubicBezTo>
                  <a:lnTo>
                    <a:pt x="403441" y="520718"/>
                  </a:lnTo>
                  <a:cubicBezTo>
                    <a:pt x="401774" y="556985"/>
                    <a:pt x="359254" y="575326"/>
                    <a:pt x="331742" y="551982"/>
                  </a:cubicBezTo>
                  <a:lnTo>
                    <a:pt x="239617" y="474029"/>
                  </a:lnTo>
                  <a:cubicBezTo>
                    <a:pt x="228780" y="464859"/>
                    <a:pt x="213772" y="461524"/>
                    <a:pt x="200017" y="465275"/>
                  </a:cubicBezTo>
                  <a:lnTo>
                    <a:pt x="83297" y="496957"/>
                  </a:lnTo>
                  <a:cubicBezTo>
                    <a:pt x="48281" y="506544"/>
                    <a:pt x="17850" y="471945"/>
                    <a:pt x="31607" y="438180"/>
                  </a:cubicBezTo>
                  <a:lnTo>
                    <a:pt x="77461" y="326461"/>
                  </a:lnTo>
                  <a:cubicBezTo>
                    <a:pt x="82881" y="313122"/>
                    <a:pt x="81629" y="298115"/>
                    <a:pt x="73710" y="286026"/>
                  </a:cubicBezTo>
                  <a:lnTo>
                    <a:pt x="7846" y="185146"/>
                  </a:lnTo>
                  <a:cubicBezTo>
                    <a:pt x="-12997" y="154715"/>
                    <a:pt x="10347" y="114697"/>
                    <a:pt x="46613" y="117615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D3138816-8E4E-CA8E-4B34-7018CDAE11BE}"/>
                </a:ext>
              </a:extLst>
            </p:cNvPr>
            <p:cNvSpPr/>
            <p:nvPr/>
          </p:nvSpPr>
          <p:spPr>
            <a:xfrm>
              <a:off x="13023953" y="113799"/>
              <a:ext cx="417842" cy="424245"/>
            </a:xfrm>
            <a:custGeom>
              <a:avLst/>
              <a:gdLst>
                <a:gd name="connsiteX0" fmla="*/ 35700 w 417842"/>
                <a:gd name="connsiteY0" fmla="*/ 88606 h 424245"/>
                <a:gd name="connsiteX1" fmla="*/ 126575 w 417842"/>
                <a:gd name="connsiteY1" fmla="*/ 95275 h 424245"/>
                <a:gd name="connsiteX2" fmla="*/ 154920 w 417842"/>
                <a:gd name="connsiteY2" fmla="*/ 83187 h 424245"/>
                <a:gd name="connsiteX3" fmla="*/ 212029 w 417842"/>
                <a:gd name="connsiteY3" fmla="*/ 12320 h 424245"/>
                <a:gd name="connsiteX4" fmla="*/ 269556 w 417842"/>
                <a:gd name="connsiteY4" fmla="*/ 25243 h 424245"/>
                <a:gd name="connsiteX5" fmla="*/ 291233 w 417842"/>
                <a:gd name="connsiteY5" fmla="*/ 113617 h 424245"/>
                <a:gd name="connsiteX6" fmla="*/ 311658 w 417842"/>
                <a:gd name="connsiteY6" fmla="*/ 136545 h 424245"/>
                <a:gd name="connsiteX7" fmla="*/ 396697 w 417842"/>
                <a:gd name="connsiteY7" fmla="*/ 169060 h 424245"/>
                <a:gd name="connsiteX8" fmla="*/ 402115 w 417842"/>
                <a:gd name="connsiteY8" fmla="*/ 227837 h 424245"/>
                <a:gd name="connsiteX9" fmla="*/ 324581 w 417842"/>
                <a:gd name="connsiteY9" fmla="*/ 275776 h 424245"/>
                <a:gd name="connsiteX10" fmla="*/ 309157 w 417842"/>
                <a:gd name="connsiteY10" fmla="*/ 302038 h 424245"/>
                <a:gd name="connsiteX11" fmla="*/ 304571 w 417842"/>
                <a:gd name="connsiteY11" fmla="*/ 392913 h 424245"/>
                <a:gd name="connsiteX12" fmla="*/ 250381 w 417842"/>
                <a:gd name="connsiteY12" fmla="*/ 416257 h 424245"/>
                <a:gd name="connsiteX13" fmla="*/ 180765 w 417842"/>
                <a:gd name="connsiteY13" fmla="*/ 357480 h 424245"/>
                <a:gd name="connsiteX14" fmla="*/ 150752 w 417842"/>
                <a:gd name="connsiteY14" fmla="*/ 350810 h 424245"/>
                <a:gd name="connsiteX15" fmla="*/ 62796 w 417842"/>
                <a:gd name="connsiteY15" fmla="*/ 374571 h 424245"/>
                <a:gd name="connsiteX16" fmla="*/ 23611 w 417842"/>
                <a:gd name="connsiteY16" fmla="*/ 330384 h 424245"/>
                <a:gd name="connsiteX17" fmla="*/ 58210 w 417842"/>
                <a:gd name="connsiteY17" fmla="*/ 246179 h 424245"/>
                <a:gd name="connsiteX18" fmla="*/ 55293 w 417842"/>
                <a:gd name="connsiteY18" fmla="*/ 215748 h 424245"/>
                <a:gd name="connsiteX19" fmla="*/ 5270 w 417842"/>
                <a:gd name="connsiteY19" fmla="*/ 139463 h 424245"/>
                <a:gd name="connsiteX20" fmla="*/ 35700 w 417842"/>
                <a:gd name="connsiteY20" fmla="*/ 88606 h 42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7842" h="424245">
                  <a:moveTo>
                    <a:pt x="35700" y="88606"/>
                  </a:moveTo>
                  <a:lnTo>
                    <a:pt x="126575" y="95275"/>
                  </a:lnTo>
                  <a:cubicBezTo>
                    <a:pt x="137413" y="96109"/>
                    <a:pt x="147835" y="91524"/>
                    <a:pt x="154920" y="83187"/>
                  </a:cubicBezTo>
                  <a:lnTo>
                    <a:pt x="212029" y="12320"/>
                  </a:lnTo>
                  <a:cubicBezTo>
                    <a:pt x="229121" y="-8939"/>
                    <a:pt x="263303" y="-1436"/>
                    <a:pt x="269556" y="25243"/>
                  </a:cubicBezTo>
                  <a:lnTo>
                    <a:pt x="291233" y="113617"/>
                  </a:lnTo>
                  <a:cubicBezTo>
                    <a:pt x="293734" y="124039"/>
                    <a:pt x="301237" y="132793"/>
                    <a:pt x="311658" y="136545"/>
                  </a:cubicBezTo>
                  <a:lnTo>
                    <a:pt x="396697" y="169060"/>
                  </a:lnTo>
                  <a:cubicBezTo>
                    <a:pt x="422125" y="178647"/>
                    <a:pt x="425460" y="213664"/>
                    <a:pt x="402115" y="227837"/>
                  </a:cubicBezTo>
                  <a:lnTo>
                    <a:pt x="324581" y="275776"/>
                  </a:lnTo>
                  <a:cubicBezTo>
                    <a:pt x="315410" y="281612"/>
                    <a:pt x="309573" y="291199"/>
                    <a:pt x="309157" y="302038"/>
                  </a:cubicBezTo>
                  <a:lnTo>
                    <a:pt x="304571" y="392913"/>
                  </a:lnTo>
                  <a:cubicBezTo>
                    <a:pt x="303321" y="420009"/>
                    <a:pt x="271223" y="434182"/>
                    <a:pt x="250381" y="416257"/>
                  </a:cubicBezTo>
                  <a:lnTo>
                    <a:pt x="180765" y="357480"/>
                  </a:lnTo>
                  <a:cubicBezTo>
                    <a:pt x="172429" y="350393"/>
                    <a:pt x="161173" y="347892"/>
                    <a:pt x="150752" y="350810"/>
                  </a:cubicBezTo>
                  <a:lnTo>
                    <a:pt x="62796" y="374571"/>
                  </a:lnTo>
                  <a:cubicBezTo>
                    <a:pt x="36534" y="381658"/>
                    <a:pt x="13190" y="355396"/>
                    <a:pt x="23611" y="330384"/>
                  </a:cubicBezTo>
                  <a:lnTo>
                    <a:pt x="58210" y="246179"/>
                  </a:lnTo>
                  <a:cubicBezTo>
                    <a:pt x="62378" y="236174"/>
                    <a:pt x="61128" y="224919"/>
                    <a:pt x="55293" y="215748"/>
                  </a:cubicBezTo>
                  <a:lnTo>
                    <a:pt x="5270" y="139463"/>
                  </a:lnTo>
                  <a:cubicBezTo>
                    <a:pt x="-9321" y="116952"/>
                    <a:pt x="8188" y="86521"/>
                    <a:pt x="35700" y="88606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C979004A-919C-0FD5-2D97-D2D67A415D70}"/>
                </a:ext>
              </a:extLst>
            </p:cNvPr>
            <p:cNvSpPr/>
            <p:nvPr/>
          </p:nvSpPr>
          <p:spPr>
            <a:xfrm>
              <a:off x="6266967" y="193419"/>
              <a:ext cx="417607" cy="424245"/>
            </a:xfrm>
            <a:custGeom>
              <a:avLst/>
              <a:gdLst>
                <a:gd name="connsiteX0" fmla="*/ 23793 w 417607"/>
                <a:gd name="connsiteY0" fmla="*/ 330384 h 424245"/>
                <a:gd name="connsiteX1" fmla="*/ 58393 w 417607"/>
                <a:gd name="connsiteY1" fmla="*/ 246179 h 424245"/>
                <a:gd name="connsiteX2" fmla="*/ 55474 w 417607"/>
                <a:gd name="connsiteY2" fmla="*/ 215748 h 424245"/>
                <a:gd name="connsiteX3" fmla="*/ 5452 w 417607"/>
                <a:gd name="connsiteY3" fmla="*/ 139463 h 424245"/>
                <a:gd name="connsiteX4" fmla="*/ 35465 w 417607"/>
                <a:gd name="connsiteY4" fmla="*/ 88606 h 424245"/>
                <a:gd name="connsiteX5" fmla="*/ 126339 w 417607"/>
                <a:gd name="connsiteY5" fmla="*/ 95275 h 424245"/>
                <a:gd name="connsiteX6" fmla="*/ 154686 w 417607"/>
                <a:gd name="connsiteY6" fmla="*/ 83187 h 424245"/>
                <a:gd name="connsiteX7" fmla="*/ 211795 w 417607"/>
                <a:gd name="connsiteY7" fmla="*/ 12320 h 424245"/>
                <a:gd name="connsiteX8" fmla="*/ 269321 w 417607"/>
                <a:gd name="connsiteY8" fmla="*/ 25243 h 424245"/>
                <a:gd name="connsiteX9" fmla="*/ 290998 w 417607"/>
                <a:gd name="connsiteY9" fmla="*/ 113617 h 424245"/>
                <a:gd name="connsiteX10" fmla="*/ 311423 w 417607"/>
                <a:gd name="connsiteY10" fmla="*/ 136545 h 424245"/>
                <a:gd name="connsiteX11" fmla="*/ 396462 w 417607"/>
                <a:gd name="connsiteY11" fmla="*/ 169060 h 424245"/>
                <a:gd name="connsiteX12" fmla="*/ 401881 w 417607"/>
                <a:gd name="connsiteY12" fmla="*/ 227837 h 424245"/>
                <a:gd name="connsiteX13" fmla="*/ 324346 w 417607"/>
                <a:gd name="connsiteY13" fmla="*/ 275776 h 424245"/>
                <a:gd name="connsiteX14" fmla="*/ 308922 w 417607"/>
                <a:gd name="connsiteY14" fmla="*/ 302038 h 424245"/>
                <a:gd name="connsiteX15" fmla="*/ 304337 w 417607"/>
                <a:gd name="connsiteY15" fmla="*/ 392913 h 424245"/>
                <a:gd name="connsiteX16" fmla="*/ 250146 w 417607"/>
                <a:gd name="connsiteY16" fmla="*/ 416257 h 424245"/>
                <a:gd name="connsiteX17" fmla="*/ 180531 w 417607"/>
                <a:gd name="connsiteY17" fmla="*/ 357480 h 424245"/>
                <a:gd name="connsiteX18" fmla="*/ 150517 w 417607"/>
                <a:gd name="connsiteY18" fmla="*/ 350810 h 424245"/>
                <a:gd name="connsiteX19" fmla="*/ 62561 w 417607"/>
                <a:gd name="connsiteY19" fmla="*/ 374571 h 424245"/>
                <a:gd name="connsiteX20" fmla="*/ 23793 w 417607"/>
                <a:gd name="connsiteY20" fmla="*/ 330384 h 42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7607" h="424245">
                  <a:moveTo>
                    <a:pt x="23793" y="330384"/>
                  </a:moveTo>
                  <a:lnTo>
                    <a:pt x="58393" y="246179"/>
                  </a:lnTo>
                  <a:cubicBezTo>
                    <a:pt x="62561" y="236174"/>
                    <a:pt x="61310" y="224919"/>
                    <a:pt x="55474" y="215748"/>
                  </a:cubicBezTo>
                  <a:lnTo>
                    <a:pt x="5452" y="139463"/>
                  </a:lnTo>
                  <a:cubicBezTo>
                    <a:pt x="-9555" y="116535"/>
                    <a:pt x="8369" y="86521"/>
                    <a:pt x="35465" y="88606"/>
                  </a:cubicBezTo>
                  <a:lnTo>
                    <a:pt x="126339" y="95275"/>
                  </a:lnTo>
                  <a:cubicBezTo>
                    <a:pt x="137178" y="96109"/>
                    <a:pt x="147600" y="91524"/>
                    <a:pt x="154686" y="83187"/>
                  </a:cubicBezTo>
                  <a:lnTo>
                    <a:pt x="211795" y="12320"/>
                  </a:lnTo>
                  <a:cubicBezTo>
                    <a:pt x="228886" y="-8939"/>
                    <a:pt x="263068" y="-1436"/>
                    <a:pt x="269321" y="25243"/>
                  </a:cubicBezTo>
                  <a:lnTo>
                    <a:pt x="290998" y="113617"/>
                  </a:lnTo>
                  <a:cubicBezTo>
                    <a:pt x="293499" y="124039"/>
                    <a:pt x="301002" y="132793"/>
                    <a:pt x="311423" y="136545"/>
                  </a:cubicBezTo>
                  <a:lnTo>
                    <a:pt x="396462" y="169060"/>
                  </a:lnTo>
                  <a:cubicBezTo>
                    <a:pt x="421890" y="178647"/>
                    <a:pt x="425225" y="213664"/>
                    <a:pt x="401881" y="227837"/>
                  </a:cubicBezTo>
                  <a:lnTo>
                    <a:pt x="324346" y="275776"/>
                  </a:lnTo>
                  <a:cubicBezTo>
                    <a:pt x="315175" y="281612"/>
                    <a:pt x="309339" y="291199"/>
                    <a:pt x="308922" y="302038"/>
                  </a:cubicBezTo>
                  <a:lnTo>
                    <a:pt x="304337" y="392913"/>
                  </a:lnTo>
                  <a:cubicBezTo>
                    <a:pt x="303086" y="420009"/>
                    <a:pt x="270988" y="434182"/>
                    <a:pt x="250146" y="416257"/>
                  </a:cubicBezTo>
                  <a:lnTo>
                    <a:pt x="180531" y="357480"/>
                  </a:lnTo>
                  <a:cubicBezTo>
                    <a:pt x="172194" y="350393"/>
                    <a:pt x="160939" y="347892"/>
                    <a:pt x="150517" y="350810"/>
                  </a:cubicBezTo>
                  <a:lnTo>
                    <a:pt x="62561" y="374571"/>
                  </a:lnTo>
                  <a:cubicBezTo>
                    <a:pt x="36716" y="381658"/>
                    <a:pt x="13372" y="355396"/>
                    <a:pt x="23793" y="330384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CCA5B796-AE82-275D-CC14-D23E2E006B33}"/>
                </a:ext>
              </a:extLst>
            </p:cNvPr>
            <p:cNvSpPr/>
            <p:nvPr/>
          </p:nvSpPr>
          <p:spPr>
            <a:xfrm>
              <a:off x="18089160" y="326397"/>
              <a:ext cx="417842" cy="424245"/>
            </a:xfrm>
            <a:custGeom>
              <a:avLst/>
              <a:gdLst>
                <a:gd name="connsiteX0" fmla="*/ 35699 w 417842"/>
                <a:gd name="connsiteY0" fmla="*/ 88606 h 424245"/>
                <a:gd name="connsiteX1" fmla="*/ 126575 w 417842"/>
                <a:gd name="connsiteY1" fmla="*/ 95275 h 424245"/>
                <a:gd name="connsiteX2" fmla="*/ 154920 w 417842"/>
                <a:gd name="connsiteY2" fmla="*/ 83187 h 424245"/>
                <a:gd name="connsiteX3" fmla="*/ 212029 w 417842"/>
                <a:gd name="connsiteY3" fmla="*/ 12320 h 424245"/>
                <a:gd name="connsiteX4" fmla="*/ 269556 w 417842"/>
                <a:gd name="connsiteY4" fmla="*/ 25243 h 424245"/>
                <a:gd name="connsiteX5" fmla="*/ 291232 w 417842"/>
                <a:gd name="connsiteY5" fmla="*/ 113617 h 424245"/>
                <a:gd name="connsiteX6" fmla="*/ 311658 w 417842"/>
                <a:gd name="connsiteY6" fmla="*/ 136545 h 424245"/>
                <a:gd name="connsiteX7" fmla="*/ 396696 w 417842"/>
                <a:gd name="connsiteY7" fmla="*/ 169060 h 424245"/>
                <a:gd name="connsiteX8" fmla="*/ 402115 w 417842"/>
                <a:gd name="connsiteY8" fmla="*/ 227837 h 424245"/>
                <a:gd name="connsiteX9" fmla="*/ 324581 w 417842"/>
                <a:gd name="connsiteY9" fmla="*/ 275776 h 424245"/>
                <a:gd name="connsiteX10" fmla="*/ 309156 w 417842"/>
                <a:gd name="connsiteY10" fmla="*/ 302038 h 424245"/>
                <a:gd name="connsiteX11" fmla="*/ 304571 w 417842"/>
                <a:gd name="connsiteY11" fmla="*/ 392913 h 424245"/>
                <a:gd name="connsiteX12" fmla="*/ 250381 w 417842"/>
                <a:gd name="connsiteY12" fmla="*/ 416257 h 424245"/>
                <a:gd name="connsiteX13" fmla="*/ 180765 w 417842"/>
                <a:gd name="connsiteY13" fmla="*/ 357480 h 424245"/>
                <a:gd name="connsiteX14" fmla="*/ 150752 w 417842"/>
                <a:gd name="connsiteY14" fmla="*/ 350810 h 424245"/>
                <a:gd name="connsiteX15" fmla="*/ 62796 w 417842"/>
                <a:gd name="connsiteY15" fmla="*/ 374571 h 424245"/>
                <a:gd name="connsiteX16" fmla="*/ 23611 w 417842"/>
                <a:gd name="connsiteY16" fmla="*/ 330384 h 424245"/>
                <a:gd name="connsiteX17" fmla="*/ 58210 w 417842"/>
                <a:gd name="connsiteY17" fmla="*/ 246179 h 424245"/>
                <a:gd name="connsiteX18" fmla="*/ 55291 w 417842"/>
                <a:gd name="connsiteY18" fmla="*/ 215748 h 424245"/>
                <a:gd name="connsiteX19" fmla="*/ 5270 w 417842"/>
                <a:gd name="connsiteY19" fmla="*/ 139463 h 424245"/>
                <a:gd name="connsiteX20" fmla="*/ 35699 w 417842"/>
                <a:gd name="connsiteY20" fmla="*/ 88606 h 42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7842" h="424245">
                  <a:moveTo>
                    <a:pt x="35699" y="88606"/>
                  </a:moveTo>
                  <a:lnTo>
                    <a:pt x="126575" y="95275"/>
                  </a:lnTo>
                  <a:cubicBezTo>
                    <a:pt x="137412" y="96109"/>
                    <a:pt x="147833" y="91524"/>
                    <a:pt x="154920" y="83187"/>
                  </a:cubicBezTo>
                  <a:lnTo>
                    <a:pt x="212029" y="12320"/>
                  </a:lnTo>
                  <a:cubicBezTo>
                    <a:pt x="229121" y="-8939"/>
                    <a:pt x="263303" y="-1436"/>
                    <a:pt x="269556" y="25243"/>
                  </a:cubicBezTo>
                  <a:lnTo>
                    <a:pt x="291232" y="113617"/>
                  </a:lnTo>
                  <a:cubicBezTo>
                    <a:pt x="293733" y="124039"/>
                    <a:pt x="301237" y="132793"/>
                    <a:pt x="311658" y="136545"/>
                  </a:cubicBezTo>
                  <a:lnTo>
                    <a:pt x="396696" y="169060"/>
                  </a:lnTo>
                  <a:cubicBezTo>
                    <a:pt x="422125" y="178647"/>
                    <a:pt x="425459" y="213664"/>
                    <a:pt x="402115" y="227837"/>
                  </a:cubicBezTo>
                  <a:lnTo>
                    <a:pt x="324581" y="275776"/>
                  </a:lnTo>
                  <a:cubicBezTo>
                    <a:pt x="315410" y="281612"/>
                    <a:pt x="309573" y="291199"/>
                    <a:pt x="309156" y="302038"/>
                  </a:cubicBezTo>
                  <a:lnTo>
                    <a:pt x="304571" y="392913"/>
                  </a:lnTo>
                  <a:cubicBezTo>
                    <a:pt x="303321" y="420009"/>
                    <a:pt x="271223" y="434182"/>
                    <a:pt x="250381" y="416257"/>
                  </a:cubicBezTo>
                  <a:lnTo>
                    <a:pt x="180765" y="357480"/>
                  </a:lnTo>
                  <a:cubicBezTo>
                    <a:pt x="172428" y="350393"/>
                    <a:pt x="161173" y="347892"/>
                    <a:pt x="150752" y="350810"/>
                  </a:cubicBezTo>
                  <a:lnTo>
                    <a:pt x="62796" y="374571"/>
                  </a:lnTo>
                  <a:cubicBezTo>
                    <a:pt x="36534" y="381658"/>
                    <a:pt x="13190" y="355396"/>
                    <a:pt x="23611" y="330384"/>
                  </a:cubicBezTo>
                  <a:lnTo>
                    <a:pt x="58210" y="246179"/>
                  </a:lnTo>
                  <a:cubicBezTo>
                    <a:pt x="62379" y="236174"/>
                    <a:pt x="61128" y="224919"/>
                    <a:pt x="55291" y="215748"/>
                  </a:cubicBezTo>
                  <a:lnTo>
                    <a:pt x="5270" y="139463"/>
                  </a:lnTo>
                  <a:cubicBezTo>
                    <a:pt x="-9321" y="116535"/>
                    <a:pt x="8188" y="86521"/>
                    <a:pt x="35699" y="88606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0CA1B9F8-A870-5E2B-4454-FC5F264A5097}"/>
                </a:ext>
              </a:extLst>
            </p:cNvPr>
            <p:cNvSpPr/>
            <p:nvPr/>
          </p:nvSpPr>
          <p:spPr>
            <a:xfrm>
              <a:off x="13029546" y="6256918"/>
              <a:ext cx="405484" cy="389142"/>
            </a:xfrm>
            <a:custGeom>
              <a:avLst/>
              <a:gdLst>
                <a:gd name="connsiteX0" fmla="*/ 112644 w 405484"/>
                <a:gd name="connsiteY0" fmla="*/ 3703 h 389142"/>
                <a:gd name="connsiteX1" fmla="*/ 189345 w 405484"/>
                <a:gd name="connsiteY1" fmla="*/ 44139 h 389142"/>
                <a:gd name="connsiteX2" fmla="*/ 218526 w 405484"/>
                <a:gd name="connsiteY2" fmla="*/ 44139 h 389142"/>
                <a:gd name="connsiteX3" fmla="*/ 295227 w 405484"/>
                <a:gd name="connsiteY3" fmla="*/ 4121 h 389142"/>
                <a:gd name="connsiteX4" fmla="*/ 340664 w 405484"/>
                <a:gd name="connsiteY4" fmla="*/ 37470 h 389142"/>
                <a:gd name="connsiteX5" fmla="*/ 325658 w 405484"/>
                <a:gd name="connsiteY5" fmla="*/ 122925 h 389142"/>
                <a:gd name="connsiteX6" fmla="*/ 334411 w 405484"/>
                <a:gd name="connsiteY6" fmla="*/ 150855 h 389142"/>
                <a:gd name="connsiteX7" fmla="*/ 396106 w 405484"/>
                <a:gd name="connsiteY7" fmla="*/ 211717 h 389142"/>
                <a:gd name="connsiteX8" fmla="*/ 378598 w 405484"/>
                <a:gd name="connsiteY8" fmla="*/ 265075 h 389142"/>
                <a:gd name="connsiteX9" fmla="*/ 292726 w 405484"/>
                <a:gd name="connsiteY9" fmla="*/ 277164 h 389142"/>
                <a:gd name="connsiteX10" fmla="*/ 268965 w 405484"/>
                <a:gd name="connsiteY10" fmla="*/ 294255 h 389142"/>
                <a:gd name="connsiteX11" fmla="*/ 230198 w 405484"/>
                <a:gd name="connsiteY11" fmla="*/ 371790 h 389142"/>
                <a:gd name="connsiteX12" fmla="*/ 173922 w 405484"/>
                <a:gd name="connsiteY12" fmla="*/ 371790 h 389142"/>
                <a:gd name="connsiteX13" fmla="*/ 135988 w 405484"/>
                <a:gd name="connsiteY13" fmla="*/ 293838 h 389142"/>
                <a:gd name="connsiteX14" fmla="*/ 112644 w 405484"/>
                <a:gd name="connsiteY14" fmla="*/ 276747 h 389142"/>
                <a:gd name="connsiteX15" fmla="*/ 26772 w 405484"/>
                <a:gd name="connsiteY15" fmla="*/ 263824 h 389142"/>
                <a:gd name="connsiteX16" fmla="*/ 9681 w 405484"/>
                <a:gd name="connsiteY16" fmla="*/ 210466 h 389142"/>
                <a:gd name="connsiteX17" fmla="*/ 71793 w 405484"/>
                <a:gd name="connsiteY17" fmla="*/ 150022 h 389142"/>
                <a:gd name="connsiteX18" fmla="*/ 80964 w 405484"/>
                <a:gd name="connsiteY18" fmla="*/ 122509 h 389142"/>
                <a:gd name="connsiteX19" fmla="*/ 66791 w 405484"/>
                <a:gd name="connsiteY19" fmla="*/ 37052 h 389142"/>
                <a:gd name="connsiteX20" fmla="*/ 112644 w 405484"/>
                <a:gd name="connsiteY20" fmla="*/ 3703 h 38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5484" h="389142">
                  <a:moveTo>
                    <a:pt x="112644" y="3703"/>
                  </a:moveTo>
                  <a:lnTo>
                    <a:pt x="189345" y="44139"/>
                  </a:lnTo>
                  <a:cubicBezTo>
                    <a:pt x="198516" y="49142"/>
                    <a:pt x="209355" y="49142"/>
                    <a:pt x="218526" y="44139"/>
                  </a:cubicBezTo>
                  <a:lnTo>
                    <a:pt x="295227" y="4121"/>
                  </a:lnTo>
                  <a:cubicBezTo>
                    <a:pt x="318155" y="-7969"/>
                    <a:pt x="345250" y="11624"/>
                    <a:pt x="340664" y="37470"/>
                  </a:cubicBezTo>
                  <a:lnTo>
                    <a:pt x="325658" y="122925"/>
                  </a:lnTo>
                  <a:cubicBezTo>
                    <a:pt x="323990" y="132930"/>
                    <a:pt x="327326" y="143352"/>
                    <a:pt x="334411" y="150855"/>
                  </a:cubicBezTo>
                  <a:lnTo>
                    <a:pt x="396106" y="211717"/>
                  </a:lnTo>
                  <a:cubicBezTo>
                    <a:pt x="414448" y="230058"/>
                    <a:pt x="404443" y="261323"/>
                    <a:pt x="378598" y="265075"/>
                  </a:cubicBezTo>
                  <a:lnTo>
                    <a:pt x="292726" y="277164"/>
                  </a:lnTo>
                  <a:cubicBezTo>
                    <a:pt x="282722" y="278414"/>
                    <a:pt x="273551" y="285084"/>
                    <a:pt x="268965" y="294255"/>
                  </a:cubicBezTo>
                  <a:lnTo>
                    <a:pt x="230198" y="371790"/>
                  </a:lnTo>
                  <a:cubicBezTo>
                    <a:pt x="218526" y="395134"/>
                    <a:pt x="185594" y="394718"/>
                    <a:pt x="173922" y="371790"/>
                  </a:cubicBezTo>
                  <a:lnTo>
                    <a:pt x="135988" y="293838"/>
                  </a:lnTo>
                  <a:cubicBezTo>
                    <a:pt x="131403" y="284667"/>
                    <a:pt x="122650" y="277997"/>
                    <a:pt x="112644" y="276747"/>
                  </a:cubicBezTo>
                  <a:lnTo>
                    <a:pt x="26772" y="263824"/>
                  </a:lnTo>
                  <a:cubicBezTo>
                    <a:pt x="927" y="260072"/>
                    <a:pt x="-9077" y="228391"/>
                    <a:pt x="9681" y="210466"/>
                  </a:cubicBezTo>
                  <a:lnTo>
                    <a:pt x="71793" y="150022"/>
                  </a:lnTo>
                  <a:cubicBezTo>
                    <a:pt x="79296" y="142935"/>
                    <a:pt x="82631" y="132514"/>
                    <a:pt x="80964" y="122509"/>
                  </a:cubicBezTo>
                  <a:lnTo>
                    <a:pt x="66791" y="37052"/>
                  </a:lnTo>
                  <a:cubicBezTo>
                    <a:pt x="63038" y="10791"/>
                    <a:pt x="89718" y="-8385"/>
                    <a:pt x="112644" y="3703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EF7250B7-43EA-9BD2-5B46-8A3FABA20D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-3174" b="43766"/>
          <a:stretch>
            <a:fillRect/>
          </a:stretch>
        </p:blipFill>
        <p:spPr>
          <a:xfrm>
            <a:off x="-824888" y="1600200"/>
            <a:ext cx="13841775" cy="55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54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7DBF8-8EBE-7E4E-199C-00457B759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1928D-D66D-9513-3B9A-0B56A58A2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B99F7-DBC1-5C12-377A-03A3172DD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EC7B7-475B-54B8-BDFF-1F1A8A192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D1416-9147-1CF8-82B9-BE8D81D5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714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281839-A10C-E997-8B76-36284FE88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61463-5147-7D18-38DC-8689685FE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0139B-F28F-88BB-3B60-0D19E74A6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171DD-55EF-2AE0-8F6E-35200E77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0A16-E0FB-8ADE-6A9D-17A7294E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713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D87F-5826-5903-9BC2-B962A9EB0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A3097-77CA-BE17-B940-34F4594F4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CB92F-7CAF-7F89-2687-EF3D0410D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741B-F5A8-4C49-9537-93B55E00EB8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4089-9E4B-EEE7-3752-8FAB8D4FA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7869F-FF86-4FE5-08CE-63B457BD6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36B0-C39C-48A4-8F95-126E356E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25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EB9B875-754F-2828-1EF4-57FA11CB7B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E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CEC324B-C17A-B851-3B9C-61A49B217D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6905" t="-1594" r="10218" b="35897"/>
          <a:stretch>
            <a:fillRect/>
          </a:stretch>
        </p:blipFill>
        <p:spPr>
          <a:xfrm>
            <a:off x="0" y="-254473"/>
            <a:ext cx="14733888" cy="73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77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7331-0007-F620-E0F4-51D2582F5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798E6-26A3-30C7-8701-07434A2B6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18DC0-377B-6F1D-5D10-947DA6D16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741B-F5A8-4C49-9537-93B55E00EB8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EDF8A-BBEC-3909-C0BE-E3CF8E097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5F5AB-0E52-1B40-A2BB-B45CAFADC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36B0-C39C-48A4-8F95-126E356ED4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3A12DF-9632-5452-2A4F-E466004B32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E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917793-BC06-BFD8-C051-FC48D4742857}"/>
              </a:ext>
            </a:extLst>
          </p:cNvPr>
          <p:cNvSpPr/>
          <p:nvPr userDrawn="1"/>
        </p:nvSpPr>
        <p:spPr>
          <a:xfrm>
            <a:off x="306471" y="369177"/>
            <a:ext cx="11566358" cy="6119646"/>
          </a:xfrm>
          <a:custGeom>
            <a:avLst/>
            <a:gdLst>
              <a:gd name="connsiteX0" fmla="*/ 0 w 11566358"/>
              <a:gd name="connsiteY0" fmla="*/ 0 h 6119646"/>
              <a:gd name="connsiteX1" fmla="*/ 0 w 11566358"/>
              <a:gd name="connsiteY1" fmla="*/ 0 h 6119646"/>
              <a:gd name="connsiteX2" fmla="*/ 11566358 w 11566358"/>
              <a:gd name="connsiteY2" fmla="*/ 0 h 6119646"/>
              <a:gd name="connsiteX3" fmla="*/ 11566358 w 11566358"/>
              <a:gd name="connsiteY3" fmla="*/ 0 h 6119646"/>
              <a:gd name="connsiteX4" fmla="*/ 11566358 w 11566358"/>
              <a:gd name="connsiteY4" fmla="*/ 6119646 h 6119646"/>
              <a:gd name="connsiteX5" fmla="*/ 11566358 w 11566358"/>
              <a:gd name="connsiteY5" fmla="*/ 6119646 h 6119646"/>
              <a:gd name="connsiteX6" fmla="*/ 0 w 11566358"/>
              <a:gd name="connsiteY6" fmla="*/ 6119646 h 6119646"/>
              <a:gd name="connsiteX7" fmla="*/ 0 w 11566358"/>
              <a:gd name="connsiteY7" fmla="*/ 6119646 h 6119646"/>
              <a:gd name="connsiteX8" fmla="*/ 0 w 11566358"/>
              <a:gd name="connsiteY8" fmla="*/ 0 h 61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6358" h="6119646" fill="none" extrusionOk="0">
                <a:moveTo>
                  <a:pt x="0" y="0"/>
                </a:moveTo>
                <a:lnTo>
                  <a:pt x="0" y="0"/>
                </a:lnTo>
                <a:cubicBezTo>
                  <a:pt x="5705092" y="146380"/>
                  <a:pt x="5858004" y="31344"/>
                  <a:pt x="11566358" y="0"/>
                </a:cubicBezTo>
                <a:lnTo>
                  <a:pt x="11566358" y="0"/>
                </a:lnTo>
                <a:cubicBezTo>
                  <a:pt x="11574708" y="2329938"/>
                  <a:pt x="11609890" y="3513666"/>
                  <a:pt x="11566358" y="6119646"/>
                </a:cubicBezTo>
                <a:lnTo>
                  <a:pt x="11566358" y="6119646"/>
                </a:lnTo>
                <a:cubicBezTo>
                  <a:pt x="8558313" y="6177452"/>
                  <a:pt x="4820395" y="6209373"/>
                  <a:pt x="0" y="6119646"/>
                </a:cubicBezTo>
                <a:lnTo>
                  <a:pt x="0" y="6119646"/>
                </a:lnTo>
                <a:cubicBezTo>
                  <a:pt x="-147664" y="5461696"/>
                  <a:pt x="139242" y="2039193"/>
                  <a:pt x="0" y="0"/>
                </a:cubicBezTo>
                <a:close/>
              </a:path>
              <a:path w="11566358" h="6119646" stroke="0" extrusionOk="0">
                <a:moveTo>
                  <a:pt x="0" y="0"/>
                </a:moveTo>
                <a:lnTo>
                  <a:pt x="0" y="0"/>
                </a:lnTo>
                <a:cubicBezTo>
                  <a:pt x="4894582" y="58900"/>
                  <a:pt x="7209082" y="-47203"/>
                  <a:pt x="11566358" y="0"/>
                </a:cubicBezTo>
                <a:lnTo>
                  <a:pt x="11566358" y="0"/>
                </a:lnTo>
                <a:cubicBezTo>
                  <a:pt x="11503742" y="2272416"/>
                  <a:pt x="11591702" y="5056462"/>
                  <a:pt x="11566358" y="6119646"/>
                </a:cubicBezTo>
                <a:lnTo>
                  <a:pt x="11566358" y="6119646"/>
                </a:lnTo>
                <a:cubicBezTo>
                  <a:pt x="9246151" y="6282838"/>
                  <a:pt x="1982623" y="6039521"/>
                  <a:pt x="0" y="6119646"/>
                </a:cubicBezTo>
                <a:lnTo>
                  <a:pt x="0" y="6119646"/>
                </a:lnTo>
                <a:cubicBezTo>
                  <a:pt x="-122270" y="3639422"/>
                  <a:pt x="132632" y="195204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1A7C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5517080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5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25213-98AB-38BA-5687-A0A9265F6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CE185-8EF8-4BCC-640C-F353B00A3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4199D-91E8-092D-B640-9D7FF83DB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9AD88E-642D-4B61-2521-A035B100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741B-F5A8-4C49-9537-93B55E00EB8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938ED-EDBA-FE33-59F2-DC05FAE0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0ABDC-4640-C9FC-38E6-A800F8A76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36B0-C39C-48A4-8F95-126E356E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30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2065B-C3CE-3AA7-4140-4CA40D85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88726-BBA0-E7D3-0230-2E3D89893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A49A4-1A0A-7B4D-0DDC-2BF3817A4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D2CB84-C717-8FFB-5F64-D9C2377F7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4206DA-03E2-6A75-855A-79E0EFDD5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32D0B-DE2D-8785-6511-CB5D2D45F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741B-F5A8-4C49-9537-93B55E00EB8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43401D-AC4C-8946-D1AA-8FE11BB08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3B098-128A-DF64-53F8-11AEACCF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36B0-C39C-48A4-8F95-126E356E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46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37B32-EE34-304C-DBF6-00A0ABA6E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284D7-FBDA-8A3D-6FEF-C1D505198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741B-F5A8-4C49-9537-93B55E00EB8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7CCE2-5368-AD31-8EBF-BF51D500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87A6F-7C75-4CAD-81BB-B007F1D2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36B0-C39C-48A4-8F95-126E356E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68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FD33-DD52-AAAA-7796-6C25C3C09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741B-F5A8-4C49-9537-93B55E00EB8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6812E-B462-6C60-FB21-32284C2F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F84F4-4209-73CF-2502-DF796FFB6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36B0-C39C-48A4-8F95-126E356E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97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C0A5-7F06-17E7-C378-8C08A166A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ACE4B-B857-25FA-EC3A-410BE562E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66417-873A-97EA-0405-92DA8DE44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FF042-02F6-3A59-0BEA-A7F8F555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741B-F5A8-4C49-9537-93B55E00EB8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9B6B3-8C45-C555-BBA9-14119C0B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BF472-69AE-F7D2-0243-5DA1C9C1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36B0-C39C-48A4-8F95-126E356E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518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C4734-FB22-BD62-243E-E988D63CF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C1D53-7A0F-E9D5-8AB6-25F8474E8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BFC41-4AB3-FBEF-32C5-1C53D7E3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D381-5BFA-3534-0E5E-21F912665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7E4DE-319E-4596-9959-213457A6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F2B11-8B16-3D94-E0F6-16759D03497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E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6EFCB15-2BFB-C4B7-2E7B-ADF798E6B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6905" t="-1594" r="10218" b="35897"/>
          <a:stretch>
            <a:fillRect/>
          </a:stretch>
        </p:blipFill>
        <p:spPr>
          <a:xfrm>
            <a:off x="0" y="-254473"/>
            <a:ext cx="14733888" cy="73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92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0D7C-9F9C-2314-10F6-440321BA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246E64-81DB-7C3D-4240-E7604EB404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37F47-C7CE-EC18-31E5-FF19219AB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599D9-600F-060F-AAB9-57C558247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741B-F5A8-4C49-9537-93B55E00EB8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26439-87C5-5A5C-3B27-A00AF0AE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9DF53-125F-5AF1-36A0-7D123CA46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36B0-C39C-48A4-8F95-126E356E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01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2DFF7-635A-BE22-5503-1C45037F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F074B-E1EE-0572-25CA-29794C086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ADB14-D4FE-E8F1-274F-2AB2DE873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741B-F5A8-4C49-9537-93B55E00EB8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B5F5C-2F5A-559D-4469-63689155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D7F05-E7AE-3976-72FB-D63F012C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36B0-C39C-48A4-8F95-126E356E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26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474CF6-CBB8-82C4-F77B-247B096ED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A83C8-57DA-8DDE-F66F-F32462FFE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4DA04-6A67-AC88-1F39-5AD1C1C3D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741B-F5A8-4C49-9537-93B55E00EB8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D609B-1597-F58E-BBFA-D136BA03E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F655E-BD5A-5790-6A0A-2643D0A5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A36B0-C39C-48A4-8F95-126E356E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10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9359672-C329-BA01-5276-4F361E60C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4CA2E43-7A88-7E33-909D-E929D02B5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7A73C5A-C186-61C6-1652-67654CD2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6331364-7E45-2746-414E-92B2BF9D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B252D16-A3CB-0447-CFFD-0C1EADAE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B587AB-0DDB-F6F9-16DE-BF2A186C7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E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7F9BCF-4FC3-A09A-D3A6-2D7C47B78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8600" y="2451533"/>
            <a:ext cx="1725318" cy="46882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3C1BD6-83B0-54A9-447F-25AE73F8FF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38462" y="2858731"/>
            <a:ext cx="1840394" cy="3142375"/>
          </a:xfrm>
          <a:prstGeom prst="rect">
            <a:avLst/>
          </a:prstGeom>
        </p:spPr>
      </p:pic>
      <p:grpSp>
        <p:nvGrpSpPr>
          <p:cNvPr id="17" name="Graphic 202">
            <a:extLst>
              <a:ext uri="{FF2B5EF4-FFF2-40B4-BE49-F238E27FC236}">
                <a16:creationId xmlns:a16="http://schemas.microsoft.com/office/drawing/2014/main" id="{CD601A00-A7FF-9145-63C9-217B26A8C6B0}"/>
              </a:ext>
            </a:extLst>
          </p:cNvPr>
          <p:cNvGrpSpPr/>
          <p:nvPr userDrawn="1"/>
        </p:nvGrpSpPr>
        <p:grpSpPr>
          <a:xfrm>
            <a:off x="3022971" y="4361296"/>
            <a:ext cx="1648157" cy="1568241"/>
            <a:chOff x="18803961" y="3786081"/>
            <a:chExt cx="1722258" cy="1638749"/>
          </a:xfrm>
          <a:solidFill>
            <a:srgbClr val="68C46A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134629-EC72-823A-2E55-CE9F60FD83C9}"/>
                </a:ext>
              </a:extLst>
            </p:cNvPr>
            <p:cNvSpPr/>
            <p:nvPr/>
          </p:nvSpPr>
          <p:spPr>
            <a:xfrm>
              <a:off x="19094694" y="4307634"/>
              <a:ext cx="611145" cy="555056"/>
            </a:xfrm>
            <a:custGeom>
              <a:avLst/>
              <a:gdLst>
                <a:gd name="connsiteX0" fmla="*/ 33953 w 611145"/>
                <a:gd name="connsiteY0" fmla="*/ 399770 h 555056"/>
                <a:gd name="connsiteX1" fmla="*/ 3106 w 611145"/>
                <a:gd name="connsiteY1" fmla="*/ 198010 h 555056"/>
                <a:gd name="connsiteX2" fmla="*/ 204864 w 611145"/>
                <a:gd name="connsiteY2" fmla="*/ 4170 h 555056"/>
                <a:gd name="connsiteX3" fmla="*/ 353680 w 611145"/>
                <a:gd name="connsiteY3" fmla="*/ 122975 h 555056"/>
                <a:gd name="connsiteX4" fmla="*/ 458729 w 611145"/>
                <a:gd name="connsiteY4" fmla="*/ 105884 h 555056"/>
                <a:gd name="connsiteX5" fmla="*/ 610880 w 611145"/>
                <a:gd name="connsiteY5" fmla="*/ 259705 h 555056"/>
                <a:gd name="connsiteX6" fmla="*/ 573364 w 611145"/>
                <a:gd name="connsiteY6" fmla="*/ 416444 h 555056"/>
                <a:gd name="connsiteX7" fmla="*/ 298656 w 611145"/>
                <a:gd name="connsiteY7" fmla="*/ 552757 h 555056"/>
                <a:gd name="connsiteX8" fmla="*/ 66050 w 611145"/>
                <a:gd name="connsiteY8" fmla="*/ 448542 h 555056"/>
                <a:gd name="connsiteX9" fmla="*/ 33953 w 611145"/>
                <a:gd name="connsiteY9" fmla="*/ 399770 h 55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145" h="555056">
                  <a:moveTo>
                    <a:pt x="33953" y="399770"/>
                  </a:moveTo>
                  <a:cubicBezTo>
                    <a:pt x="3939" y="338491"/>
                    <a:pt x="-5649" y="260955"/>
                    <a:pt x="3106" y="198010"/>
                  </a:cubicBezTo>
                  <a:cubicBezTo>
                    <a:pt x="14361" y="117139"/>
                    <a:pt x="103151" y="-26261"/>
                    <a:pt x="204864" y="4170"/>
                  </a:cubicBezTo>
                  <a:cubicBezTo>
                    <a:pt x="266975" y="22929"/>
                    <a:pt x="290319" y="110469"/>
                    <a:pt x="353680" y="122975"/>
                  </a:cubicBezTo>
                  <a:cubicBezTo>
                    <a:pt x="388697" y="129645"/>
                    <a:pt x="423296" y="110469"/>
                    <a:pt x="458729" y="105884"/>
                  </a:cubicBezTo>
                  <a:cubicBezTo>
                    <a:pt x="555439" y="93795"/>
                    <a:pt x="606712" y="171747"/>
                    <a:pt x="610880" y="259705"/>
                  </a:cubicBezTo>
                  <a:cubicBezTo>
                    <a:pt x="613381" y="313897"/>
                    <a:pt x="597958" y="368088"/>
                    <a:pt x="573364" y="416444"/>
                  </a:cubicBezTo>
                  <a:cubicBezTo>
                    <a:pt x="519589" y="521492"/>
                    <a:pt x="413291" y="566096"/>
                    <a:pt x="298656" y="552757"/>
                  </a:cubicBezTo>
                  <a:cubicBezTo>
                    <a:pt x="219870" y="543586"/>
                    <a:pt x="119825" y="510237"/>
                    <a:pt x="66050" y="448542"/>
                  </a:cubicBezTo>
                  <a:cubicBezTo>
                    <a:pt x="53545" y="434369"/>
                    <a:pt x="42707" y="417695"/>
                    <a:pt x="33953" y="399770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FBDF043-F748-AF90-467E-636645A0377D}"/>
                </a:ext>
              </a:extLst>
            </p:cNvPr>
            <p:cNvSpPr/>
            <p:nvPr/>
          </p:nvSpPr>
          <p:spPr>
            <a:xfrm>
              <a:off x="19731017" y="4274080"/>
              <a:ext cx="328074" cy="217041"/>
            </a:xfrm>
            <a:custGeom>
              <a:avLst/>
              <a:gdLst>
                <a:gd name="connsiteX0" fmla="*/ 160475 w 328074"/>
                <a:gd name="connsiteY0" fmla="*/ 37307 h 217041"/>
                <a:gd name="connsiteX1" fmla="*/ 18744 w 328074"/>
                <a:gd name="connsiteY1" fmla="*/ 136520 h 217041"/>
                <a:gd name="connsiteX2" fmla="*/ 77521 w 328074"/>
                <a:gd name="connsiteY2" fmla="*/ 216557 h 217041"/>
                <a:gd name="connsiteX3" fmla="*/ 321382 w 328074"/>
                <a:gd name="connsiteY3" fmla="*/ 72323 h 217041"/>
                <a:gd name="connsiteX4" fmla="*/ 321798 w 328074"/>
                <a:gd name="connsiteY4" fmla="*/ 19799 h 217041"/>
                <a:gd name="connsiteX5" fmla="*/ 268440 w 328074"/>
                <a:gd name="connsiteY5" fmla="*/ 207 h 217041"/>
                <a:gd name="connsiteX6" fmla="*/ 160475 w 328074"/>
                <a:gd name="connsiteY6" fmla="*/ 37307 h 21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074" h="217041">
                  <a:moveTo>
                    <a:pt x="160475" y="37307"/>
                  </a:moveTo>
                  <a:cubicBezTo>
                    <a:pt x="111704" y="64820"/>
                    <a:pt x="60430" y="99002"/>
                    <a:pt x="18744" y="136520"/>
                  </a:cubicBezTo>
                  <a:cubicBezTo>
                    <a:pt x="-30444" y="181124"/>
                    <a:pt x="27082" y="221976"/>
                    <a:pt x="77521" y="216557"/>
                  </a:cubicBezTo>
                  <a:cubicBezTo>
                    <a:pt x="157557" y="208219"/>
                    <a:pt x="287616" y="150693"/>
                    <a:pt x="321382" y="72323"/>
                  </a:cubicBezTo>
                  <a:cubicBezTo>
                    <a:pt x="328467" y="55649"/>
                    <a:pt x="331803" y="34806"/>
                    <a:pt x="321798" y="19799"/>
                  </a:cubicBezTo>
                  <a:cubicBezTo>
                    <a:pt x="310960" y="3125"/>
                    <a:pt x="288032" y="-1044"/>
                    <a:pt x="268440" y="207"/>
                  </a:cubicBezTo>
                  <a:cubicBezTo>
                    <a:pt x="229673" y="2291"/>
                    <a:pt x="193824" y="18549"/>
                    <a:pt x="160475" y="37307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67B9086-B2F3-592C-1C70-5724A87CD5D6}"/>
                </a:ext>
              </a:extLst>
            </p:cNvPr>
            <p:cNvSpPr/>
            <p:nvPr/>
          </p:nvSpPr>
          <p:spPr>
            <a:xfrm>
              <a:off x="18803961" y="4108886"/>
              <a:ext cx="289589" cy="297887"/>
            </a:xfrm>
            <a:custGeom>
              <a:avLst/>
              <a:gdLst>
                <a:gd name="connsiteX0" fmla="*/ 20799 w 289589"/>
                <a:gd name="connsiteY0" fmla="*/ 131636 h 297887"/>
                <a:gd name="connsiteX1" fmla="*/ 162947 w 289589"/>
                <a:gd name="connsiteY1" fmla="*/ 287541 h 297887"/>
                <a:gd name="connsiteX2" fmla="*/ 286336 w 289589"/>
                <a:gd name="connsiteY2" fmla="*/ 206254 h 297887"/>
                <a:gd name="connsiteX3" fmla="*/ 271745 w 289589"/>
                <a:gd name="connsiteY3" fmla="*/ 178324 h 297887"/>
                <a:gd name="connsiteX4" fmla="*/ 162947 w 289589"/>
                <a:gd name="connsiteY4" fmla="*/ 59519 h 297887"/>
                <a:gd name="connsiteX5" fmla="*/ 80409 w 289589"/>
                <a:gd name="connsiteY5" fmla="*/ 5328 h 297887"/>
                <a:gd name="connsiteX6" fmla="*/ 47478 w 289589"/>
                <a:gd name="connsiteY6" fmla="*/ 325 h 297887"/>
                <a:gd name="connsiteX7" fmla="*/ 374 w 289589"/>
                <a:gd name="connsiteY7" fmla="*/ 56184 h 297887"/>
                <a:gd name="connsiteX8" fmla="*/ 20799 w 289589"/>
                <a:gd name="connsiteY8" fmla="*/ 131636 h 29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589" h="297887">
                  <a:moveTo>
                    <a:pt x="20799" y="131636"/>
                  </a:moveTo>
                  <a:cubicBezTo>
                    <a:pt x="49979" y="186662"/>
                    <a:pt x="104587" y="259612"/>
                    <a:pt x="162947" y="287541"/>
                  </a:cubicBezTo>
                  <a:cubicBezTo>
                    <a:pt x="223391" y="316305"/>
                    <a:pt x="307178" y="283790"/>
                    <a:pt x="286336" y="206254"/>
                  </a:cubicBezTo>
                  <a:cubicBezTo>
                    <a:pt x="283835" y="195832"/>
                    <a:pt x="277999" y="186662"/>
                    <a:pt x="271745" y="178324"/>
                  </a:cubicBezTo>
                  <a:cubicBezTo>
                    <a:pt x="241733" y="136638"/>
                    <a:pt x="200881" y="94536"/>
                    <a:pt x="162947" y="59519"/>
                  </a:cubicBezTo>
                  <a:cubicBezTo>
                    <a:pt x="138352" y="37009"/>
                    <a:pt x="111673" y="16583"/>
                    <a:pt x="80409" y="5328"/>
                  </a:cubicBezTo>
                  <a:cubicBezTo>
                    <a:pt x="69988" y="1576"/>
                    <a:pt x="58733" y="-925"/>
                    <a:pt x="47478" y="325"/>
                  </a:cubicBezTo>
                  <a:cubicBezTo>
                    <a:pt x="21216" y="3660"/>
                    <a:pt x="2875" y="29922"/>
                    <a:pt x="374" y="56184"/>
                  </a:cubicBezTo>
                  <a:cubicBezTo>
                    <a:pt x="-2128" y="82864"/>
                    <a:pt x="8294" y="108709"/>
                    <a:pt x="20799" y="131636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756F4D3-61FE-F4BE-304B-5185EB12D6DA}"/>
                </a:ext>
              </a:extLst>
            </p:cNvPr>
            <p:cNvSpPr/>
            <p:nvPr/>
          </p:nvSpPr>
          <p:spPr>
            <a:xfrm>
              <a:off x="19251619" y="3786081"/>
              <a:ext cx="161650" cy="472468"/>
            </a:xfrm>
            <a:custGeom>
              <a:avLst/>
              <a:gdLst>
                <a:gd name="connsiteX0" fmla="*/ 34182 w 161650"/>
                <a:gd name="connsiteY0" fmla="*/ 57173 h 472468"/>
                <a:gd name="connsiteX1" fmla="*/ 21677 w 161650"/>
                <a:gd name="connsiteY1" fmla="*/ 110114 h 472468"/>
                <a:gd name="connsiteX2" fmla="*/ 5003 w 161650"/>
                <a:gd name="connsiteY2" fmla="*/ 259767 h 472468"/>
                <a:gd name="connsiteX3" fmla="*/ 0 w 161650"/>
                <a:gd name="connsiteY3" fmla="*/ 363148 h 472468"/>
                <a:gd name="connsiteX4" fmla="*/ 28763 w 161650"/>
                <a:gd name="connsiteY4" fmla="*/ 446103 h 472468"/>
                <a:gd name="connsiteX5" fmla="*/ 69198 w 161650"/>
                <a:gd name="connsiteY5" fmla="*/ 471948 h 472468"/>
                <a:gd name="connsiteX6" fmla="*/ 140481 w 161650"/>
                <a:gd name="connsiteY6" fmla="*/ 356895 h 472468"/>
                <a:gd name="connsiteX7" fmla="*/ 158406 w 161650"/>
                <a:gd name="connsiteY7" fmla="*/ 165557 h 472468"/>
                <a:gd name="connsiteX8" fmla="*/ 159656 w 161650"/>
                <a:gd name="connsiteY8" fmla="*/ 62175 h 472468"/>
                <a:gd name="connsiteX9" fmla="*/ 147984 w 161650"/>
                <a:gd name="connsiteY9" fmla="*/ 25492 h 472468"/>
                <a:gd name="connsiteX10" fmla="*/ 84206 w 161650"/>
                <a:gd name="connsiteY10" fmla="*/ 1731 h 472468"/>
                <a:gd name="connsiteX11" fmla="*/ 34182 w 161650"/>
                <a:gd name="connsiteY11" fmla="*/ 57173 h 47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650" h="472468">
                  <a:moveTo>
                    <a:pt x="34182" y="57173"/>
                  </a:moveTo>
                  <a:cubicBezTo>
                    <a:pt x="28763" y="74681"/>
                    <a:pt x="25846" y="93440"/>
                    <a:pt x="21677" y="110114"/>
                  </a:cubicBezTo>
                  <a:cubicBezTo>
                    <a:pt x="9171" y="158887"/>
                    <a:pt x="6254" y="209744"/>
                    <a:pt x="5003" y="259767"/>
                  </a:cubicBezTo>
                  <a:cubicBezTo>
                    <a:pt x="4169" y="294366"/>
                    <a:pt x="0" y="328548"/>
                    <a:pt x="0" y="363148"/>
                  </a:cubicBezTo>
                  <a:cubicBezTo>
                    <a:pt x="0" y="393995"/>
                    <a:pt x="9171" y="421091"/>
                    <a:pt x="28763" y="446103"/>
                  </a:cubicBezTo>
                  <a:cubicBezTo>
                    <a:pt x="38768" y="459026"/>
                    <a:pt x="52941" y="469447"/>
                    <a:pt x="69198" y="471948"/>
                  </a:cubicBezTo>
                  <a:cubicBezTo>
                    <a:pt x="126307" y="479869"/>
                    <a:pt x="134645" y="395246"/>
                    <a:pt x="140481" y="356895"/>
                  </a:cubicBezTo>
                  <a:cubicBezTo>
                    <a:pt x="150068" y="293532"/>
                    <a:pt x="156321" y="229336"/>
                    <a:pt x="158406" y="165557"/>
                  </a:cubicBezTo>
                  <a:cubicBezTo>
                    <a:pt x="159656" y="130957"/>
                    <a:pt x="164241" y="96775"/>
                    <a:pt x="159656" y="62175"/>
                  </a:cubicBezTo>
                  <a:cubicBezTo>
                    <a:pt x="157988" y="49253"/>
                    <a:pt x="155070" y="36330"/>
                    <a:pt x="147984" y="25492"/>
                  </a:cubicBezTo>
                  <a:cubicBezTo>
                    <a:pt x="134645" y="5066"/>
                    <a:pt x="107549" y="-4105"/>
                    <a:pt x="84206" y="1731"/>
                  </a:cubicBezTo>
                  <a:cubicBezTo>
                    <a:pt x="55025" y="9234"/>
                    <a:pt x="42103" y="31328"/>
                    <a:pt x="34182" y="57173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A72AA4-DA52-D05E-A3CC-6CC06BE27CD7}"/>
                </a:ext>
              </a:extLst>
            </p:cNvPr>
            <p:cNvSpPr/>
            <p:nvPr/>
          </p:nvSpPr>
          <p:spPr>
            <a:xfrm>
              <a:off x="19439034" y="3806458"/>
              <a:ext cx="259265" cy="459411"/>
            </a:xfrm>
            <a:custGeom>
              <a:avLst/>
              <a:gdLst>
                <a:gd name="connsiteX0" fmla="*/ 138983 w 259265"/>
                <a:gd name="connsiteY0" fmla="*/ 37630 h 459411"/>
                <a:gd name="connsiteX1" fmla="*/ 110638 w 259265"/>
                <a:gd name="connsiteY1" fmla="*/ 84318 h 459411"/>
                <a:gd name="connsiteX2" fmla="*/ 48943 w 259265"/>
                <a:gd name="connsiteY2" fmla="*/ 221465 h 459411"/>
                <a:gd name="connsiteX3" fmla="*/ 587 w 259265"/>
                <a:gd name="connsiteY3" fmla="*/ 400714 h 459411"/>
                <a:gd name="connsiteX4" fmla="*/ 17678 w 259265"/>
                <a:gd name="connsiteY4" fmla="*/ 442400 h 459411"/>
                <a:gd name="connsiteX5" fmla="*/ 147737 w 259265"/>
                <a:gd name="connsiteY5" fmla="*/ 355277 h 459411"/>
                <a:gd name="connsiteX6" fmla="*/ 224022 w 259265"/>
                <a:gd name="connsiteY6" fmla="*/ 178528 h 459411"/>
                <a:gd name="connsiteX7" fmla="*/ 256953 w 259265"/>
                <a:gd name="connsiteY7" fmla="*/ 80566 h 459411"/>
                <a:gd name="connsiteX8" fmla="*/ 257370 w 259265"/>
                <a:gd name="connsiteY8" fmla="*/ 42215 h 459411"/>
                <a:gd name="connsiteX9" fmla="*/ 204013 w 259265"/>
                <a:gd name="connsiteY9" fmla="*/ 112 h 459411"/>
                <a:gd name="connsiteX10" fmla="*/ 138983 w 259265"/>
                <a:gd name="connsiteY10" fmla="*/ 37630 h 459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9265" h="459411">
                  <a:moveTo>
                    <a:pt x="138983" y="37630"/>
                  </a:moveTo>
                  <a:cubicBezTo>
                    <a:pt x="128562" y="52637"/>
                    <a:pt x="119808" y="69728"/>
                    <a:pt x="110638" y="84318"/>
                  </a:cubicBezTo>
                  <a:cubicBezTo>
                    <a:pt x="83958" y="126838"/>
                    <a:pt x="65200" y="174360"/>
                    <a:pt x="48943" y="221465"/>
                  </a:cubicBezTo>
                  <a:cubicBezTo>
                    <a:pt x="28517" y="279408"/>
                    <a:pt x="-4832" y="337352"/>
                    <a:pt x="587" y="400714"/>
                  </a:cubicBezTo>
                  <a:cubicBezTo>
                    <a:pt x="1838" y="416138"/>
                    <a:pt x="7257" y="431145"/>
                    <a:pt x="17678" y="442400"/>
                  </a:cubicBezTo>
                  <a:cubicBezTo>
                    <a:pt x="73120" y="500344"/>
                    <a:pt x="128145" y="394878"/>
                    <a:pt x="147737" y="355277"/>
                  </a:cubicBezTo>
                  <a:cubicBezTo>
                    <a:pt x="176500" y="297750"/>
                    <a:pt x="201929" y="238973"/>
                    <a:pt x="224022" y="178528"/>
                  </a:cubicBezTo>
                  <a:cubicBezTo>
                    <a:pt x="235694" y="146013"/>
                    <a:pt x="250700" y="114749"/>
                    <a:pt x="256953" y="80566"/>
                  </a:cubicBezTo>
                  <a:cubicBezTo>
                    <a:pt x="259038" y="68061"/>
                    <a:pt x="260704" y="54721"/>
                    <a:pt x="257370" y="42215"/>
                  </a:cubicBezTo>
                  <a:cubicBezTo>
                    <a:pt x="251118" y="18871"/>
                    <a:pt x="228190" y="1780"/>
                    <a:pt x="204013" y="112"/>
                  </a:cubicBezTo>
                  <a:cubicBezTo>
                    <a:pt x="173166" y="-1555"/>
                    <a:pt x="153990" y="15536"/>
                    <a:pt x="138983" y="37630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56B0D4-8F12-E700-3A00-5D572C9876E4}"/>
                </a:ext>
              </a:extLst>
            </p:cNvPr>
            <p:cNvSpPr/>
            <p:nvPr/>
          </p:nvSpPr>
          <p:spPr>
            <a:xfrm>
              <a:off x="19585399" y="3959206"/>
              <a:ext cx="357813" cy="399373"/>
            </a:xfrm>
            <a:custGeom>
              <a:avLst/>
              <a:gdLst>
                <a:gd name="connsiteX0" fmla="*/ 246066 w 357813"/>
                <a:gd name="connsiteY0" fmla="*/ 20779 h 399373"/>
                <a:gd name="connsiteX1" fmla="*/ 205215 w 357813"/>
                <a:gd name="connsiteY1" fmla="*/ 57045 h 399373"/>
                <a:gd name="connsiteX2" fmla="*/ 105169 w 357813"/>
                <a:gd name="connsiteY2" fmla="*/ 169597 h 399373"/>
                <a:gd name="connsiteX3" fmla="*/ 43058 w 357813"/>
                <a:gd name="connsiteY3" fmla="*/ 248384 h 399373"/>
                <a:gd name="connsiteX4" fmla="*/ 4708 w 357813"/>
                <a:gd name="connsiteY4" fmla="*/ 327587 h 399373"/>
                <a:gd name="connsiteX5" fmla="*/ 3873 w 357813"/>
                <a:gd name="connsiteY5" fmla="*/ 372191 h 399373"/>
                <a:gd name="connsiteX6" fmla="*/ 67236 w 357813"/>
                <a:gd name="connsiteY6" fmla="*/ 396786 h 399373"/>
                <a:gd name="connsiteX7" fmla="*/ 159778 w 357813"/>
                <a:gd name="connsiteY7" fmla="*/ 326753 h 399373"/>
                <a:gd name="connsiteX8" fmla="*/ 285250 w 357813"/>
                <a:gd name="connsiteY8" fmla="*/ 180852 h 399373"/>
                <a:gd name="connsiteX9" fmla="*/ 346112 w 357813"/>
                <a:gd name="connsiteY9" fmla="*/ 97064 h 399373"/>
                <a:gd name="connsiteX10" fmla="*/ 357784 w 357813"/>
                <a:gd name="connsiteY10" fmla="*/ 60380 h 399373"/>
                <a:gd name="connsiteX11" fmla="*/ 319433 w 357813"/>
                <a:gd name="connsiteY11" fmla="*/ 4104 h 399373"/>
                <a:gd name="connsiteX12" fmla="*/ 246066 w 357813"/>
                <a:gd name="connsiteY12" fmla="*/ 20779 h 39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7813" h="399373">
                  <a:moveTo>
                    <a:pt x="246066" y="20779"/>
                  </a:moveTo>
                  <a:cubicBezTo>
                    <a:pt x="231477" y="32034"/>
                    <a:pt x="218137" y="45790"/>
                    <a:pt x="205215" y="57045"/>
                  </a:cubicBezTo>
                  <a:cubicBezTo>
                    <a:pt x="166864" y="89560"/>
                    <a:pt x="135182" y="129579"/>
                    <a:pt x="105169" y="169597"/>
                  </a:cubicBezTo>
                  <a:cubicBezTo>
                    <a:pt x="85160" y="196276"/>
                    <a:pt x="62650" y="221288"/>
                    <a:pt x="43058" y="248384"/>
                  </a:cubicBezTo>
                  <a:cubicBezTo>
                    <a:pt x="26384" y="271728"/>
                    <a:pt x="14295" y="300491"/>
                    <a:pt x="4708" y="327587"/>
                  </a:cubicBezTo>
                  <a:cubicBezTo>
                    <a:pt x="-296" y="341760"/>
                    <a:pt x="-2379" y="358018"/>
                    <a:pt x="3873" y="372191"/>
                  </a:cubicBezTo>
                  <a:cubicBezTo>
                    <a:pt x="13461" y="393868"/>
                    <a:pt x="45976" y="404706"/>
                    <a:pt x="67236" y="396786"/>
                  </a:cubicBezTo>
                  <a:cubicBezTo>
                    <a:pt x="103918" y="383029"/>
                    <a:pt x="132681" y="355100"/>
                    <a:pt x="159778" y="326753"/>
                  </a:cubicBezTo>
                  <a:cubicBezTo>
                    <a:pt x="204380" y="280482"/>
                    <a:pt x="246066" y="231709"/>
                    <a:pt x="285250" y="180852"/>
                  </a:cubicBezTo>
                  <a:cubicBezTo>
                    <a:pt x="306093" y="153340"/>
                    <a:pt x="329854" y="127911"/>
                    <a:pt x="346112" y="97064"/>
                  </a:cubicBezTo>
                  <a:cubicBezTo>
                    <a:pt x="351948" y="85808"/>
                    <a:pt x="357367" y="73303"/>
                    <a:pt x="357784" y="60380"/>
                  </a:cubicBezTo>
                  <a:cubicBezTo>
                    <a:pt x="358617" y="36202"/>
                    <a:pt x="341943" y="12858"/>
                    <a:pt x="319433" y="4104"/>
                  </a:cubicBezTo>
                  <a:cubicBezTo>
                    <a:pt x="290670" y="-6317"/>
                    <a:pt x="267326" y="4521"/>
                    <a:pt x="246066" y="20779"/>
                  </a:cubicBezTo>
                  <a:close/>
                </a:path>
              </a:pathLst>
            </a:custGeom>
            <a:solidFill>
              <a:srgbClr val="68C46A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aphic 202">
            <a:extLst>
              <a:ext uri="{FF2B5EF4-FFF2-40B4-BE49-F238E27FC236}">
                <a16:creationId xmlns:a16="http://schemas.microsoft.com/office/drawing/2014/main" id="{E6AFD72A-7690-A293-CABD-6427735A6687}"/>
              </a:ext>
            </a:extLst>
          </p:cNvPr>
          <p:cNvGrpSpPr/>
          <p:nvPr userDrawn="1"/>
        </p:nvGrpSpPr>
        <p:grpSpPr>
          <a:xfrm>
            <a:off x="-57538" y="0"/>
            <a:ext cx="12308211" cy="7799042"/>
            <a:chOff x="6266967" y="113799"/>
            <a:chExt cx="18337523" cy="9943014"/>
          </a:xfrm>
          <a:solidFill>
            <a:srgbClr val="BAEAF6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D72A619-449D-47FB-FA0E-B7E74EC064D9}"/>
                </a:ext>
              </a:extLst>
            </p:cNvPr>
            <p:cNvSpPr/>
            <p:nvPr/>
          </p:nvSpPr>
          <p:spPr>
            <a:xfrm>
              <a:off x="12205400" y="5639122"/>
              <a:ext cx="564034" cy="547988"/>
            </a:xfrm>
            <a:custGeom>
              <a:avLst/>
              <a:gdLst>
                <a:gd name="connsiteX0" fmla="*/ 457407 w 564034"/>
                <a:gd name="connsiteY0" fmla="*/ 48318 h 547988"/>
                <a:gd name="connsiteX1" fmla="*/ 443651 w 564034"/>
                <a:gd name="connsiteY1" fmla="*/ 168374 h 547988"/>
                <a:gd name="connsiteX2" fmla="*/ 458242 w 564034"/>
                <a:gd name="connsiteY2" fmla="*/ 206308 h 547988"/>
                <a:gd name="connsiteX3" fmla="*/ 549116 w 564034"/>
                <a:gd name="connsiteY3" fmla="*/ 285928 h 547988"/>
                <a:gd name="connsiteX4" fmla="*/ 529106 w 564034"/>
                <a:gd name="connsiteY4" fmla="*/ 361380 h 547988"/>
                <a:gd name="connsiteX5" fmla="*/ 410719 w 564034"/>
                <a:gd name="connsiteY5" fmla="*/ 385140 h 547988"/>
                <a:gd name="connsiteX6" fmla="*/ 379039 w 564034"/>
                <a:gd name="connsiteY6" fmla="*/ 410569 h 547988"/>
                <a:gd name="connsiteX7" fmla="*/ 331517 w 564034"/>
                <a:gd name="connsiteY7" fmla="*/ 521454 h 547988"/>
                <a:gd name="connsiteX8" fmla="*/ 253148 w 564034"/>
                <a:gd name="connsiteY8" fmla="*/ 525622 h 547988"/>
                <a:gd name="connsiteX9" fmla="*/ 193956 w 564034"/>
                <a:gd name="connsiteY9" fmla="*/ 420574 h 547988"/>
                <a:gd name="connsiteX10" fmla="*/ 159773 w 564034"/>
                <a:gd name="connsiteY10" fmla="*/ 398480 h 547988"/>
                <a:gd name="connsiteX11" fmla="*/ 39719 w 564034"/>
                <a:gd name="connsiteY11" fmla="*/ 387641 h 547988"/>
                <a:gd name="connsiteX12" fmla="*/ 11373 w 564034"/>
                <a:gd name="connsiteY12" fmla="*/ 314691 h 547988"/>
                <a:gd name="connsiteX13" fmla="*/ 93076 w 564034"/>
                <a:gd name="connsiteY13" fmla="*/ 225900 h 547988"/>
                <a:gd name="connsiteX14" fmla="*/ 103497 w 564034"/>
                <a:gd name="connsiteY14" fmla="*/ 186716 h 547988"/>
                <a:gd name="connsiteX15" fmla="*/ 76819 w 564034"/>
                <a:gd name="connsiteY15" fmla="*/ 69161 h 547988"/>
                <a:gd name="connsiteX16" fmla="*/ 137680 w 564034"/>
                <a:gd name="connsiteY16" fmla="*/ 19972 h 547988"/>
                <a:gd name="connsiteX17" fmla="*/ 247313 w 564034"/>
                <a:gd name="connsiteY17" fmla="*/ 70412 h 547988"/>
                <a:gd name="connsiteX18" fmla="*/ 287748 w 564034"/>
                <a:gd name="connsiteY18" fmla="*/ 68328 h 547988"/>
                <a:gd name="connsiteX19" fmla="*/ 391544 w 564034"/>
                <a:gd name="connsiteY19" fmla="*/ 6632 h 547988"/>
                <a:gd name="connsiteX20" fmla="*/ 457407 w 564034"/>
                <a:gd name="connsiteY20" fmla="*/ 48318 h 547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64034" h="547988">
                  <a:moveTo>
                    <a:pt x="457407" y="48318"/>
                  </a:moveTo>
                  <a:lnTo>
                    <a:pt x="443651" y="168374"/>
                  </a:lnTo>
                  <a:cubicBezTo>
                    <a:pt x="441984" y="182547"/>
                    <a:pt x="447403" y="196720"/>
                    <a:pt x="458242" y="206308"/>
                  </a:cubicBezTo>
                  <a:lnTo>
                    <a:pt x="549116" y="285928"/>
                  </a:lnTo>
                  <a:cubicBezTo>
                    <a:pt x="576211" y="309689"/>
                    <a:pt x="564539" y="354293"/>
                    <a:pt x="529106" y="361380"/>
                  </a:cubicBezTo>
                  <a:lnTo>
                    <a:pt x="410719" y="385140"/>
                  </a:lnTo>
                  <a:cubicBezTo>
                    <a:pt x="396547" y="388059"/>
                    <a:pt x="384875" y="397646"/>
                    <a:pt x="379039" y="410569"/>
                  </a:cubicBezTo>
                  <a:lnTo>
                    <a:pt x="331517" y="521454"/>
                  </a:lnTo>
                  <a:cubicBezTo>
                    <a:pt x="317344" y="554803"/>
                    <a:pt x="271073" y="557304"/>
                    <a:pt x="253148" y="525622"/>
                  </a:cubicBezTo>
                  <a:lnTo>
                    <a:pt x="193956" y="420574"/>
                  </a:lnTo>
                  <a:cubicBezTo>
                    <a:pt x="186868" y="408068"/>
                    <a:pt x="173946" y="399731"/>
                    <a:pt x="159773" y="398480"/>
                  </a:cubicBezTo>
                  <a:lnTo>
                    <a:pt x="39719" y="387641"/>
                  </a:lnTo>
                  <a:cubicBezTo>
                    <a:pt x="3870" y="384307"/>
                    <a:pt x="-12806" y="341371"/>
                    <a:pt x="11373" y="314691"/>
                  </a:cubicBezTo>
                  <a:lnTo>
                    <a:pt x="93076" y="225900"/>
                  </a:lnTo>
                  <a:cubicBezTo>
                    <a:pt x="102664" y="215479"/>
                    <a:pt x="106832" y="200472"/>
                    <a:pt x="103497" y="186716"/>
                  </a:cubicBezTo>
                  <a:lnTo>
                    <a:pt x="76819" y="69161"/>
                  </a:lnTo>
                  <a:cubicBezTo>
                    <a:pt x="68899" y="33728"/>
                    <a:pt x="104748" y="4548"/>
                    <a:pt x="137680" y="19972"/>
                  </a:cubicBezTo>
                  <a:lnTo>
                    <a:pt x="247313" y="70412"/>
                  </a:lnTo>
                  <a:cubicBezTo>
                    <a:pt x="260235" y="76248"/>
                    <a:pt x="275659" y="75414"/>
                    <a:pt x="287748" y="68328"/>
                  </a:cubicBezTo>
                  <a:lnTo>
                    <a:pt x="391544" y="6632"/>
                  </a:lnTo>
                  <a:cubicBezTo>
                    <a:pt x="422809" y="-12543"/>
                    <a:pt x="461576" y="12468"/>
                    <a:pt x="457407" y="48318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363DE2-FBE0-A2C9-818D-A744A17A8A5B}"/>
                </a:ext>
              </a:extLst>
            </p:cNvPr>
            <p:cNvSpPr/>
            <p:nvPr/>
          </p:nvSpPr>
          <p:spPr>
            <a:xfrm>
              <a:off x="19077448" y="1090671"/>
              <a:ext cx="553356" cy="562383"/>
            </a:xfrm>
            <a:custGeom>
              <a:avLst/>
              <a:gdLst>
                <a:gd name="connsiteX0" fmla="*/ 46613 w 553356"/>
                <a:gd name="connsiteY0" fmla="*/ 117615 h 562383"/>
                <a:gd name="connsiteX1" fmla="*/ 167085 w 553356"/>
                <a:gd name="connsiteY1" fmla="*/ 126786 h 562383"/>
                <a:gd name="connsiteX2" fmla="*/ 204184 w 553356"/>
                <a:gd name="connsiteY2" fmla="*/ 110528 h 562383"/>
                <a:gd name="connsiteX3" fmla="*/ 280052 w 553356"/>
                <a:gd name="connsiteY3" fmla="*/ 16318 h 562383"/>
                <a:gd name="connsiteX4" fmla="*/ 356337 w 553356"/>
                <a:gd name="connsiteY4" fmla="*/ 33409 h 562383"/>
                <a:gd name="connsiteX5" fmla="*/ 385100 w 553356"/>
                <a:gd name="connsiteY5" fmla="*/ 150547 h 562383"/>
                <a:gd name="connsiteX6" fmla="*/ 412196 w 553356"/>
                <a:gd name="connsiteY6" fmla="*/ 180977 h 562383"/>
                <a:gd name="connsiteX7" fmla="*/ 525163 w 553356"/>
                <a:gd name="connsiteY7" fmla="*/ 223914 h 562383"/>
                <a:gd name="connsiteX8" fmla="*/ 532666 w 553356"/>
                <a:gd name="connsiteY8" fmla="*/ 301866 h 562383"/>
                <a:gd name="connsiteX9" fmla="*/ 430120 w 553356"/>
                <a:gd name="connsiteY9" fmla="*/ 365229 h 562383"/>
                <a:gd name="connsiteX10" fmla="*/ 409278 w 553356"/>
                <a:gd name="connsiteY10" fmla="*/ 400245 h 562383"/>
                <a:gd name="connsiteX11" fmla="*/ 403441 w 553356"/>
                <a:gd name="connsiteY11" fmla="*/ 520718 h 562383"/>
                <a:gd name="connsiteX12" fmla="*/ 331742 w 553356"/>
                <a:gd name="connsiteY12" fmla="*/ 551982 h 562383"/>
                <a:gd name="connsiteX13" fmla="*/ 239617 w 553356"/>
                <a:gd name="connsiteY13" fmla="*/ 474029 h 562383"/>
                <a:gd name="connsiteX14" fmla="*/ 200017 w 553356"/>
                <a:gd name="connsiteY14" fmla="*/ 465275 h 562383"/>
                <a:gd name="connsiteX15" fmla="*/ 83297 w 553356"/>
                <a:gd name="connsiteY15" fmla="*/ 496957 h 562383"/>
                <a:gd name="connsiteX16" fmla="*/ 31607 w 553356"/>
                <a:gd name="connsiteY16" fmla="*/ 438180 h 562383"/>
                <a:gd name="connsiteX17" fmla="*/ 77461 w 553356"/>
                <a:gd name="connsiteY17" fmla="*/ 326461 h 562383"/>
                <a:gd name="connsiteX18" fmla="*/ 73710 w 553356"/>
                <a:gd name="connsiteY18" fmla="*/ 286026 h 562383"/>
                <a:gd name="connsiteX19" fmla="*/ 7846 w 553356"/>
                <a:gd name="connsiteY19" fmla="*/ 185146 h 562383"/>
                <a:gd name="connsiteX20" fmla="*/ 46613 w 553356"/>
                <a:gd name="connsiteY20" fmla="*/ 117615 h 56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3356" h="562383">
                  <a:moveTo>
                    <a:pt x="46613" y="117615"/>
                  </a:moveTo>
                  <a:lnTo>
                    <a:pt x="167085" y="126786"/>
                  </a:lnTo>
                  <a:cubicBezTo>
                    <a:pt x="181258" y="128036"/>
                    <a:pt x="195431" y="121783"/>
                    <a:pt x="204184" y="110528"/>
                  </a:cubicBezTo>
                  <a:lnTo>
                    <a:pt x="280052" y="16318"/>
                  </a:lnTo>
                  <a:cubicBezTo>
                    <a:pt x="302563" y="-12029"/>
                    <a:pt x="348000" y="-1607"/>
                    <a:pt x="356337" y="33409"/>
                  </a:cubicBezTo>
                  <a:lnTo>
                    <a:pt x="385100" y="150547"/>
                  </a:lnTo>
                  <a:cubicBezTo>
                    <a:pt x="388435" y="164303"/>
                    <a:pt x="398439" y="175975"/>
                    <a:pt x="412196" y="180977"/>
                  </a:cubicBezTo>
                  <a:lnTo>
                    <a:pt x="525163" y="223914"/>
                  </a:lnTo>
                  <a:cubicBezTo>
                    <a:pt x="558928" y="236837"/>
                    <a:pt x="563514" y="282691"/>
                    <a:pt x="532666" y="301866"/>
                  </a:cubicBezTo>
                  <a:lnTo>
                    <a:pt x="430120" y="365229"/>
                  </a:lnTo>
                  <a:cubicBezTo>
                    <a:pt x="418031" y="372733"/>
                    <a:pt x="410111" y="385655"/>
                    <a:pt x="409278" y="400245"/>
                  </a:cubicBezTo>
                  <a:lnTo>
                    <a:pt x="403441" y="520718"/>
                  </a:lnTo>
                  <a:cubicBezTo>
                    <a:pt x="401774" y="556985"/>
                    <a:pt x="359254" y="575326"/>
                    <a:pt x="331742" y="551982"/>
                  </a:cubicBezTo>
                  <a:lnTo>
                    <a:pt x="239617" y="474029"/>
                  </a:lnTo>
                  <a:cubicBezTo>
                    <a:pt x="228780" y="464859"/>
                    <a:pt x="213772" y="461524"/>
                    <a:pt x="200017" y="465275"/>
                  </a:cubicBezTo>
                  <a:lnTo>
                    <a:pt x="83297" y="496957"/>
                  </a:lnTo>
                  <a:cubicBezTo>
                    <a:pt x="48281" y="506544"/>
                    <a:pt x="17850" y="471945"/>
                    <a:pt x="31607" y="438180"/>
                  </a:cubicBezTo>
                  <a:lnTo>
                    <a:pt x="77461" y="326461"/>
                  </a:lnTo>
                  <a:cubicBezTo>
                    <a:pt x="82881" y="313122"/>
                    <a:pt x="81629" y="298115"/>
                    <a:pt x="73710" y="286026"/>
                  </a:cubicBezTo>
                  <a:lnTo>
                    <a:pt x="7846" y="185146"/>
                  </a:lnTo>
                  <a:cubicBezTo>
                    <a:pt x="-12997" y="154715"/>
                    <a:pt x="10347" y="114697"/>
                    <a:pt x="46613" y="117615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67E5196-E93D-659B-B822-8016FADFED3F}"/>
                </a:ext>
              </a:extLst>
            </p:cNvPr>
            <p:cNvSpPr/>
            <p:nvPr/>
          </p:nvSpPr>
          <p:spPr>
            <a:xfrm>
              <a:off x="13023953" y="113799"/>
              <a:ext cx="417842" cy="424245"/>
            </a:xfrm>
            <a:custGeom>
              <a:avLst/>
              <a:gdLst>
                <a:gd name="connsiteX0" fmla="*/ 35700 w 417842"/>
                <a:gd name="connsiteY0" fmla="*/ 88606 h 424245"/>
                <a:gd name="connsiteX1" fmla="*/ 126575 w 417842"/>
                <a:gd name="connsiteY1" fmla="*/ 95275 h 424245"/>
                <a:gd name="connsiteX2" fmla="*/ 154920 w 417842"/>
                <a:gd name="connsiteY2" fmla="*/ 83187 h 424245"/>
                <a:gd name="connsiteX3" fmla="*/ 212029 w 417842"/>
                <a:gd name="connsiteY3" fmla="*/ 12320 h 424245"/>
                <a:gd name="connsiteX4" fmla="*/ 269556 w 417842"/>
                <a:gd name="connsiteY4" fmla="*/ 25243 h 424245"/>
                <a:gd name="connsiteX5" fmla="*/ 291233 w 417842"/>
                <a:gd name="connsiteY5" fmla="*/ 113617 h 424245"/>
                <a:gd name="connsiteX6" fmla="*/ 311658 w 417842"/>
                <a:gd name="connsiteY6" fmla="*/ 136545 h 424245"/>
                <a:gd name="connsiteX7" fmla="*/ 396697 w 417842"/>
                <a:gd name="connsiteY7" fmla="*/ 169060 h 424245"/>
                <a:gd name="connsiteX8" fmla="*/ 402115 w 417842"/>
                <a:gd name="connsiteY8" fmla="*/ 227837 h 424245"/>
                <a:gd name="connsiteX9" fmla="*/ 324581 w 417842"/>
                <a:gd name="connsiteY9" fmla="*/ 275776 h 424245"/>
                <a:gd name="connsiteX10" fmla="*/ 309157 w 417842"/>
                <a:gd name="connsiteY10" fmla="*/ 302038 h 424245"/>
                <a:gd name="connsiteX11" fmla="*/ 304571 w 417842"/>
                <a:gd name="connsiteY11" fmla="*/ 392913 h 424245"/>
                <a:gd name="connsiteX12" fmla="*/ 250381 w 417842"/>
                <a:gd name="connsiteY12" fmla="*/ 416257 h 424245"/>
                <a:gd name="connsiteX13" fmla="*/ 180765 w 417842"/>
                <a:gd name="connsiteY13" fmla="*/ 357480 h 424245"/>
                <a:gd name="connsiteX14" fmla="*/ 150752 w 417842"/>
                <a:gd name="connsiteY14" fmla="*/ 350810 h 424245"/>
                <a:gd name="connsiteX15" fmla="*/ 62796 w 417842"/>
                <a:gd name="connsiteY15" fmla="*/ 374571 h 424245"/>
                <a:gd name="connsiteX16" fmla="*/ 23611 w 417842"/>
                <a:gd name="connsiteY16" fmla="*/ 330384 h 424245"/>
                <a:gd name="connsiteX17" fmla="*/ 58210 w 417842"/>
                <a:gd name="connsiteY17" fmla="*/ 246179 h 424245"/>
                <a:gd name="connsiteX18" fmla="*/ 55293 w 417842"/>
                <a:gd name="connsiteY18" fmla="*/ 215748 h 424245"/>
                <a:gd name="connsiteX19" fmla="*/ 5270 w 417842"/>
                <a:gd name="connsiteY19" fmla="*/ 139463 h 424245"/>
                <a:gd name="connsiteX20" fmla="*/ 35700 w 417842"/>
                <a:gd name="connsiteY20" fmla="*/ 88606 h 42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7842" h="424245">
                  <a:moveTo>
                    <a:pt x="35700" y="88606"/>
                  </a:moveTo>
                  <a:lnTo>
                    <a:pt x="126575" y="95275"/>
                  </a:lnTo>
                  <a:cubicBezTo>
                    <a:pt x="137413" y="96109"/>
                    <a:pt x="147835" y="91524"/>
                    <a:pt x="154920" y="83187"/>
                  </a:cubicBezTo>
                  <a:lnTo>
                    <a:pt x="212029" y="12320"/>
                  </a:lnTo>
                  <a:cubicBezTo>
                    <a:pt x="229121" y="-8939"/>
                    <a:pt x="263303" y="-1436"/>
                    <a:pt x="269556" y="25243"/>
                  </a:cubicBezTo>
                  <a:lnTo>
                    <a:pt x="291233" y="113617"/>
                  </a:lnTo>
                  <a:cubicBezTo>
                    <a:pt x="293734" y="124039"/>
                    <a:pt x="301237" y="132793"/>
                    <a:pt x="311658" y="136545"/>
                  </a:cubicBezTo>
                  <a:lnTo>
                    <a:pt x="396697" y="169060"/>
                  </a:lnTo>
                  <a:cubicBezTo>
                    <a:pt x="422125" y="178647"/>
                    <a:pt x="425460" y="213664"/>
                    <a:pt x="402115" y="227837"/>
                  </a:cubicBezTo>
                  <a:lnTo>
                    <a:pt x="324581" y="275776"/>
                  </a:lnTo>
                  <a:cubicBezTo>
                    <a:pt x="315410" y="281612"/>
                    <a:pt x="309573" y="291199"/>
                    <a:pt x="309157" y="302038"/>
                  </a:cubicBezTo>
                  <a:lnTo>
                    <a:pt x="304571" y="392913"/>
                  </a:lnTo>
                  <a:cubicBezTo>
                    <a:pt x="303321" y="420009"/>
                    <a:pt x="271223" y="434182"/>
                    <a:pt x="250381" y="416257"/>
                  </a:cubicBezTo>
                  <a:lnTo>
                    <a:pt x="180765" y="357480"/>
                  </a:lnTo>
                  <a:cubicBezTo>
                    <a:pt x="172429" y="350393"/>
                    <a:pt x="161173" y="347892"/>
                    <a:pt x="150752" y="350810"/>
                  </a:cubicBezTo>
                  <a:lnTo>
                    <a:pt x="62796" y="374571"/>
                  </a:lnTo>
                  <a:cubicBezTo>
                    <a:pt x="36534" y="381658"/>
                    <a:pt x="13190" y="355396"/>
                    <a:pt x="23611" y="330384"/>
                  </a:cubicBezTo>
                  <a:lnTo>
                    <a:pt x="58210" y="246179"/>
                  </a:lnTo>
                  <a:cubicBezTo>
                    <a:pt x="62378" y="236174"/>
                    <a:pt x="61128" y="224919"/>
                    <a:pt x="55293" y="215748"/>
                  </a:cubicBezTo>
                  <a:lnTo>
                    <a:pt x="5270" y="139463"/>
                  </a:lnTo>
                  <a:cubicBezTo>
                    <a:pt x="-9321" y="116952"/>
                    <a:pt x="8188" y="86521"/>
                    <a:pt x="35700" y="88606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A499C9-B1D2-CD89-E2D0-EADDC04A8059}"/>
                </a:ext>
              </a:extLst>
            </p:cNvPr>
            <p:cNvSpPr/>
            <p:nvPr/>
          </p:nvSpPr>
          <p:spPr>
            <a:xfrm>
              <a:off x="6266967" y="193419"/>
              <a:ext cx="417607" cy="424245"/>
            </a:xfrm>
            <a:custGeom>
              <a:avLst/>
              <a:gdLst>
                <a:gd name="connsiteX0" fmla="*/ 23793 w 417607"/>
                <a:gd name="connsiteY0" fmla="*/ 330384 h 424245"/>
                <a:gd name="connsiteX1" fmla="*/ 58393 w 417607"/>
                <a:gd name="connsiteY1" fmla="*/ 246179 h 424245"/>
                <a:gd name="connsiteX2" fmla="*/ 55474 w 417607"/>
                <a:gd name="connsiteY2" fmla="*/ 215748 h 424245"/>
                <a:gd name="connsiteX3" fmla="*/ 5452 w 417607"/>
                <a:gd name="connsiteY3" fmla="*/ 139463 h 424245"/>
                <a:gd name="connsiteX4" fmla="*/ 35465 w 417607"/>
                <a:gd name="connsiteY4" fmla="*/ 88606 h 424245"/>
                <a:gd name="connsiteX5" fmla="*/ 126339 w 417607"/>
                <a:gd name="connsiteY5" fmla="*/ 95275 h 424245"/>
                <a:gd name="connsiteX6" fmla="*/ 154686 w 417607"/>
                <a:gd name="connsiteY6" fmla="*/ 83187 h 424245"/>
                <a:gd name="connsiteX7" fmla="*/ 211795 w 417607"/>
                <a:gd name="connsiteY7" fmla="*/ 12320 h 424245"/>
                <a:gd name="connsiteX8" fmla="*/ 269321 w 417607"/>
                <a:gd name="connsiteY8" fmla="*/ 25243 h 424245"/>
                <a:gd name="connsiteX9" fmla="*/ 290998 w 417607"/>
                <a:gd name="connsiteY9" fmla="*/ 113617 h 424245"/>
                <a:gd name="connsiteX10" fmla="*/ 311423 w 417607"/>
                <a:gd name="connsiteY10" fmla="*/ 136545 h 424245"/>
                <a:gd name="connsiteX11" fmla="*/ 396462 w 417607"/>
                <a:gd name="connsiteY11" fmla="*/ 169060 h 424245"/>
                <a:gd name="connsiteX12" fmla="*/ 401881 w 417607"/>
                <a:gd name="connsiteY12" fmla="*/ 227837 h 424245"/>
                <a:gd name="connsiteX13" fmla="*/ 324346 w 417607"/>
                <a:gd name="connsiteY13" fmla="*/ 275776 h 424245"/>
                <a:gd name="connsiteX14" fmla="*/ 308922 w 417607"/>
                <a:gd name="connsiteY14" fmla="*/ 302038 h 424245"/>
                <a:gd name="connsiteX15" fmla="*/ 304337 w 417607"/>
                <a:gd name="connsiteY15" fmla="*/ 392913 h 424245"/>
                <a:gd name="connsiteX16" fmla="*/ 250146 w 417607"/>
                <a:gd name="connsiteY16" fmla="*/ 416257 h 424245"/>
                <a:gd name="connsiteX17" fmla="*/ 180531 w 417607"/>
                <a:gd name="connsiteY17" fmla="*/ 357480 h 424245"/>
                <a:gd name="connsiteX18" fmla="*/ 150517 w 417607"/>
                <a:gd name="connsiteY18" fmla="*/ 350810 h 424245"/>
                <a:gd name="connsiteX19" fmla="*/ 62561 w 417607"/>
                <a:gd name="connsiteY19" fmla="*/ 374571 h 424245"/>
                <a:gd name="connsiteX20" fmla="*/ 23793 w 417607"/>
                <a:gd name="connsiteY20" fmla="*/ 330384 h 42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7607" h="424245">
                  <a:moveTo>
                    <a:pt x="23793" y="330384"/>
                  </a:moveTo>
                  <a:lnTo>
                    <a:pt x="58393" y="246179"/>
                  </a:lnTo>
                  <a:cubicBezTo>
                    <a:pt x="62561" y="236174"/>
                    <a:pt x="61310" y="224919"/>
                    <a:pt x="55474" y="215748"/>
                  </a:cubicBezTo>
                  <a:lnTo>
                    <a:pt x="5452" y="139463"/>
                  </a:lnTo>
                  <a:cubicBezTo>
                    <a:pt x="-9555" y="116535"/>
                    <a:pt x="8369" y="86521"/>
                    <a:pt x="35465" y="88606"/>
                  </a:cubicBezTo>
                  <a:lnTo>
                    <a:pt x="126339" y="95275"/>
                  </a:lnTo>
                  <a:cubicBezTo>
                    <a:pt x="137178" y="96109"/>
                    <a:pt x="147600" y="91524"/>
                    <a:pt x="154686" y="83187"/>
                  </a:cubicBezTo>
                  <a:lnTo>
                    <a:pt x="211795" y="12320"/>
                  </a:lnTo>
                  <a:cubicBezTo>
                    <a:pt x="228886" y="-8939"/>
                    <a:pt x="263068" y="-1436"/>
                    <a:pt x="269321" y="25243"/>
                  </a:cubicBezTo>
                  <a:lnTo>
                    <a:pt x="290998" y="113617"/>
                  </a:lnTo>
                  <a:cubicBezTo>
                    <a:pt x="293499" y="124039"/>
                    <a:pt x="301002" y="132793"/>
                    <a:pt x="311423" y="136545"/>
                  </a:cubicBezTo>
                  <a:lnTo>
                    <a:pt x="396462" y="169060"/>
                  </a:lnTo>
                  <a:cubicBezTo>
                    <a:pt x="421890" y="178647"/>
                    <a:pt x="425225" y="213664"/>
                    <a:pt x="401881" y="227837"/>
                  </a:cubicBezTo>
                  <a:lnTo>
                    <a:pt x="324346" y="275776"/>
                  </a:lnTo>
                  <a:cubicBezTo>
                    <a:pt x="315175" y="281612"/>
                    <a:pt x="309339" y="291199"/>
                    <a:pt x="308922" y="302038"/>
                  </a:cubicBezTo>
                  <a:lnTo>
                    <a:pt x="304337" y="392913"/>
                  </a:lnTo>
                  <a:cubicBezTo>
                    <a:pt x="303086" y="420009"/>
                    <a:pt x="270988" y="434182"/>
                    <a:pt x="250146" y="416257"/>
                  </a:cubicBezTo>
                  <a:lnTo>
                    <a:pt x="180531" y="357480"/>
                  </a:lnTo>
                  <a:cubicBezTo>
                    <a:pt x="172194" y="350393"/>
                    <a:pt x="160939" y="347892"/>
                    <a:pt x="150517" y="350810"/>
                  </a:cubicBezTo>
                  <a:lnTo>
                    <a:pt x="62561" y="374571"/>
                  </a:lnTo>
                  <a:cubicBezTo>
                    <a:pt x="36716" y="381658"/>
                    <a:pt x="13372" y="355396"/>
                    <a:pt x="23793" y="330384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9B990FC-066E-54D8-98EB-B455CE456330}"/>
                </a:ext>
              </a:extLst>
            </p:cNvPr>
            <p:cNvSpPr/>
            <p:nvPr/>
          </p:nvSpPr>
          <p:spPr>
            <a:xfrm>
              <a:off x="18089160" y="326397"/>
              <a:ext cx="417842" cy="424245"/>
            </a:xfrm>
            <a:custGeom>
              <a:avLst/>
              <a:gdLst>
                <a:gd name="connsiteX0" fmla="*/ 35699 w 417842"/>
                <a:gd name="connsiteY0" fmla="*/ 88606 h 424245"/>
                <a:gd name="connsiteX1" fmla="*/ 126575 w 417842"/>
                <a:gd name="connsiteY1" fmla="*/ 95275 h 424245"/>
                <a:gd name="connsiteX2" fmla="*/ 154920 w 417842"/>
                <a:gd name="connsiteY2" fmla="*/ 83187 h 424245"/>
                <a:gd name="connsiteX3" fmla="*/ 212029 w 417842"/>
                <a:gd name="connsiteY3" fmla="*/ 12320 h 424245"/>
                <a:gd name="connsiteX4" fmla="*/ 269556 w 417842"/>
                <a:gd name="connsiteY4" fmla="*/ 25243 h 424245"/>
                <a:gd name="connsiteX5" fmla="*/ 291232 w 417842"/>
                <a:gd name="connsiteY5" fmla="*/ 113617 h 424245"/>
                <a:gd name="connsiteX6" fmla="*/ 311658 w 417842"/>
                <a:gd name="connsiteY6" fmla="*/ 136545 h 424245"/>
                <a:gd name="connsiteX7" fmla="*/ 396696 w 417842"/>
                <a:gd name="connsiteY7" fmla="*/ 169060 h 424245"/>
                <a:gd name="connsiteX8" fmla="*/ 402115 w 417842"/>
                <a:gd name="connsiteY8" fmla="*/ 227837 h 424245"/>
                <a:gd name="connsiteX9" fmla="*/ 324581 w 417842"/>
                <a:gd name="connsiteY9" fmla="*/ 275776 h 424245"/>
                <a:gd name="connsiteX10" fmla="*/ 309156 w 417842"/>
                <a:gd name="connsiteY10" fmla="*/ 302038 h 424245"/>
                <a:gd name="connsiteX11" fmla="*/ 304571 w 417842"/>
                <a:gd name="connsiteY11" fmla="*/ 392913 h 424245"/>
                <a:gd name="connsiteX12" fmla="*/ 250381 w 417842"/>
                <a:gd name="connsiteY12" fmla="*/ 416257 h 424245"/>
                <a:gd name="connsiteX13" fmla="*/ 180765 w 417842"/>
                <a:gd name="connsiteY13" fmla="*/ 357480 h 424245"/>
                <a:gd name="connsiteX14" fmla="*/ 150752 w 417842"/>
                <a:gd name="connsiteY14" fmla="*/ 350810 h 424245"/>
                <a:gd name="connsiteX15" fmla="*/ 62796 w 417842"/>
                <a:gd name="connsiteY15" fmla="*/ 374571 h 424245"/>
                <a:gd name="connsiteX16" fmla="*/ 23611 w 417842"/>
                <a:gd name="connsiteY16" fmla="*/ 330384 h 424245"/>
                <a:gd name="connsiteX17" fmla="*/ 58210 w 417842"/>
                <a:gd name="connsiteY17" fmla="*/ 246179 h 424245"/>
                <a:gd name="connsiteX18" fmla="*/ 55291 w 417842"/>
                <a:gd name="connsiteY18" fmla="*/ 215748 h 424245"/>
                <a:gd name="connsiteX19" fmla="*/ 5270 w 417842"/>
                <a:gd name="connsiteY19" fmla="*/ 139463 h 424245"/>
                <a:gd name="connsiteX20" fmla="*/ 35699 w 417842"/>
                <a:gd name="connsiteY20" fmla="*/ 88606 h 42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7842" h="424245">
                  <a:moveTo>
                    <a:pt x="35699" y="88606"/>
                  </a:moveTo>
                  <a:lnTo>
                    <a:pt x="126575" y="95275"/>
                  </a:lnTo>
                  <a:cubicBezTo>
                    <a:pt x="137412" y="96109"/>
                    <a:pt x="147833" y="91524"/>
                    <a:pt x="154920" y="83187"/>
                  </a:cubicBezTo>
                  <a:lnTo>
                    <a:pt x="212029" y="12320"/>
                  </a:lnTo>
                  <a:cubicBezTo>
                    <a:pt x="229121" y="-8939"/>
                    <a:pt x="263303" y="-1436"/>
                    <a:pt x="269556" y="25243"/>
                  </a:cubicBezTo>
                  <a:lnTo>
                    <a:pt x="291232" y="113617"/>
                  </a:lnTo>
                  <a:cubicBezTo>
                    <a:pt x="293733" y="124039"/>
                    <a:pt x="301237" y="132793"/>
                    <a:pt x="311658" y="136545"/>
                  </a:cubicBezTo>
                  <a:lnTo>
                    <a:pt x="396696" y="169060"/>
                  </a:lnTo>
                  <a:cubicBezTo>
                    <a:pt x="422125" y="178647"/>
                    <a:pt x="425459" y="213664"/>
                    <a:pt x="402115" y="227837"/>
                  </a:cubicBezTo>
                  <a:lnTo>
                    <a:pt x="324581" y="275776"/>
                  </a:lnTo>
                  <a:cubicBezTo>
                    <a:pt x="315410" y="281612"/>
                    <a:pt x="309573" y="291199"/>
                    <a:pt x="309156" y="302038"/>
                  </a:cubicBezTo>
                  <a:lnTo>
                    <a:pt x="304571" y="392913"/>
                  </a:lnTo>
                  <a:cubicBezTo>
                    <a:pt x="303321" y="420009"/>
                    <a:pt x="271223" y="434182"/>
                    <a:pt x="250381" y="416257"/>
                  </a:cubicBezTo>
                  <a:lnTo>
                    <a:pt x="180765" y="357480"/>
                  </a:lnTo>
                  <a:cubicBezTo>
                    <a:pt x="172428" y="350393"/>
                    <a:pt x="161173" y="347892"/>
                    <a:pt x="150752" y="350810"/>
                  </a:cubicBezTo>
                  <a:lnTo>
                    <a:pt x="62796" y="374571"/>
                  </a:lnTo>
                  <a:cubicBezTo>
                    <a:pt x="36534" y="381658"/>
                    <a:pt x="13190" y="355396"/>
                    <a:pt x="23611" y="330384"/>
                  </a:cubicBezTo>
                  <a:lnTo>
                    <a:pt x="58210" y="246179"/>
                  </a:lnTo>
                  <a:cubicBezTo>
                    <a:pt x="62379" y="236174"/>
                    <a:pt x="61128" y="224919"/>
                    <a:pt x="55291" y="215748"/>
                  </a:cubicBezTo>
                  <a:lnTo>
                    <a:pt x="5270" y="139463"/>
                  </a:lnTo>
                  <a:cubicBezTo>
                    <a:pt x="-9321" y="116535"/>
                    <a:pt x="8188" y="86521"/>
                    <a:pt x="35699" y="88606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72BE9F4-4211-6E47-1D9F-2ED2C9D961CE}"/>
                </a:ext>
              </a:extLst>
            </p:cNvPr>
            <p:cNvSpPr/>
            <p:nvPr/>
          </p:nvSpPr>
          <p:spPr>
            <a:xfrm>
              <a:off x="13029546" y="6256918"/>
              <a:ext cx="405484" cy="389142"/>
            </a:xfrm>
            <a:custGeom>
              <a:avLst/>
              <a:gdLst>
                <a:gd name="connsiteX0" fmla="*/ 112644 w 405484"/>
                <a:gd name="connsiteY0" fmla="*/ 3703 h 389142"/>
                <a:gd name="connsiteX1" fmla="*/ 189345 w 405484"/>
                <a:gd name="connsiteY1" fmla="*/ 44139 h 389142"/>
                <a:gd name="connsiteX2" fmla="*/ 218526 w 405484"/>
                <a:gd name="connsiteY2" fmla="*/ 44139 h 389142"/>
                <a:gd name="connsiteX3" fmla="*/ 295227 w 405484"/>
                <a:gd name="connsiteY3" fmla="*/ 4121 h 389142"/>
                <a:gd name="connsiteX4" fmla="*/ 340664 w 405484"/>
                <a:gd name="connsiteY4" fmla="*/ 37470 h 389142"/>
                <a:gd name="connsiteX5" fmla="*/ 325658 w 405484"/>
                <a:gd name="connsiteY5" fmla="*/ 122925 h 389142"/>
                <a:gd name="connsiteX6" fmla="*/ 334411 w 405484"/>
                <a:gd name="connsiteY6" fmla="*/ 150855 h 389142"/>
                <a:gd name="connsiteX7" fmla="*/ 396106 w 405484"/>
                <a:gd name="connsiteY7" fmla="*/ 211717 h 389142"/>
                <a:gd name="connsiteX8" fmla="*/ 378598 w 405484"/>
                <a:gd name="connsiteY8" fmla="*/ 265075 h 389142"/>
                <a:gd name="connsiteX9" fmla="*/ 292726 w 405484"/>
                <a:gd name="connsiteY9" fmla="*/ 277164 h 389142"/>
                <a:gd name="connsiteX10" fmla="*/ 268965 w 405484"/>
                <a:gd name="connsiteY10" fmla="*/ 294255 h 389142"/>
                <a:gd name="connsiteX11" fmla="*/ 230198 w 405484"/>
                <a:gd name="connsiteY11" fmla="*/ 371790 h 389142"/>
                <a:gd name="connsiteX12" fmla="*/ 173922 w 405484"/>
                <a:gd name="connsiteY12" fmla="*/ 371790 h 389142"/>
                <a:gd name="connsiteX13" fmla="*/ 135988 w 405484"/>
                <a:gd name="connsiteY13" fmla="*/ 293838 h 389142"/>
                <a:gd name="connsiteX14" fmla="*/ 112644 w 405484"/>
                <a:gd name="connsiteY14" fmla="*/ 276747 h 389142"/>
                <a:gd name="connsiteX15" fmla="*/ 26772 w 405484"/>
                <a:gd name="connsiteY15" fmla="*/ 263824 h 389142"/>
                <a:gd name="connsiteX16" fmla="*/ 9681 w 405484"/>
                <a:gd name="connsiteY16" fmla="*/ 210466 h 389142"/>
                <a:gd name="connsiteX17" fmla="*/ 71793 w 405484"/>
                <a:gd name="connsiteY17" fmla="*/ 150022 h 389142"/>
                <a:gd name="connsiteX18" fmla="*/ 80964 w 405484"/>
                <a:gd name="connsiteY18" fmla="*/ 122509 h 389142"/>
                <a:gd name="connsiteX19" fmla="*/ 66791 w 405484"/>
                <a:gd name="connsiteY19" fmla="*/ 37052 h 389142"/>
                <a:gd name="connsiteX20" fmla="*/ 112644 w 405484"/>
                <a:gd name="connsiteY20" fmla="*/ 3703 h 389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5484" h="389142">
                  <a:moveTo>
                    <a:pt x="112644" y="3703"/>
                  </a:moveTo>
                  <a:lnTo>
                    <a:pt x="189345" y="44139"/>
                  </a:lnTo>
                  <a:cubicBezTo>
                    <a:pt x="198516" y="49142"/>
                    <a:pt x="209355" y="49142"/>
                    <a:pt x="218526" y="44139"/>
                  </a:cubicBezTo>
                  <a:lnTo>
                    <a:pt x="295227" y="4121"/>
                  </a:lnTo>
                  <a:cubicBezTo>
                    <a:pt x="318155" y="-7969"/>
                    <a:pt x="345250" y="11624"/>
                    <a:pt x="340664" y="37470"/>
                  </a:cubicBezTo>
                  <a:lnTo>
                    <a:pt x="325658" y="122925"/>
                  </a:lnTo>
                  <a:cubicBezTo>
                    <a:pt x="323990" y="132930"/>
                    <a:pt x="327326" y="143352"/>
                    <a:pt x="334411" y="150855"/>
                  </a:cubicBezTo>
                  <a:lnTo>
                    <a:pt x="396106" y="211717"/>
                  </a:lnTo>
                  <a:cubicBezTo>
                    <a:pt x="414448" y="230058"/>
                    <a:pt x="404443" y="261323"/>
                    <a:pt x="378598" y="265075"/>
                  </a:cubicBezTo>
                  <a:lnTo>
                    <a:pt x="292726" y="277164"/>
                  </a:lnTo>
                  <a:cubicBezTo>
                    <a:pt x="282722" y="278414"/>
                    <a:pt x="273551" y="285084"/>
                    <a:pt x="268965" y="294255"/>
                  </a:cubicBezTo>
                  <a:lnTo>
                    <a:pt x="230198" y="371790"/>
                  </a:lnTo>
                  <a:cubicBezTo>
                    <a:pt x="218526" y="395134"/>
                    <a:pt x="185594" y="394718"/>
                    <a:pt x="173922" y="371790"/>
                  </a:cubicBezTo>
                  <a:lnTo>
                    <a:pt x="135988" y="293838"/>
                  </a:lnTo>
                  <a:cubicBezTo>
                    <a:pt x="131403" y="284667"/>
                    <a:pt x="122650" y="277997"/>
                    <a:pt x="112644" y="276747"/>
                  </a:cubicBezTo>
                  <a:lnTo>
                    <a:pt x="26772" y="263824"/>
                  </a:lnTo>
                  <a:cubicBezTo>
                    <a:pt x="927" y="260072"/>
                    <a:pt x="-9077" y="228391"/>
                    <a:pt x="9681" y="210466"/>
                  </a:cubicBezTo>
                  <a:lnTo>
                    <a:pt x="71793" y="150022"/>
                  </a:lnTo>
                  <a:cubicBezTo>
                    <a:pt x="79296" y="142935"/>
                    <a:pt x="82631" y="132514"/>
                    <a:pt x="80964" y="122509"/>
                  </a:cubicBezTo>
                  <a:lnTo>
                    <a:pt x="66791" y="37052"/>
                  </a:lnTo>
                  <a:cubicBezTo>
                    <a:pt x="63038" y="10791"/>
                    <a:pt x="89718" y="-8385"/>
                    <a:pt x="112644" y="3703"/>
                  </a:cubicBezTo>
                  <a:close/>
                </a:path>
              </a:pathLst>
            </a:custGeom>
            <a:solidFill>
              <a:srgbClr val="BAEAF6"/>
            </a:solidFill>
            <a:ln w="303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D2471921-31F7-0156-4BB5-ABE7BFEE0B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-3174" b="43766"/>
          <a:stretch>
            <a:fillRect/>
          </a:stretch>
        </p:blipFill>
        <p:spPr>
          <a:xfrm>
            <a:off x="-824888" y="1600200"/>
            <a:ext cx="13841775" cy="553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44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8DA00-B516-DD03-37DB-9ECE208203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E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3C72A14-DEF0-9ED6-5584-7A57E0597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6905" t="-1594" r="10218" b="35897"/>
          <a:stretch>
            <a:fillRect/>
          </a:stretch>
        </p:blipFill>
        <p:spPr>
          <a:xfrm>
            <a:off x="0" y="-254473"/>
            <a:ext cx="14733888" cy="73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80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94EF-2DE8-1615-FBD1-07BDD0D4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DA1CD-F85C-E118-9008-C59B5747F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70614-AB17-F5A4-47E6-4A274E27A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1347-0EE9-45CF-9382-170555F0C3B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8D849-3CDF-C5CE-BADD-265CFDD9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C0C08-9E11-A80B-0701-1E061506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49AC-1E43-4126-87C5-559A7192A28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66C036-A7F1-AA76-3B78-44D94F152E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E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9A5098-3AF8-83F4-4BC9-2B899B8E6F39}"/>
              </a:ext>
            </a:extLst>
          </p:cNvPr>
          <p:cNvSpPr/>
          <p:nvPr userDrawn="1"/>
        </p:nvSpPr>
        <p:spPr>
          <a:xfrm>
            <a:off x="306471" y="369177"/>
            <a:ext cx="11566358" cy="6119646"/>
          </a:xfrm>
          <a:custGeom>
            <a:avLst/>
            <a:gdLst>
              <a:gd name="connsiteX0" fmla="*/ 0 w 11566358"/>
              <a:gd name="connsiteY0" fmla="*/ 0 h 6119646"/>
              <a:gd name="connsiteX1" fmla="*/ 0 w 11566358"/>
              <a:gd name="connsiteY1" fmla="*/ 0 h 6119646"/>
              <a:gd name="connsiteX2" fmla="*/ 11566358 w 11566358"/>
              <a:gd name="connsiteY2" fmla="*/ 0 h 6119646"/>
              <a:gd name="connsiteX3" fmla="*/ 11566358 w 11566358"/>
              <a:gd name="connsiteY3" fmla="*/ 0 h 6119646"/>
              <a:gd name="connsiteX4" fmla="*/ 11566358 w 11566358"/>
              <a:gd name="connsiteY4" fmla="*/ 6119646 h 6119646"/>
              <a:gd name="connsiteX5" fmla="*/ 11566358 w 11566358"/>
              <a:gd name="connsiteY5" fmla="*/ 6119646 h 6119646"/>
              <a:gd name="connsiteX6" fmla="*/ 0 w 11566358"/>
              <a:gd name="connsiteY6" fmla="*/ 6119646 h 6119646"/>
              <a:gd name="connsiteX7" fmla="*/ 0 w 11566358"/>
              <a:gd name="connsiteY7" fmla="*/ 6119646 h 6119646"/>
              <a:gd name="connsiteX8" fmla="*/ 0 w 11566358"/>
              <a:gd name="connsiteY8" fmla="*/ 0 h 61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6358" h="6119646" fill="none" extrusionOk="0">
                <a:moveTo>
                  <a:pt x="0" y="0"/>
                </a:moveTo>
                <a:lnTo>
                  <a:pt x="0" y="0"/>
                </a:lnTo>
                <a:cubicBezTo>
                  <a:pt x="5705092" y="146380"/>
                  <a:pt x="5858004" y="31344"/>
                  <a:pt x="11566358" y="0"/>
                </a:cubicBezTo>
                <a:lnTo>
                  <a:pt x="11566358" y="0"/>
                </a:lnTo>
                <a:cubicBezTo>
                  <a:pt x="11574708" y="2329938"/>
                  <a:pt x="11609890" y="3513666"/>
                  <a:pt x="11566358" y="6119646"/>
                </a:cubicBezTo>
                <a:lnTo>
                  <a:pt x="11566358" y="6119646"/>
                </a:lnTo>
                <a:cubicBezTo>
                  <a:pt x="8558313" y="6177452"/>
                  <a:pt x="4820395" y="6209373"/>
                  <a:pt x="0" y="6119646"/>
                </a:cubicBezTo>
                <a:lnTo>
                  <a:pt x="0" y="6119646"/>
                </a:lnTo>
                <a:cubicBezTo>
                  <a:pt x="-147664" y="5461696"/>
                  <a:pt x="139242" y="2039193"/>
                  <a:pt x="0" y="0"/>
                </a:cubicBezTo>
                <a:close/>
              </a:path>
              <a:path w="11566358" h="6119646" stroke="0" extrusionOk="0">
                <a:moveTo>
                  <a:pt x="0" y="0"/>
                </a:moveTo>
                <a:lnTo>
                  <a:pt x="0" y="0"/>
                </a:lnTo>
                <a:cubicBezTo>
                  <a:pt x="4894582" y="58900"/>
                  <a:pt x="7209082" y="-47203"/>
                  <a:pt x="11566358" y="0"/>
                </a:cubicBezTo>
                <a:lnTo>
                  <a:pt x="11566358" y="0"/>
                </a:lnTo>
                <a:cubicBezTo>
                  <a:pt x="11503742" y="2272416"/>
                  <a:pt x="11591702" y="5056462"/>
                  <a:pt x="11566358" y="6119646"/>
                </a:cubicBezTo>
                <a:lnTo>
                  <a:pt x="11566358" y="6119646"/>
                </a:lnTo>
                <a:cubicBezTo>
                  <a:pt x="9246151" y="6282838"/>
                  <a:pt x="1982623" y="6039521"/>
                  <a:pt x="0" y="6119646"/>
                </a:cubicBezTo>
                <a:lnTo>
                  <a:pt x="0" y="6119646"/>
                </a:lnTo>
                <a:cubicBezTo>
                  <a:pt x="-122270" y="3639422"/>
                  <a:pt x="132632" y="195204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1A7C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5517080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3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11663FE-0687-612F-0E06-EB04FA963D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E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896F57-E893-96B0-D947-DA1F0C1E66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6905" t="-1594" r="10218" b="35897"/>
          <a:stretch>
            <a:fillRect/>
          </a:stretch>
        </p:blipFill>
        <p:spPr>
          <a:xfrm>
            <a:off x="0" y="-254473"/>
            <a:ext cx="14733888" cy="73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06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DC964-645C-5AF2-9BCC-E95BBD5A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11BBE-CD9D-313D-51BA-CEC4039C2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39EA4-8D56-748D-4A10-FB3B1338C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22E42B-9710-1652-2FE0-1F376A10B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DE924-D189-C2CF-8F3B-81020D828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51F236-7798-6F69-B32B-50F72B838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1347-0EE9-45CF-9382-170555F0C3B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79AC8E-B2DF-9C46-6BF6-D3839254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03360A-3E35-D12D-9C1B-A2156F371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49AC-1E43-4126-87C5-559A7192A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91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804D0-6987-CA11-B194-832DA5FC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39B22-4D1A-3D3F-43D4-9BEB539A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1347-0EE9-45CF-9382-170555F0C3B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95307-D71A-3F49-D12D-A7255522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B5DDE-44DA-47BD-990B-5DD0D9D4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49AC-1E43-4126-87C5-559A7192A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743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852F6D-F15B-7D13-2751-46B7C40E3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1347-0EE9-45CF-9382-170555F0C3B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CC9EB-2510-B1F5-CFD2-5B6FBD121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25509-65C2-5F08-72B5-9EFB2A5F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49AC-1E43-4126-87C5-559A7192A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26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8B67-5506-8E01-4286-35AE671B3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C9D8-1CA9-24E5-288B-68D02FEF2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D54C2-98C4-FB57-0FC3-86F5CB3A5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28B7D-D747-8840-52D9-94910A6BB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B6D47-3DD0-B6EE-CC9B-FCDB90E6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8BB583-F2A5-DA84-4466-7BD4027414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E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FFD086-4170-2166-A10C-DA8B3E812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-3174" b="43766"/>
          <a:stretch>
            <a:fillRect/>
          </a:stretch>
        </p:blipFill>
        <p:spPr>
          <a:xfrm>
            <a:off x="0" y="1808348"/>
            <a:ext cx="12617628" cy="504965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F243B8-5188-B891-64A6-065A57DA743D}"/>
              </a:ext>
            </a:extLst>
          </p:cNvPr>
          <p:cNvSpPr/>
          <p:nvPr userDrawn="1"/>
        </p:nvSpPr>
        <p:spPr>
          <a:xfrm>
            <a:off x="306471" y="369177"/>
            <a:ext cx="11566358" cy="6119646"/>
          </a:xfrm>
          <a:custGeom>
            <a:avLst/>
            <a:gdLst>
              <a:gd name="connsiteX0" fmla="*/ 0 w 11566358"/>
              <a:gd name="connsiteY0" fmla="*/ 0 h 6119646"/>
              <a:gd name="connsiteX1" fmla="*/ 0 w 11566358"/>
              <a:gd name="connsiteY1" fmla="*/ 0 h 6119646"/>
              <a:gd name="connsiteX2" fmla="*/ 11566358 w 11566358"/>
              <a:gd name="connsiteY2" fmla="*/ 0 h 6119646"/>
              <a:gd name="connsiteX3" fmla="*/ 11566358 w 11566358"/>
              <a:gd name="connsiteY3" fmla="*/ 0 h 6119646"/>
              <a:gd name="connsiteX4" fmla="*/ 11566358 w 11566358"/>
              <a:gd name="connsiteY4" fmla="*/ 6119646 h 6119646"/>
              <a:gd name="connsiteX5" fmla="*/ 11566358 w 11566358"/>
              <a:gd name="connsiteY5" fmla="*/ 6119646 h 6119646"/>
              <a:gd name="connsiteX6" fmla="*/ 0 w 11566358"/>
              <a:gd name="connsiteY6" fmla="*/ 6119646 h 6119646"/>
              <a:gd name="connsiteX7" fmla="*/ 0 w 11566358"/>
              <a:gd name="connsiteY7" fmla="*/ 6119646 h 6119646"/>
              <a:gd name="connsiteX8" fmla="*/ 0 w 11566358"/>
              <a:gd name="connsiteY8" fmla="*/ 0 h 611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66358" h="6119646" fill="none" extrusionOk="0">
                <a:moveTo>
                  <a:pt x="0" y="0"/>
                </a:moveTo>
                <a:lnTo>
                  <a:pt x="0" y="0"/>
                </a:lnTo>
                <a:cubicBezTo>
                  <a:pt x="5705092" y="146380"/>
                  <a:pt x="5858004" y="31344"/>
                  <a:pt x="11566358" y="0"/>
                </a:cubicBezTo>
                <a:lnTo>
                  <a:pt x="11566358" y="0"/>
                </a:lnTo>
                <a:cubicBezTo>
                  <a:pt x="11574708" y="2329938"/>
                  <a:pt x="11609890" y="3513666"/>
                  <a:pt x="11566358" y="6119646"/>
                </a:cubicBezTo>
                <a:lnTo>
                  <a:pt x="11566358" y="6119646"/>
                </a:lnTo>
                <a:cubicBezTo>
                  <a:pt x="8558313" y="6177452"/>
                  <a:pt x="4820395" y="6209373"/>
                  <a:pt x="0" y="6119646"/>
                </a:cubicBezTo>
                <a:lnTo>
                  <a:pt x="0" y="6119646"/>
                </a:lnTo>
                <a:cubicBezTo>
                  <a:pt x="-147664" y="5461696"/>
                  <a:pt x="139242" y="2039193"/>
                  <a:pt x="0" y="0"/>
                </a:cubicBezTo>
                <a:close/>
              </a:path>
              <a:path w="11566358" h="6119646" stroke="0" extrusionOk="0">
                <a:moveTo>
                  <a:pt x="0" y="0"/>
                </a:moveTo>
                <a:lnTo>
                  <a:pt x="0" y="0"/>
                </a:lnTo>
                <a:cubicBezTo>
                  <a:pt x="4894582" y="58900"/>
                  <a:pt x="7209082" y="-47203"/>
                  <a:pt x="11566358" y="0"/>
                </a:cubicBezTo>
                <a:lnTo>
                  <a:pt x="11566358" y="0"/>
                </a:lnTo>
                <a:cubicBezTo>
                  <a:pt x="11503742" y="2272416"/>
                  <a:pt x="11591702" y="5056462"/>
                  <a:pt x="11566358" y="6119646"/>
                </a:cubicBezTo>
                <a:lnTo>
                  <a:pt x="11566358" y="6119646"/>
                </a:lnTo>
                <a:cubicBezTo>
                  <a:pt x="9246151" y="6282838"/>
                  <a:pt x="1982623" y="6039521"/>
                  <a:pt x="0" y="6119646"/>
                </a:cubicBezTo>
                <a:lnTo>
                  <a:pt x="0" y="6119646"/>
                </a:lnTo>
                <a:cubicBezTo>
                  <a:pt x="-122270" y="3639422"/>
                  <a:pt x="132632" y="195204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1A7C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55170801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13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AB8C4-043B-B4AA-1445-A07816FA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1339-C2D6-627F-39AA-A20398D74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E22E5-A3F7-9555-9038-8817378A8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1A7CF-8DDB-B0E0-C8F1-60776F668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1347-0EE9-45CF-9382-170555F0C3B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1DECC-DD37-7B79-7ED0-3A751C14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4CABC-E260-6716-0C11-72E22A77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49AC-1E43-4126-87C5-559A7192A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67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01D4-1BA9-60EC-F682-FD678398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48104C-1A73-A8BE-8702-A61A21D94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7CAA6-73C9-D6C4-3131-62064B5E7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67ECF-EB67-44B6-4B15-82EFB2D3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1347-0EE9-45CF-9382-170555F0C3B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36C62-9D4F-9C73-7CC9-D0F7E6CD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CFE0F-3546-1608-8EFE-8B301562B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49AC-1E43-4126-87C5-559A7192A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38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C73FF-7656-6E58-AEA6-A48E6A719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B842DF-D0DA-0FAF-4FBE-5F8DB7047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C4F8F-6A29-C492-2AB1-7628EF54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1347-0EE9-45CF-9382-170555F0C3B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98103-8493-34E5-0EE3-997D6861A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51F2B-30C6-05A7-54DC-8E5549D87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49AC-1E43-4126-87C5-559A7192A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55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2B533-C617-AF86-8323-4FC17ADEEF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3049A-DEF9-77C6-9CF3-BDC7A117B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B7BBC-ACE4-3A57-A9DF-8564B8A6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1347-0EE9-45CF-9382-170555F0C3B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0AD3-6A58-B720-8A6C-DBF0FE2C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8F599-A1E7-4B28-E0AE-F8CF45A9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49AC-1E43-4126-87C5-559A7192A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84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02900A-AB5C-F085-A150-B760653406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AEA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04C1D796-D5BC-B96E-92D9-663BF0ECD399}"/>
              </a:ext>
            </a:extLst>
          </p:cNvPr>
          <p:cNvGrpSpPr/>
          <p:nvPr/>
        </p:nvGrpSpPr>
        <p:grpSpPr>
          <a:xfrm>
            <a:off x="-490877" y="1586743"/>
            <a:ext cx="1639063" cy="6012153"/>
            <a:chOff x="-824739" y="1617351"/>
            <a:chExt cx="1639063" cy="60121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734061A-D9FE-0AF7-FB4C-AA939598D4DB}"/>
                </a:ext>
              </a:extLst>
            </p:cNvPr>
            <p:cNvSpPr/>
            <p:nvPr/>
          </p:nvSpPr>
          <p:spPr>
            <a:xfrm>
              <a:off x="-561101" y="3086398"/>
              <a:ext cx="575701" cy="2072639"/>
            </a:xfrm>
            <a:custGeom>
              <a:avLst/>
              <a:gdLst>
                <a:gd name="connsiteX0" fmla="*/ 24020 w 575701"/>
                <a:gd name="connsiteY0" fmla="*/ 2072640 h 2072639"/>
                <a:gd name="connsiteX1" fmla="*/ 466 w 575701"/>
                <a:gd name="connsiteY1" fmla="*/ 2052958 h 2072639"/>
                <a:gd name="connsiteX2" fmla="*/ 19502 w 575701"/>
                <a:gd name="connsiteY2" fmla="*/ 2024565 h 2072639"/>
                <a:gd name="connsiteX3" fmla="*/ 165664 w 575701"/>
                <a:gd name="connsiteY3" fmla="*/ 1980362 h 2072639"/>
                <a:gd name="connsiteX4" fmla="*/ 260201 w 575701"/>
                <a:gd name="connsiteY4" fmla="*/ 1905507 h 2072639"/>
                <a:gd name="connsiteX5" fmla="*/ 483799 w 575701"/>
                <a:gd name="connsiteY5" fmla="*/ 1631254 h 2072639"/>
                <a:gd name="connsiteX6" fmla="*/ 442822 w 575701"/>
                <a:gd name="connsiteY6" fmla="*/ 1296342 h 2072639"/>
                <a:gd name="connsiteX7" fmla="*/ 270848 w 575701"/>
                <a:gd name="connsiteY7" fmla="*/ 1195675 h 2072639"/>
                <a:gd name="connsiteX8" fmla="*/ 40798 w 575701"/>
                <a:gd name="connsiteY8" fmla="*/ 1024025 h 2072639"/>
                <a:gd name="connsiteX9" fmla="*/ 140497 w 575701"/>
                <a:gd name="connsiteY9" fmla="*/ 611677 h 2072639"/>
                <a:gd name="connsiteX10" fmla="*/ 199220 w 575701"/>
                <a:gd name="connsiteY10" fmla="*/ 553277 h 2072639"/>
                <a:gd name="connsiteX11" fmla="*/ 311503 w 575701"/>
                <a:gd name="connsiteY11" fmla="*/ 425830 h 2072639"/>
                <a:gd name="connsiteX12" fmla="*/ 336670 w 575701"/>
                <a:gd name="connsiteY12" fmla="*/ 276766 h 2072639"/>
                <a:gd name="connsiteX13" fmla="*/ 333120 w 575701"/>
                <a:gd name="connsiteY13" fmla="*/ 226432 h 2072639"/>
                <a:gd name="connsiteX14" fmla="*/ 349576 w 575701"/>
                <a:gd name="connsiteY14" fmla="*/ 82207 h 2072639"/>
                <a:gd name="connsiteX15" fmla="*/ 360223 w 575701"/>
                <a:gd name="connsiteY15" fmla="*/ 20903 h 2072639"/>
                <a:gd name="connsiteX16" fmla="*/ 387649 w 575701"/>
                <a:gd name="connsiteY16" fmla="*/ 254 h 2072639"/>
                <a:gd name="connsiteX17" fmla="*/ 408298 w 575701"/>
                <a:gd name="connsiteY17" fmla="*/ 27679 h 2072639"/>
                <a:gd name="connsiteX18" fmla="*/ 397328 w 575701"/>
                <a:gd name="connsiteY18" fmla="*/ 90919 h 2072639"/>
                <a:gd name="connsiteX19" fmla="*/ 381841 w 575701"/>
                <a:gd name="connsiteY19" fmla="*/ 224173 h 2072639"/>
                <a:gd name="connsiteX20" fmla="*/ 385067 w 575701"/>
                <a:gd name="connsiteY20" fmla="*/ 272248 h 2072639"/>
                <a:gd name="connsiteX21" fmla="*/ 353125 w 575701"/>
                <a:gd name="connsiteY21" fmla="*/ 450997 h 2072639"/>
                <a:gd name="connsiteX22" fmla="*/ 233098 w 575701"/>
                <a:gd name="connsiteY22" fmla="*/ 587801 h 2072639"/>
                <a:gd name="connsiteX23" fmla="*/ 176311 w 575701"/>
                <a:gd name="connsiteY23" fmla="*/ 644265 h 2072639"/>
                <a:gd name="connsiteX24" fmla="*/ 83710 w 575701"/>
                <a:gd name="connsiteY24" fmla="*/ 1000471 h 2072639"/>
                <a:gd name="connsiteX25" fmla="*/ 291498 w 575701"/>
                <a:gd name="connsiteY25" fmla="*/ 1151149 h 2072639"/>
                <a:gd name="connsiteX26" fmla="*/ 476378 w 575701"/>
                <a:gd name="connsiteY26" fmla="*/ 1260205 h 2072639"/>
                <a:gd name="connsiteX27" fmla="*/ 526712 w 575701"/>
                <a:gd name="connsiteY27" fmla="*/ 1653839 h 2072639"/>
                <a:gd name="connsiteX28" fmla="*/ 293757 w 575701"/>
                <a:gd name="connsiteY28" fmla="*/ 1939708 h 2072639"/>
                <a:gd name="connsiteX29" fmla="*/ 189218 w 575701"/>
                <a:gd name="connsiteY29" fmla="*/ 2021984 h 2072639"/>
                <a:gd name="connsiteX30" fmla="*/ 29182 w 575701"/>
                <a:gd name="connsiteY30" fmla="*/ 2071349 h 2072639"/>
                <a:gd name="connsiteX31" fmla="*/ 24020 w 575701"/>
                <a:gd name="connsiteY31" fmla="*/ 2072640 h 207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5701" h="2072639">
                  <a:moveTo>
                    <a:pt x="24020" y="2072640"/>
                  </a:moveTo>
                  <a:cubicBezTo>
                    <a:pt x="12727" y="2072640"/>
                    <a:pt x="2725" y="2064574"/>
                    <a:pt x="466" y="2052958"/>
                  </a:cubicBezTo>
                  <a:cubicBezTo>
                    <a:pt x="-2115" y="2039729"/>
                    <a:pt x="6274" y="2027146"/>
                    <a:pt x="19502" y="2024565"/>
                  </a:cubicBezTo>
                  <a:cubicBezTo>
                    <a:pt x="69836" y="2014563"/>
                    <a:pt x="121461" y="2004561"/>
                    <a:pt x="165664" y="1980362"/>
                  </a:cubicBezTo>
                  <a:cubicBezTo>
                    <a:pt x="199865" y="1961648"/>
                    <a:pt x="229872" y="1934223"/>
                    <a:pt x="260201" y="1905507"/>
                  </a:cubicBezTo>
                  <a:cubicBezTo>
                    <a:pt x="363450" y="1807421"/>
                    <a:pt x="436692" y="1717724"/>
                    <a:pt x="483799" y="1631254"/>
                  </a:cubicBezTo>
                  <a:cubicBezTo>
                    <a:pt x="553169" y="1504452"/>
                    <a:pt x="538650" y="1385716"/>
                    <a:pt x="442822" y="1296342"/>
                  </a:cubicBezTo>
                  <a:cubicBezTo>
                    <a:pt x="395715" y="1252461"/>
                    <a:pt x="332475" y="1223746"/>
                    <a:pt x="270848" y="1195675"/>
                  </a:cubicBezTo>
                  <a:cubicBezTo>
                    <a:pt x="181797" y="1155021"/>
                    <a:pt x="89518" y="1113076"/>
                    <a:pt x="40798" y="1024025"/>
                  </a:cubicBezTo>
                  <a:cubicBezTo>
                    <a:pt x="-37284" y="881736"/>
                    <a:pt x="45637" y="712667"/>
                    <a:pt x="140497" y="611677"/>
                  </a:cubicBezTo>
                  <a:cubicBezTo>
                    <a:pt x="159534" y="591350"/>
                    <a:pt x="179538" y="571991"/>
                    <a:pt x="199220" y="553277"/>
                  </a:cubicBezTo>
                  <a:cubicBezTo>
                    <a:pt x="241810" y="512301"/>
                    <a:pt x="282141" y="473260"/>
                    <a:pt x="311503" y="425830"/>
                  </a:cubicBezTo>
                  <a:cubicBezTo>
                    <a:pt x="344736" y="371948"/>
                    <a:pt x="341509" y="331939"/>
                    <a:pt x="336670" y="276766"/>
                  </a:cubicBezTo>
                  <a:cubicBezTo>
                    <a:pt x="335379" y="260956"/>
                    <a:pt x="333766" y="244178"/>
                    <a:pt x="333120" y="226432"/>
                  </a:cubicBezTo>
                  <a:cubicBezTo>
                    <a:pt x="331184" y="178034"/>
                    <a:pt x="340541" y="129314"/>
                    <a:pt x="349576" y="82207"/>
                  </a:cubicBezTo>
                  <a:cubicBezTo>
                    <a:pt x="353447" y="61557"/>
                    <a:pt x="357319" y="41230"/>
                    <a:pt x="360223" y="20903"/>
                  </a:cubicBezTo>
                  <a:cubicBezTo>
                    <a:pt x="362159" y="7675"/>
                    <a:pt x="374420" y="-1682"/>
                    <a:pt x="387649" y="254"/>
                  </a:cubicBezTo>
                  <a:cubicBezTo>
                    <a:pt x="400877" y="2190"/>
                    <a:pt x="409912" y="14450"/>
                    <a:pt x="408298" y="27679"/>
                  </a:cubicBezTo>
                  <a:cubicBezTo>
                    <a:pt x="405394" y="48651"/>
                    <a:pt x="401200" y="69624"/>
                    <a:pt x="397328" y="90919"/>
                  </a:cubicBezTo>
                  <a:cubicBezTo>
                    <a:pt x="388939" y="135444"/>
                    <a:pt x="380228" y="181261"/>
                    <a:pt x="381841" y="224173"/>
                  </a:cubicBezTo>
                  <a:cubicBezTo>
                    <a:pt x="382486" y="241274"/>
                    <a:pt x="383777" y="257084"/>
                    <a:pt x="385067" y="272248"/>
                  </a:cubicBezTo>
                  <a:cubicBezTo>
                    <a:pt x="389907" y="329358"/>
                    <a:pt x="394747" y="383563"/>
                    <a:pt x="353125" y="450997"/>
                  </a:cubicBezTo>
                  <a:cubicBezTo>
                    <a:pt x="320537" y="503589"/>
                    <a:pt x="276011" y="546502"/>
                    <a:pt x="233098" y="587801"/>
                  </a:cubicBezTo>
                  <a:cubicBezTo>
                    <a:pt x="213739" y="606515"/>
                    <a:pt x="194380" y="624906"/>
                    <a:pt x="176311" y="644265"/>
                  </a:cubicBezTo>
                  <a:cubicBezTo>
                    <a:pt x="85969" y="740737"/>
                    <a:pt x="22406" y="888511"/>
                    <a:pt x="83710" y="1000471"/>
                  </a:cubicBezTo>
                  <a:cubicBezTo>
                    <a:pt x="124687" y="1075326"/>
                    <a:pt x="205673" y="1112108"/>
                    <a:pt x="291498" y="1151149"/>
                  </a:cubicBezTo>
                  <a:cubicBezTo>
                    <a:pt x="356351" y="1180511"/>
                    <a:pt x="423463" y="1211162"/>
                    <a:pt x="476378" y="1260205"/>
                  </a:cubicBezTo>
                  <a:cubicBezTo>
                    <a:pt x="588338" y="1364421"/>
                    <a:pt x="606407" y="1508001"/>
                    <a:pt x="526712" y="1653839"/>
                  </a:cubicBezTo>
                  <a:cubicBezTo>
                    <a:pt x="477023" y="1744827"/>
                    <a:pt x="400877" y="1838395"/>
                    <a:pt x="293757" y="1939708"/>
                  </a:cubicBezTo>
                  <a:cubicBezTo>
                    <a:pt x="261169" y="1970682"/>
                    <a:pt x="228581" y="2000366"/>
                    <a:pt x="189218" y="2021984"/>
                  </a:cubicBezTo>
                  <a:cubicBezTo>
                    <a:pt x="138561" y="2049732"/>
                    <a:pt x="82742" y="2060702"/>
                    <a:pt x="29182" y="2071349"/>
                  </a:cubicBezTo>
                  <a:cubicBezTo>
                    <a:pt x="27246" y="2072640"/>
                    <a:pt x="25633" y="2072640"/>
                    <a:pt x="24020" y="2072640"/>
                  </a:cubicBezTo>
                  <a:close/>
                </a:path>
              </a:pathLst>
            </a:custGeom>
            <a:solidFill>
              <a:srgbClr val="099DAC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D28EF4A-1DF7-B12E-1771-6966D3A1B688}"/>
                </a:ext>
              </a:extLst>
            </p:cNvPr>
            <p:cNvSpPr/>
            <p:nvPr/>
          </p:nvSpPr>
          <p:spPr>
            <a:xfrm>
              <a:off x="-393926" y="3139442"/>
              <a:ext cx="354909" cy="282472"/>
            </a:xfrm>
            <a:custGeom>
              <a:avLst/>
              <a:gdLst>
                <a:gd name="connsiteX0" fmla="*/ 137874 w 354909"/>
                <a:gd name="connsiteY0" fmla="*/ 2383 h 282472"/>
                <a:gd name="connsiteX1" fmla="*/ 316946 w 354909"/>
                <a:gd name="connsiteY1" fmla="*/ 63687 h 282472"/>
                <a:gd name="connsiteX2" fmla="*/ 340822 w 354909"/>
                <a:gd name="connsiteY2" fmla="*/ 248888 h 282472"/>
                <a:gd name="connsiteX3" fmla="*/ 325657 w 354909"/>
                <a:gd name="connsiteY3" fmla="*/ 272119 h 282472"/>
                <a:gd name="connsiteX4" fmla="*/ 254674 w 354909"/>
                <a:gd name="connsiteY4" fmla="*/ 265344 h 282472"/>
                <a:gd name="connsiteX5" fmla="*/ 218214 w 354909"/>
                <a:gd name="connsiteY5" fmla="*/ 196942 h 282472"/>
                <a:gd name="connsiteX6" fmla="*/ 184336 w 354909"/>
                <a:gd name="connsiteY6" fmla="*/ 260827 h 282472"/>
                <a:gd name="connsiteX7" fmla="*/ 120450 w 354909"/>
                <a:gd name="connsiteY7" fmla="*/ 235982 h 282472"/>
                <a:gd name="connsiteX8" fmla="*/ 104963 w 354909"/>
                <a:gd name="connsiteY8" fmla="*/ 163386 h 282472"/>
                <a:gd name="connsiteX9" fmla="*/ 55275 w 354909"/>
                <a:gd name="connsiteY9" fmla="*/ 200168 h 282472"/>
                <a:gd name="connsiteX10" fmla="*/ 30431 w 354909"/>
                <a:gd name="connsiteY10" fmla="*/ 202104 h 282472"/>
                <a:gd name="connsiteX11" fmla="*/ 15911 w 354909"/>
                <a:gd name="connsiteY11" fmla="*/ 188553 h 282472"/>
                <a:gd name="connsiteX12" fmla="*/ 19138 w 354909"/>
                <a:gd name="connsiteY12" fmla="*/ 67881 h 282472"/>
                <a:gd name="connsiteX13" fmla="*/ 137874 w 354909"/>
                <a:gd name="connsiteY13" fmla="*/ 2383 h 28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4909" h="282472">
                  <a:moveTo>
                    <a:pt x="137874" y="2383"/>
                  </a:moveTo>
                  <a:cubicBezTo>
                    <a:pt x="206599" y="-7296"/>
                    <a:pt x="282422" y="12385"/>
                    <a:pt x="316946" y="63687"/>
                  </a:cubicBezTo>
                  <a:cubicBezTo>
                    <a:pt x="353728" y="118538"/>
                    <a:pt x="367925" y="185972"/>
                    <a:pt x="340822" y="248888"/>
                  </a:cubicBezTo>
                  <a:cubicBezTo>
                    <a:pt x="337273" y="257600"/>
                    <a:pt x="332756" y="265989"/>
                    <a:pt x="325657" y="272119"/>
                  </a:cubicBezTo>
                  <a:cubicBezTo>
                    <a:pt x="306298" y="289543"/>
                    <a:pt x="273710" y="283412"/>
                    <a:pt x="254674" y="265344"/>
                  </a:cubicBezTo>
                  <a:cubicBezTo>
                    <a:pt x="235637" y="247275"/>
                    <a:pt x="226603" y="221786"/>
                    <a:pt x="218214" y="196942"/>
                  </a:cubicBezTo>
                  <a:cubicBezTo>
                    <a:pt x="214020" y="221786"/>
                    <a:pt x="207244" y="250179"/>
                    <a:pt x="184336" y="260827"/>
                  </a:cubicBezTo>
                  <a:cubicBezTo>
                    <a:pt x="161750" y="271474"/>
                    <a:pt x="133679" y="257277"/>
                    <a:pt x="120450" y="235982"/>
                  </a:cubicBezTo>
                  <a:cubicBezTo>
                    <a:pt x="107222" y="214688"/>
                    <a:pt x="105608" y="188553"/>
                    <a:pt x="104963" y="163386"/>
                  </a:cubicBezTo>
                  <a:cubicBezTo>
                    <a:pt x="92057" y="179841"/>
                    <a:pt x="74634" y="192747"/>
                    <a:pt x="55275" y="200168"/>
                  </a:cubicBezTo>
                  <a:cubicBezTo>
                    <a:pt x="47208" y="203072"/>
                    <a:pt x="38174" y="205331"/>
                    <a:pt x="30431" y="202104"/>
                  </a:cubicBezTo>
                  <a:cubicBezTo>
                    <a:pt x="24300" y="199523"/>
                    <a:pt x="19783" y="194361"/>
                    <a:pt x="15911" y="188553"/>
                  </a:cubicBezTo>
                  <a:cubicBezTo>
                    <a:pt x="-7642" y="153061"/>
                    <a:pt x="-3771" y="103696"/>
                    <a:pt x="19138" y="67881"/>
                  </a:cubicBezTo>
                  <a:cubicBezTo>
                    <a:pt x="42691" y="31422"/>
                    <a:pt x="88508" y="9159"/>
                    <a:pt x="137874" y="2383"/>
                  </a:cubicBezTo>
                  <a:close/>
                </a:path>
              </a:pathLst>
            </a:custGeom>
            <a:solidFill>
              <a:srgbClr val="FE7D59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D514919-6C5A-D4AD-1B3F-99074681AD3B}"/>
                </a:ext>
              </a:extLst>
            </p:cNvPr>
            <p:cNvSpPr/>
            <p:nvPr/>
          </p:nvSpPr>
          <p:spPr>
            <a:xfrm>
              <a:off x="-637521" y="1617351"/>
              <a:ext cx="1451845" cy="1643760"/>
            </a:xfrm>
            <a:custGeom>
              <a:avLst/>
              <a:gdLst>
                <a:gd name="connsiteX0" fmla="*/ 476974 w 1451845"/>
                <a:gd name="connsiteY0" fmla="*/ 1627400 h 1643760"/>
                <a:gd name="connsiteX1" fmla="*/ 1080333 w 1451845"/>
                <a:gd name="connsiteY1" fmla="*/ 1475109 h 1643760"/>
                <a:gd name="connsiteX2" fmla="*/ 1348135 w 1451845"/>
                <a:gd name="connsiteY2" fmla="*/ 352606 h 1643760"/>
                <a:gd name="connsiteX3" fmla="*/ 769297 w 1451845"/>
                <a:gd name="connsiteY3" fmla="*/ 272 h 1643760"/>
                <a:gd name="connsiteX4" fmla="*/ 83661 w 1451845"/>
                <a:gd name="connsiteY4" fmla="*/ 490056 h 1643760"/>
                <a:gd name="connsiteX5" fmla="*/ 476974 w 1451845"/>
                <a:gd name="connsiteY5" fmla="*/ 1627400 h 164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1845" h="1643760">
                  <a:moveTo>
                    <a:pt x="476974" y="1627400"/>
                  </a:moveTo>
                  <a:cubicBezTo>
                    <a:pt x="684439" y="1680315"/>
                    <a:pt x="905456" y="1598361"/>
                    <a:pt x="1080333" y="1475109"/>
                  </a:cubicBezTo>
                  <a:cubicBezTo>
                    <a:pt x="1422990" y="1233443"/>
                    <a:pt x="1566247" y="726881"/>
                    <a:pt x="1348135" y="352606"/>
                  </a:cubicBezTo>
                  <a:cubicBezTo>
                    <a:pt x="1229076" y="149014"/>
                    <a:pt x="1005155" y="7693"/>
                    <a:pt x="769297" y="272"/>
                  </a:cubicBezTo>
                  <a:cubicBezTo>
                    <a:pt x="462132" y="-9085"/>
                    <a:pt x="205301" y="224514"/>
                    <a:pt x="83661" y="490056"/>
                  </a:cubicBezTo>
                  <a:cubicBezTo>
                    <a:pt x="-94766" y="879495"/>
                    <a:pt x="1385" y="1506083"/>
                    <a:pt x="476974" y="1627400"/>
                  </a:cubicBezTo>
                  <a:close/>
                </a:path>
              </a:pathLst>
            </a:custGeom>
            <a:solidFill>
              <a:srgbClr val="EE5A31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93B7E5-59D4-73CB-CC35-5727282CACB1}"/>
                </a:ext>
              </a:extLst>
            </p:cNvPr>
            <p:cNvSpPr/>
            <p:nvPr/>
          </p:nvSpPr>
          <p:spPr>
            <a:xfrm>
              <a:off x="-210273" y="1694180"/>
              <a:ext cx="353471" cy="347552"/>
            </a:xfrm>
            <a:custGeom>
              <a:avLst/>
              <a:gdLst>
                <a:gd name="connsiteX0" fmla="*/ 37 w 353471"/>
                <a:gd name="connsiteY0" fmla="*/ 184145 h 347552"/>
                <a:gd name="connsiteX1" fmla="*/ 164590 w 353471"/>
                <a:gd name="connsiteY1" fmla="*/ 3783 h 347552"/>
                <a:gd name="connsiteX2" fmla="*/ 352051 w 353471"/>
                <a:gd name="connsiteY2" fmla="*/ 146072 h 347552"/>
                <a:gd name="connsiteX3" fmla="*/ 219441 w 353471"/>
                <a:gd name="connsiteY3" fmla="*/ 341921 h 347552"/>
                <a:gd name="connsiteX4" fmla="*/ 74570 w 353471"/>
                <a:gd name="connsiteY4" fmla="*/ 319335 h 347552"/>
                <a:gd name="connsiteX5" fmla="*/ 1973 w 353471"/>
                <a:gd name="connsiteY5" fmla="*/ 208666 h 347552"/>
                <a:gd name="connsiteX6" fmla="*/ 37 w 353471"/>
                <a:gd name="connsiteY6" fmla="*/ 184145 h 34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471" h="347552">
                  <a:moveTo>
                    <a:pt x="37" y="184145"/>
                  </a:moveTo>
                  <a:cubicBezTo>
                    <a:pt x="-1899" y="89285"/>
                    <a:pt x="71666" y="27659"/>
                    <a:pt x="164590" y="3783"/>
                  </a:cubicBezTo>
                  <a:cubicBezTo>
                    <a:pt x="251061" y="-18480"/>
                    <a:pt x="340758" y="61215"/>
                    <a:pt x="352051" y="146072"/>
                  </a:cubicBezTo>
                  <a:cubicBezTo>
                    <a:pt x="363666" y="231252"/>
                    <a:pt x="302685" y="319658"/>
                    <a:pt x="219441" y="341921"/>
                  </a:cubicBezTo>
                  <a:cubicBezTo>
                    <a:pt x="170720" y="354827"/>
                    <a:pt x="117483" y="344825"/>
                    <a:pt x="74570" y="319335"/>
                  </a:cubicBezTo>
                  <a:cubicBezTo>
                    <a:pt x="28108" y="291587"/>
                    <a:pt x="9394" y="259968"/>
                    <a:pt x="1973" y="208666"/>
                  </a:cubicBezTo>
                  <a:cubicBezTo>
                    <a:pt x="1005" y="199954"/>
                    <a:pt x="37" y="191888"/>
                    <a:pt x="37" y="184145"/>
                  </a:cubicBezTo>
                  <a:close/>
                </a:path>
              </a:pathLst>
            </a:custGeom>
            <a:solidFill>
              <a:srgbClr val="FFFFFF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DFAC73-44A5-D5A6-A38E-50C03F36D3F5}"/>
                </a:ext>
              </a:extLst>
            </p:cNvPr>
            <p:cNvSpPr/>
            <p:nvPr/>
          </p:nvSpPr>
          <p:spPr>
            <a:xfrm>
              <a:off x="-462284" y="1918622"/>
              <a:ext cx="520652" cy="511712"/>
            </a:xfrm>
            <a:custGeom>
              <a:avLst/>
              <a:gdLst>
                <a:gd name="connsiteX0" fmla="*/ 57 w 520652"/>
                <a:gd name="connsiteY0" fmla="*/ 271061 h 511712"/>
                <a:gd name="connsiteX1" fmla="*/ 242369 w 520652"/>
                <a:gd name="connsiteY1" fmla="*/ 5519 h 511712"/>
                <a:gd name="connsiteX2" fmla="*/ 518559 w 520652"/>
                <a:gd name="connsiteY2" fmla="*/ 214919 h 511712"/>
                <a:gd name="connsiteX3" fmla="*/ 323354 w 520652"/>
                <a:gd name="connsiteY3" fmla="*/ 503369 h 511712"/>
                <a:gd name="connsiteX4" fmla="*/ 110081 w 520652"/>
                <a:gd name="connsiteY4" fmla="*/ 469813 h 511712"/>
                <a:gd name="connsiteX5" fmla="*/ 2961 w 520652"/>
                <a:gd name="connsiteY5" fmla="*/ 306875 h 511712"/>
                <a:gd name="connsiteX6" fmla="*/ 57 w 520652"/>
                <a:gd name="connsiteY6" fmla="*/ 271061 h 5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0652" h="511712">
                  <a:moveTo>
                    <a:pt x="57" y="271061"/>
                  </a:moveTo>
                  <a:cubicBezTo>
                    <a:pt x="-2847" y="131353"/>
                    <a:pt x="105564" y="40365"/>
                    <a:pt x="242369" y="5519"/>
                  </a:cubicBezTo>
                  <a:cubicBezTo>
                    <a:pt x="369816" y="-27069"/>
                    <a:pt x="501781" y="90053"/>
                    <a:pt x="518559" y="214919"/>
                  </a:cubicBezTo>
                  <a:cubicBezTo>
                    <a:pt x="535660" y="340753"/>
                    <a:pt x="445962" y="470781"/>
                    <a:pt x="323354" y="503369"/>
                  </a:cubicBezTo>
                  <a:cubicBezTo>
                    <a:pt x="251403" y="522406"/>
                    <a:pt x="173321" y="507886"/>
                    <a:pt x="110081" y="469813"/>
                  </a:cubicBezTo>
                  <a:cubicBezTo>
                    <a:pt x="41679" y="428837"/>
                    <a:pt x="14254" y="382375"/>
                    <a:pt x="2961" y="306875"/>
                  </a:cubicBezTo>
                  <a:cubicBezTo>
                    <a:pt x="1348" y="294614"/>
                    <a:pt x="57" y="282676"/>
                    <a:pt x="57" y="271061"/>
                  </a:cubicBezTo>
                  <a:close/>
                </a:path>
              </a:pathLst>
            </a:custGeom>
            <a:solidFill>
              <a:srgbClr val="FFFFFF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E3784B-0547-9C75-C8A6-A43301628E01}"/>
                </a:ext>
              </a:extLst>
            </p:cNvPr>
            <p:cNvSpPr/>
            <p:nvPr/>
          </p:nvSpPr>
          <p:spPr>
            <a:xfrm>
              <a:off x="-824739" y="4951251"/>
              <a:ext cx="556425" cy="237801"/>
            </a:xfrm>
            <a:custGeom>
              <a:avLst/>
              <a:gdLst>
                <a:gd name="connsiteX0" fmla="*/ 316373 w 556425"/>
                <a:gd name="connsiteY0" fmla="*/ 237794 h 237801"/>
                <a:gd name="connsiteX1" fmla="*/ 166340 w 556425"/>
                <a:gd name="connsiteY1" fmla="*/ 215531 h 237801"/>
                <a:gd name="connsiteX2" fmla="*/ 6304 w 556425"/>
                <a:gd name="connsiteY2" fmla="*/ 150033 h 237801"/>
                <a:gd name="connsiteX3" fmla="*/ 174 w 556425"/>
                <a:gd name="connsiteY3" fmla="*/ 142612 h 237801"/>
                <a:gd name="connsiteX4" fmla="*/ 1787 w 556425"/>
                <a:gd name="connsiteY4" fmla="*/ 134545 h 237801"/>
                <a:gd name="connsiteX5" fmla="*/ 68576 w 556425"/>
                <a:gd name="connsiteY5" fmla="*/ 2581 h 237801"/>
                <a:gd name="connsiteX6" fmla="*/ 332505 w 556425"/>
                <a:gd name="connsiteY6" fmla="*/ 93891 h 237801"/>
                <a:gd name="connsiteX7" fmla="*/ 556426 w 556425"/>
                <a:gd name="connsiteY7" fmla="*/ 0 h 237801"/>
                <a:gd name="connsiteX8" fmla="*/ 480925 w 556425"/>
                <a:gd name="connsiteY8" fmla="*/ 155840 h 237801"/>
                <a:gd name="connsiteX9" fmla="*/ 345411 w 556425"/>
                <a:gd name="connsiteY9" fmla="*/ 236503 h 237801"/>
                <a:gd name="connsiteX10" fmla="*/ 316373 w 556425"/>
                <a:gd name="connsiteY10" fmla="*/ 237794 h 23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425" h="237801">
                  <a:moveTo>
                    <a:pt x="316373" y="237794"/>
                  </a:moveTo>
                  <a:cubicBezTo>
                    <a:pt x="265716" y="238116"/>
                    <a:pt x="215383" y="227791"/>
                    <a:pt x="166340" y="215531"/>
                  </a:cubicBezTo>
                  <a:cubicBezTo>
                    <a:pt x="109875" y="201657"/>
                    <a:pt x="52766" y="184556"/>
                    <a:pt x="6304" y="150033"/>
                  </a:cubicBezTo>
                  <a:cubicBezTo>
                    <a:pt x="3723" y="148097"/>
                    <a:pt x="819" y="145838"/>
                    <a:pt x="174" y="142612"/>
                  </a:cubicBezTo>
                  <a:cubicBezTo>
                    <a:pt x="-472" y="139708"/>
                    <a:pt x="819" y="137127"/>
                    <a:pt x="1787" y="134545"/>
                  </a:cubicBezTo>
                  <a:cubicBezTo>
                    <a:pt x="6949" y="122285"/>
                    <a:pt x="72770" y="5808"/>
                    <a:pt x="68576" y="2581"/>
                  </a:cubicBezTo>
                  <a:cubicBezTo>
                    <a:pt x="144399" y="59368"/>
                    <a:pt x="238291" y="90988"/>
                    <a:pt x="332505" y="93891"/>
                  </a:cubicBezTo>
                  <a:cubicBezTo>
                    <a:pt x="407361" y="96150"/>
                    <a:pt x="525774" y="84212"/>
                    <a:pt x="556426" y="0"/>
                  </a:cubicBezTo>
                  <a:cubicBezTo>
                    <a:pt x="536744" y="54528"/>
                    <a:pt x="516417" y="110024"/>
                    <a:pt x="480925" y="155840"/>
                  </a:cubicBezTo>
                  <a:cubicBezTo>
                    <a:pt x="447370" y="199398"/>
                    <a:pt x="400585" y="231663"/>
                    <a:pt x="345411" y="236503"/>
                  </a:cubicBezTo>
                  <a:cubicBezTo>
                    <a:pt x="335732" y="237148"/>
                    <a:pt x="326052" y="237794"/>
                    <a:pt x="316373" y="237794"/>
                  </a:cubicBezTo>
                  <a:close/>
                </a:path>
              </a:pathLst>
            </a:custGeom>
            <a:solidFill>
              <a:srgbClr val="099DAC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3E609DA-142C-B185-CE7D-C8A89440028E}"/>
                </a:ext>
              </a:extLst>
            </p:cNvPr>
            <p:cNvSpPr/>
            <p:nvPr/>
          </p:nvSpPr>
          <p:spPr>
            <a:xfrm>
              <a:off x="-372600" y="4142688"/>
              <a:ext cx="408548" cy="402802"/>
            </a:xfrm>
            <a:custGeom>
              <a:avLst/>
              <a:gdLst>
                <a:gd name="connsiteX0" fmla="*/ 408548 w 408548"/>
                <a:gd name="connsiteY0" fmla="*/ 180684 h 402802"/>
                <a:gd name="connsiteX1" fmla="*/ 329499 w 408548"/>
                <a:gd name="connsiteY1" fmla="*/ 96473 h 402802"/>
                <a:gd name="connsiteX2" fmla="*/ 243028 w 408548"/>
                <a:gd name="connsiteY2" fmla="*/ 0 h 402802"/>
                <a:gd name="connsiteX3" fmla="*/ 184305 w 408548"/>
                <a:gd name="connsiteY3" fmla="*/ 168424 h 402802"/>
                <a:gd name="connsiteX4" fmla="*/ 178820 w 408548"/>
                <a:gd name="connsiteY4" fmla="*/ 178426 h 402802"/>
                <a:gd name="connsiteX5" fmla="*/ 170109 w 408548"/>
                <a:gd name="connsiteY5" fmla="*/ 180684 h 402802"/>
                <a:gd name="connsiteX6" fmla="*/ 29755 w 408548"/>
                <a:gd name="connsiteY6" fmla="*/ 198753 h 402802"/>
                <a:gd name="connsiteX7" fmla="*/ 71 w 408548"/>
                <a:gd name="connsiteY7" fmla="*/ 219725 h 402802"/>
                <a:gd name="connsiteX8" fmla="*/ 7169 w 408548"/>
                <a:gd name="connsiteY8" fmla="*/ 238439 h 402802"/>
                <a:gd name="connsiteX9" fmla="*/ 137521 w 408548"/>
                <a:gd name="connsiteY9" fmla="*/ 392343 h 402802"/>
                <a:gd name="connsiteX10" fmla="*/ 162688 w 408548"/>
                <a:gd name="connsiteY10" fmla="*/ 401377 h 402802"/>
                <a:gd name="connsiteX11" fmla="*/ 171722 w 408548"/>
                <a:gd name="connsiteY11" fmla="*/ 388794 h 402802"/>
                <a:gd name="connsiteX12" fmla="*/ 209149 w 408548"/>
                <a:gd name="connsiteY12" fmla="*/ 254571 h 402802"/>
                <a:gd name="connsiteX13" fmla="*/ 217538 w 408548"/>
                <a:gd name="connsiteY13" fmla="*/ 232954 h 402802"/>
                <a:gd name="connsiteX14" fmla="*/ 233671 w 408548"/>
                <a:gd name="connsiteY14" fmla="*/ 226823 h 402802"/>
                <a:gd name="connsiteX15" fmla="*/ 408548 w 408548"/>
                <a:gd name="connsiteY15" fmla="*/ 180684 h 40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548" h="402802">
                  <a:moveTo>
                    <a:pt x="408548" y="180684"/>
                  </a:moveTo>
                  <a:cubicBezTo>
                    <a:pt x="394997" y="185201"/>
                    <a:pt x="337242" y="105184"/>
                    <a:pt x="329499" y="96473"/>
                  </a:cubicBezTo>
                  <a:cubicBezTo>
                    <a:pt x="301428" y="63562"/>
                    <a:pt x="272712" y="31297"/>
                    <a:pt x="243028" y="0"/>
                  </a:cubicBezTo>
                  <a:cubicBezTo>
                    <a:pt x="221088" y="55173"/>
                    <a:pt x="201406" y="111637"/>
                    <a:pt x="184305" y="168424"/>
                  </a:cubicBezTo>
                  <a:cubicBezTo>
                    <a:pt x="183015" y="172295"/>
                    <a:pt x="181724" y="176167"/>
                    <a:pt x="178820" y="178426"/>
                  </a:cubicBezTo>
                  <a:cubicBezTo>
                    <a:pt x="176239" y="180039"/>
                    <a:pt x="173335" y="180362"/>
                    <a:pt x="170109" y="180684"/>
                  </a:cubicBezTo>
                  <a:cubicBezTo>
                    <a:pt x="122356" y="184556"/>
                    <a:pt x="77507" y="190041"/>
                    <a:pt x="29755" y="198753"/>
                  </a:cubicBezTo>
                  <a:cubicBezTo>
                    <a:pt x="16849" y="201011"/>
                    <a:pt x="1039" y="206819"/>
                    <a:pt x="71" y="219725"/>
                  </a:cubicBezTo>
                  <a:cubicBezTo>
                    <a:pt x="-574" y="226501"/>
                    <a:pt x="3297" y="232631"/>
                    <a:pt x="7169" y="238439"/>
                  </a:cubicBezTo>
                  <a:cubicBezTo>
                    <a:pt x="44920" y="294257"/>
                    <a:pt x="88478" y="346204"/>
                    <a:pt x="137521" y="392343"/>
                  </a:cubicBezTo>
                  <a:cubicBezTo>
                    <a:pt x="144296" y="398796"/>
                    <a:pt x="154299" y="405895"/>
                    <a:pt x="162688" y="401377"/>
                  </a:cubicBezTo>
                  <a:cubicBezTo>
                    <a:pt x="167205" y="398796"/>
                    <a:pt x="169786" y="393634"/>
                    <a:pt x="171722" y="388794"/>
                  </a:cubicBezTo>
                  <a:cubicBezTo>
                    <a:pt x="189790" y="345881"/>
                    <a:pt x="202374" y="300711"/>
                    <a:pt x="209149" y="254571"/>
                  </a:cubicBezTo>
                  <a:cubicBezTo>
                    <a:pt x="210440" y="246828"/>
                    <a:pt x="211731" y="238116"/>
                    <a:pt x="217538" y="232954"/>
                  </a:cubicBezTo>
                  <a:cubicBezTo>
                    <a:pt x="222056" y="229082"/>
                    <a:pt x="227863" y="227791"/>
                    <a:pt x="233671" y="226823"/>
                  </a:cubicBezTo>
                  <a:cubicBezTo>
                    <a:pt x="293039" y="215531"/>
                    <a:pt x="351439" y="200043"/>
                    <a:pt x="408548" y="180684"/>
                  </a:cubicBezTo>
                  <a:close/>
                </a:path>
              </a:pathLst>
            </a:custGeom>
            <a:solidFill>
              <a:srgbClr val="68C46A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7BCF8CB-FF44-F0D8-22B1-5E48C8739998}"/>
                </a:ext>
              </a:extLst>
            </p:cNvPr>
            <p:cNvSpPr/>
            <p:nvPr/>
          </p:nvSpPr>
          <p:spPr>
            <a:xfrm>
              <a:off x="-573523" y="3554937"/>
              <a:ext cx="394585" cy="336083"/>
            </a:xfrm>
            <a:custGeom>
              <a:avLst/>
              <a:gdLst>
                <a:gd name="connsiteX0" fmla="*/ 320375 w 394585"/>
                <a:gd name="connsiteY0" fmla="*/ 336083 h 336083"/>
                <a:gd name="connsiteX1" fmla="*/ 353931 w 394585"/>
                <a:gd name="connsiteY1" fmla="*/ 225737 h 336083"/>
                <a:gd name="connsiteX2" fmla="*/ 394586 w 394585"/>
                <a:gd name="connsiteY2" fmla="*/ 102484 h 336083"/>
                <a:gd name="connsiteX3" fmla="*/ 219385 w 394585"/>
                <a:gd name="connsiteY3" fmla="*/ 135395 h 336083"/>
                <a:gd name="connsiteX4" fmla="*/ 208093 w 394585"/>
                <a:gd name="connsiteY4" fmla="*/ 135395 h 336083"/>
                <a:gd name="connsiteX5" fmla="*/ 201640 w 394585"/>
                <a:gd name="connsiteY5" fmla="*/ 129264 h 336083"/>
                <a:gd name="connsiteX6" fmla="*/ 115814 w 394585"/>
                <a:gd name="connsiteY6" fmla="*/ 16659 h 336083"/>
                <a:gd name="connsiteX7" fmla="*/ 82581 w 394585"/>
                <a:gd name="connsiteY7" fmla="*/ 1495 h 336083"/>
                <a:gd name="connsiteX8" fmla="*/ 69997 w 394585"/>
                <a:gd name="connsiteY8" fmla="*/ 16982 h 336083"/>
                <a:gd name="connsiteX9" fmla="*/ 1595 w 394585"/>
                <a:gd name="connsiteY9" fmla="*/ 206700 h 336083"/>
                <a:gd name="connsiteX10" fmla="*/ 6435 w 394585"/>
                <a:gd name="connsiteY10" fmla="*/ 232835 h 336083"/>
                <a:gd name="connsiteX11" fmla="*/ 21600 w 394585"/>
                <a:gd name="connsiteY11" fmla="*/ 234448 h 336083"/>
                <a:gd name="connsiteX12" fmla="*/ 156468 w 394585"/>
                <a:gd name="connsiteY12" fmla="*/ 199925 h 336083"/>
                <a:gd name="connsiteX13" fmla="*/ 179377 w 394585"/>
                <a:gd name="connsiteY13" fmla="*/ 196376 h 336083"/>
                <a:gd name="connsiteX14" fmla="*/ 192605 w 394585"/>
                <a:gd name="connsiteY14" fmla="*/ 207346 h 336083"/>
                <a:gd name="connsiteX15" fmla="*/ 320375 w 394585"/>
                <a:gd name="connsiteY15" fmla="*/ 336083 h 33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4585" h="336083">
                  <a:moveTo>
                    <a:pt x="320375" y="336083"/>
                  </a:moveTo>
                  <a:cubicBezTo>
                    <a:pt x="309728" y="326726"/>
                    <a:pt x="350059" y="236707"/>
                    <a:pt x="353931" y="225737"/>
                  </a:cubicBezTo>
                  <a:cubicBezTo>
                    <a:pt x="368451" y="185083"/>
                    <a:pt x="382002" y="144106"/>
                    <a:pt x="394586" y="102484"/>
                  </a:cubicBezTo>
                  <a:cubicBezTo>
                    <a:pt x="335863" y="111196"/>
                    <a:pt x="277140" y="122166"/>
                    <a:pt x="219385" y="135395"/>
                  </a:cubicBezTo>
                  <a:cubicBezTo>
                    <a:pt x="215514" y="136362"/>
                    <a:pt x="211642" y="137008"/>
                    <a:pt x="208093" y="135395"/>
                  </a:cubicBezTo>
                  <a:cubicBezTo>
                    <a:pt x="205511" y="134104"/>
                    <a:pt x="203575" y="131523"/>
                    <a:pt x="201640" y="129264"/>
                  </a:cubicBezTo>
                  <a:cubicBezTo>
                    <a:pt x="174214" y="89901"/>
                    <a:pt x="147434" y="53441"/>
                    <a:pt x="115814" y="16659"/>
                  </a:cubicBezTo>
                  <a:cubicBezTo>
                    <a:pt x="107425" y="6657"/>
                    <a:pt x="94519" y="-3991"/>
                    <a:pt x="82581" y="1495"/>
                  </a:cubicBezTo>
                  <a:cubicBezTo>
                    <a:pt x="76451" y="4398"/>
                    <a:pt x="72901" y="10851"/>
                    <a:pt x="69997" y="16982"/>
                  </a:cubicBezTo>
                  <a:cubicBezTo>
                    <a:pt x="40313" y="77640"/>
                    <a:pt x="17405" y="141202"/>
                    <a:pt x="1595" y="206700"/>
                  </a:cubicBezTo>
                  <a:cubicBezTo>
                    <a:pt x="-663" y="216057"/>
                    <a:pt x="-1631" y="227995"/>
                    <a:pt x="6435" y="232835"/>
                  </a:cubicBezTo>
                  <a:cubicBezTo>
                    <a:pt x="10952" y="235739"/>
                    <a:pt x="16437" y="235094"/>
                    <a:pt x="21600" y="234448"/>
                  </a:cubicBezTo>
                  <a:cubicBezTo>
                    <a:pt x="67739" y="228641"/>
                    <a:pt x="113233" y="217025"/>
                    <a:pt x="156468" y="199925"/>
                  </a:cubicBezTo>
                  <a:cubicBezTo>
                    <a:pt x="163889" y="197021"/>
                    <a:pt x="171956" y="194117"/>
                    <a:pt x="179377" y="196376"/>
                  </a:cubicBezTo>
                  <a:cubicBezTo>
                    <a:pt x="184862" y="198312"/>
                    <a:pt x="189056" y="202829"/>
                    <a:pt x="192605" y="207346"/>
                  </a:cubicBezTo>
                  <a:cubicBezTo>
                    <a:pt x="232291" y="253485"/>
                    <a:pt x="274882" y="296397"/>
                    <a:pt x="320375" y="336083"/>
                  </a:cubicBezTo>
                  <a:close/>
                </a:path>
              </a:pathLst>
            </a:custGeom>
            <a:solidFill>
              <a:srgbClr val="FDCB5C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aphic 2">
            <a:extLst>
              <a:ext uri="{FF2B5EF4-FFF2-40B4-BE49-F238E27FC236}">
                <a16:creationId xmlns:a16="http://schemas.microsoft.com/office/drawing/2014/main" id="{5EDCE17A-87D9-EB90-9D48-76D011371758}"/>
              </a:ext>
            </a:extLst>
          </p:cNvPr>
          <p:cNvGrpSpPr/>
          <p:nvPr/>
        </p:nvGrpSpPr>
        <p:grpSpPr>
          <a:xfrm>
            <a:off x="-239040" y="5058313"/>
            <a:ext cx="899629" cy="1317199"/>
            <a:chOff x="-239040" y="5058313"/>
            <a:chExt cx="899629" cy="1317199"/>
          </a:xfrm>
          <a:solidFill>
            <a:srgbClr val="68C46A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ABE5FB6-6F97-59B8-462A-8FFE3BD5FC0F}"/>
                </a:ext>
              </a:extLst>
            </p:cNvPr>
            <p:cNvSpPr/>
            <p:nvPr/>
          </p:nvSpPr>
          <p:spPr>
            <a:xfrm>
              <a:off x="-48695" y="5431272"/>
              <a:ext cx="441210" cy="409563"/>
            </a:xfrm>
            <a:custGeom>
              <a:avLst/>
              <a:gdLst>
                <a:gd name="connsiteX0" fmla="*/ 17209 w 441210"/>
                <a:gd name="connsiteY0" fmla="*/ 281435 h 409563"/>
                <a:gd name="connsiteX1" fmla="*/ 5271 w 441210"/>
                <a:gd name="connsiteY1" fmla="*/ 134306 h 409563"/>
                <a:gd name="connsiteX2" fmla="*/ 160789 w 441210"/>
                <a:gd name="connsiteY2" fmla="*/ 4600 h 409563"/>
                <a:gd name="connsiteX3" fmla="*/ 262425 w 441210"/>
                <a:gd name="connsiteY3" fmla="*/ 97847 h 409563"/>
                <a:gd name="connsiteX4" fmla="*/ 339216 w 441210"/>
                <a:gd name="connsiteY4" fmla="*/ 90748 h 409563"/>
                <a:gd name="connsiteX5" fmla="*/ 441174 w 441210"/>
                <a:gd name="connsiteY5" fmla="*/ 209484 h 409563"/>
                <a:gd name="connsiteX6" fmla="*/ 406005 w 441210"/>
                <a:gd name="connsiteY6" fmla="*/ 320798 h 409563"/>
                <a:gd name="connsiteX7" fmla="*/ 200475 w 441210"/>
                <a:gd name="connsiteY7" fmla="*/ 405333 h 409563"/>
                <a:gd name="connsiteX8" fmla="*/ 37859 w 441210"/>
                <a:gd name="connsiteY8" fmla="*/ 318217 h 409563"/>
                <a:gd name="connsiteX9" fmla="*/ 17209 w 441210"/>
                <a:gd name="connsiteY9" fmla="*/ 281435 h 40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1210" h="409563">
                  <a:moveTo>
                    <a:pt x="17209" y="281435"/>
                  </a:moveTo>
                  <a:cubicBezTo>
                    <a:pt x="-1505" y="235619"/>
                    <a:pt x="-4086" y="179155"/>
                    <a:pt x="5271" y="134306"/>
                  </a:cubicBezTo>
                  <a:cubicBezTo>
                    <a:pt x="17532" y="76552"/>
                    <a:pt x="88838" y="-22502"/>
                    <a:pt x="160789" y="4600"/>
                  </a:cubicBezTo>
                  <a:cubicBezTo>
                    <a:pt x="204670" y="21056"/>
                    <a:pt x="217253" y="85586"/>
                    <a:pt x="262425" y="97847"/>
                  </a:cubicBezTo>
                  <a:cubicBezTo>
                    <a:pt x="287592" y="104622"/>
                    <a:pt x="313404" y="92362"/>
                    <a:pt x="339216" y="90748"/>
                  </a:cubicBezTo>
                  <a:cubicBezTo>
                    <a:pt x="409554" y="86876"/>
                    <a:pt x="442464" y="145599"/>
                    <a:pt x="441174" y="209484"/>
                  </a:cubicBezTo>
                  <a:cubicBezTo>
                    <a:pt x="440206" y="248847"/>
                    <a:pt x="426332" y="287243"/>
                    <a:pt x="406005" y="320798"/>
                  </a:cubicBezTo>
                  <a:cubicBezTo>
                    <a:pt x="362124" y="394040"/>
                    <a:pt x="282752" y="420820"/>
                    <a:pt x="200475" y="405333"/>
                  </a:cubicBezTo>
                  <a:cubicBezTo>
                    <a:pt x="144011" y="394685"/>
                    <a:pt x="73673" y="365324"/>
                    <a:pt x="37859" y="318217"/>
                  </a:cubicBezTo>
                  <a:cubicBezTo>
                    <a:pt x="29470" y="307570"/>
                    <a:pt x="22694" y="294986"/>
                    <a:pt x="17209" y="281435"/>
                  </a:cubicBezTo>
                  <a:close/>
                </a:path>
              </a:pathLst>
            </a:custGeom>
            <a:solidFill>
              <a:srgbClr val="68C46A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22C5A7D-B367-A409-9891-3B30EC3F48D7}"/>
                </a:ext>
              </a:extLst>
            </p:cNvPr>
            <p:cNvSpPr/>
            <p:nvPr/>
          </p:nvSpPr>
          <p:spPr>
            <a:xfrm>
              <a:off x="417155" y="5443931"/>
              <a:ext cx="243433" cy="146851"/>
            </a:xfrm>
            <a:custGeom>
              <a:avLst/>
              <a:gdLst>
                <a:gd name="connsiteX0" fmla="*/ 122452 w 243433"/>
                <a:gd name="connsiteY0" fmla="*/ 21625 h 146851"/>
                <a:gd name="connsiteX1" fmla="*/ 15332 w 243433"/>
                <a:gd name="connsiteY1" fmla="*/ 86156 h 146851"/>
                <a:gd name="connsiteX2" fmla="*/ 53727 w 243433"/>
                <a:gd name="connsiteY2" fmla="*/ 146814 h 146851"/>
                <a:gd name="connsiteX3" fmla="*/ 236994 w 243433"/>
                <a:gd name="connsiteY3" fmla="*/ 55181 h 146851"/>
                <a:gd name="connsiteX4" fmla="*/ 239898 w 243433"/>
                <a:gd name="connsiteY4" fmla="*/ 17108 h 146851"/>
                <a:gd name="connsiteX5" fmla="*/ 202147 w 243433"/>
                <a:gd name="connsiteY5" fmla="*/ 8 h 146851"/>
                <a:gd name="connsiteX6" fmla="*/ 122452 w 243433"/>
                <a:gd name="connsiteY6" fmla="*/ 21625 h 14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3433" h="146851">
                  <a:moveTo>
                    <a:pt x="122452" y="21625"/>
                  </a:moveTo>
                  <a:cubicBezTo>
                    <a:pt x="85670" y="39048"/>
                    <a:pt x="47274" y="60989"/>
                    <a:pt x="15332" y="86156"/>
                  </a:cubicBezTo>
                  <a:cubicBezTo>
                    <a:pt x="-22419" y="115839"/>
                    <a:pt x="16945" y="148104"/>
                    <a:pt x="53727" y="146814"/>
                  </a:cubicBezTo>
                  <a:cubicBezTo>
                    <a:pt x="111805" y="144555"/>
                    <a:pt x="208923" y="109709"/>
                    <a:pt x="236994" y="55181"/>
                  </a:cubicBezTo>
                  <a:cubicBezTo>
                    <a:pt x="243124" y="43243"/>
                    <a:pt x="246351" y="28723"/>
                    <a:pt x="239898" y="17108"/>
                  </a:cubicBezTo>
                  <a:cubicBezTo>
                    <a:pt x="232799" y="4525"/>
                    <a:pt x="216667" y="330"/>
                    <a:pt x="202147" y="8"/>
                  </a:cubicBezTo>
                  <a:cubicBezTo>
                    <a:pt x="174399" y="-315"/>
                    <a:pt x="147619" y="9687"/>
                    <a:pt x="122452" y="21625"/>
                  </a:cubicBezTo>
                  <a:close/>
                </a:path>
              </a:pathLst>
            </a:custGeom>
            <a:solidFill>
              <a:srgbClr val="68C46A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29B2C1F-8E2C-C13A-A8DE-86F829F959B9}"/>
                </a:ext>
              </a:extLst>
            </p:cNvPr>
            <p:cNvSpPr/>
            <p:nvPr/>
          </p:nvSpPr>
          <p:spPr>
            <a:xfrm>
              <a:off x="-239040" y="5266450"/>
              <a:ext cx="201091" cy="223365"/>
            </a:xfrm>
            <a:custGeom>
              <a:avLst/>
              <a:gdLst>
                <a:gd name="connsiteX0" fmla="*/ 11705 w 201091"/>
                <a:gd name="connsiteY0" fmla="*/ 93599 h 223365"/>
                <a:gd name="connsiteX1" fmla="*/ 106564 w 201091"/>
                <a:gd name="connsiteY1" fmla="*/ 213303 h 223365"/>
                <a:gd name="connsiteX2" fmla="*/ 199811 w 201091"/>
                <a:gd name="connsiteY2" fmla="*/ 160711 h 223365"/>
                <a:gd name="connsiteX3" fmla="*/ 190776 w 201091"/>
                <a:gd name="connsiteY3" fmla="*/ 139738 h 223365"/>
                <a:gd name="connsiteX4" fmla="*/ 118180 w 201091"/>
                <a:gd name="connsiteY4" fmla="*/ 48428 h 223365"/>
                <a:gd name="connsiteX5" fmla="*/ 61070 w 201091"/>
                <a:gd name="connsiteY5" fmla="*/ 5193 h 223365"/>
                <a:gd name="connsiteX6" fmla="*/ 37517 w 201091"/>
                <a:gd name="connsiteY6" fmla="*/ 31 h 223365"/>
                <a:gd name="connsiteX7" fmla="*/ 734 w 201091"/>
                <a:gd name="connsiteY7" fmla="*/ 38103 h 223365"/>
                <a:gd name="connsiteX8" fmla="*/ 11705 w 201091"/>
                <a:gd name="connsiteY8" fmla="*/ 93599 h 223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091" h="223365">
                  <a:moveTo>
                    <a:pt x="11705" y="93599"/>
                  </a:moveTo>
                  <a:cubicBezTo>
                    <a:pt x="30096" y="134899"/>
                    <a:pt x="65910" y="190395"/>
                    <a:pt x="106564" y="213303"/>
                  </a:cubicBezTo>
                  <a:cubicBezTo>
                    <a:pt x="148832" y="237179"/>
                    <a:pt x="210781" y="218143"/>
                    <a:pt x="199811" y="160711"/>
                  </a:cubicBezTo>
                  <a:cubicBezTo>
                    <a:pt x="198520" y="153290"/>
                    <a:pt x="194648" y="146192"/>
                    <a:pt x="190776" y="139738"/>
                  </a:cubicBezTo>
                  <a:cubicBezTo>
                    <a:pt x="171417" y="108119"/>
                    <a:pt x="143992" y="75531"/>
                    <a:pt x="118180" y="48428"/>
                  </a:cubicBezTo>
                  <a:cubicBezTo>
                    <a:pt x="101724" y="31005"/>
                    <a:pt x="83333" y="14550"/>
                    <a:pt x="61070" y="5193"/>
                  </a:cubicBezTo>
                  <a:cubicBezTo>
                    <a:pt x="53649" y="1967"/>
                    <a:pt x="45583" y="-292"/>
                    <a:pt x="37517" y="31"/>
                  </a:cubicBezTo>
                  <a:cubicBezTo>
                    <a:pt x="18480" y="1321"/>
                    <a:pt x="3638" y="19390"/>
                    <a:pt x="734" y="38103"/>
                  </a:cubicBezTo>
                  <a:cubicBezTo>
                    <a:pt x="-2170" y="57140"/>
                    <a:pt x="3961" y="76176"/>
                    <a:pt x="11705" y="93599"/>
                  </a:cubicBezTo>
                  <a:close/>
                </a:path>
              </a:pathLst>
            </a:custGeom>
            <a:solidFill>
              <a:srgbClr val="68C46A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32C540B-C183-00F7-1DD7-239CA598A2B1}"/>
                </a:ext>
              </a:extLst>
            </p:cNvPr>
            <p:cNvSpPr/>
            <p:nvPr/>
          </p:nvSpPr>
          <p:spPr>
            <a:xfrm>
              <a:off x="85361" y="5058313"/>
              <a:ext cx="131255" cy="340334"/>
            </a:xfrm>
            <a:custGeom>
              <a:avLst/>
              <a:gdLst>
                <a:gd name="connsiteX0" fmla="*/ 40606 w 131255"/>
                <a:gd name="connsiteY0" fmla="*/ 38131 h 340334"/>
                <a:gd name="connsiteX1" fmla="*/ 28991 w 131255"/>
                <a:gd name="connsiteY1" fmla="*/ 75881 h 340334"/>
                <a:gd name="connsiteX2" fmla="*/ 9309 w 131255"/>
                <a:gd name="connsiteY2" fmla="*/ 183001 h 340334"/>
                <a:gd name="connsiteX3" fmla="*/ 275 w 131255"/>
                <a:gd name="connsiteY3" fmla="*/ 257533 h 340334"/>
                <a:gd name="connsiteX4" fmla="*/ 16730 w 131255"/>
                <a:gd name="connsiteY4" fmla="*/ 318837 h 340334"/>
                <a:gd name="connsiteX5" fmla="*/ 44801 w 131255"/>
                <a:gd name="connsiteY5" fmla="*/ 339486 h 340334"/>
                <a:gd name="connsiteX6" fmla="*/ 101910 w 131255"/>
                <a:gd name="connsiteY6" fmla="*/ 260114 h 340334"/>
                <a:gd name="connsiteX7" fmla="*/ 124819 w 131255"/>
                <a:gd name="connsiteY7" fmla="*/ 122665 h 340334"/>
                <a:gd name="connsiteX8" fmla="*/ 130949 w 131255"/>
                <a:gd name="connsiteY8" fmla="*/ 48133 h 340334"/>
                <a:gd name="connsiteX9" fmla="*/ 124496 w 131255"/>
                <a:gd name="connsiteY9" fmla="*/ 21030 h 340334"/>
                <a:gd name="connsiteX10" fmla="*/ 79647 w 131255"/>
                <a:gd name="connsiteY10" fmla="*/ 703 h 340334"/>
                <a:gd name="connsiteX11" fmla="*/ 40606 w 131255"/>
                <a:gd name="connsiteY11" fmla="*/ 38131 h 34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1255" h="340334">
                  <a:moveTo>
                    <a:pt x="40606" y="38131"/>
                  </a:moveTo>
                  <a:cubicBezTo>
                    <a:pt x="35767" y="50391"/>
                    <a:pt x="32863" y="63943"/>
                    <a:pt x="28991" y="75881"/>
                  </a:cubicBezTo>
                  <a:cubicBezTo>
                    <a:pt x="17698" y="110404"/>
                    <a:pt x="12858" y="147187"/>
                    <a:pt x="9309" y="183001"/>
                  </a:cubicBezTo>
                  <a:cubicBezTo>
                    <a:pt x="7051" y="207845"/>
                    <a:pt x="2211" y="232366"/>
                    <a:pt x="275" y="257533"/>
                  </a:cubicBezTo>
                  <a:cubicBezTo>
                    <a:pt x="-1338" y="279796"/>
                    <a:pt x="4147" y="299801"/>
                    <a:pt x="16730" y="318837"/>
                  </a:cubicBezTo>
                  <a:cubicBezTo>
                    <a:pt x="23506" y="328839"/>
                    <a:pt x="33186" y="336905"/>
                    <a:pt x="44801" y="339486"/>
                  </a:cubicBezTo>
                  <a:cubicBezTo>
                    <a:pt x="85455" y="348198"/>
                    <a:pt x="95780" y="287540"/>
                    <a:pt x="101910" y="260114"/>
                  </a:cubicBezTo>
                  <a:cubicBezTo>
                    <a:pt x="111913" y="214943"/>
                    <a:pt x="119656" y="168804"/>
                    <a:pt x="124819" y="122665"/>
                  </a:cubicBezTo>
                  <a:cubicBezTo>
                    <a:pt x="127400" y="97821"/>
                    <a:pt x="132562" y="73300"/>
                    <a:pt x="130949" y="48133"/>
                  </a:cubicBezTo>
                  <a:cubicBezTo>
                    <a:pt x="130304" y="38776"/>
                    <a:pt x="129013" y="29419"/>
                    <a:pt x="124496" y="21030"/>
                  </a:cubicBezTo>
                  <a:cubicBezTo>
                    <a:pt x="116107" y="5543"/>
                    <a:pt x="96748" y="-2523"/>
                    <a:pt x="79647" y="703"/>
                  </a:cubicBezTo>
                  <a:cubicBezTo>
                    <a:pt x="58030" y="4575"/>
                    <a:pt x="47705" y="20062"/>
                    <a:pt x="40606" y="38131"/>
                  </a:cubicBezTo>
                  <a:close/>
                </a:path>
              </a:pathLst>
            </a:custGeom>
            <a:solidFill>
              <a:srgbClr val="68C46A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70D4B80-5466-5B2E-7AB2-AFDD100DD123}"/>
                </a:ext>
              </a:extLst>
            </p:cNvPr>
            <p:cNvSpPr/>
            <p:nvPr/>
          </p:nvSpPr>
          <p:spPr>
            <a:xfrm>
              <a:off x="218866" y="5088158"/>
              <a:ext cx="204271" cy="324449"/>
            </a:xfrm>
            <a:custGeom>
              <a:avLst/>
              <a:gdLst>
                <a:gd name="connsiteX0" fmla="*/ 118116 w 204271"/>
                <a:gd name="connsiteY0" fmla="*/ 23773 h 324449"/>
                <a:gd name="connsiteX1" fmla="*/ 95530 w 204271"/>
                <a:gd name="connsiteY1" fmla="*/ 56038 h 324449"/>
                <a:gd name="connsiteX2" fmla="*/ 43906 w 204271"/>
                <a:gd name="connsiteY2" fmla="*/ 152188 h 324449"/>
                <a:gd name="connsiteX3" fmla="*/ 25 w 204271"/>
                <a:gd name="connsiteY3" fmla="*/ 279312 h 324449"/>
                <a:gd name="connsiteX4" fmla="*/ 10350 w 204271"/>
                <a:gd name="connsiteY4" fmla="*/ 310287 h 324449"/>
                <a:gd name="connsiteX5" fmla="*/ 108759 w 204271"/>
                <a:gd name="connsiteY5" fmla="*/ 254146 h 324449"/>
                <a:gd name="connsiteX6" fmla="*/ 172644 w 204271"/>
                <a:gd name="connsiteY6" fmla="*/ 130570 h 324449"/>
                <a:gd name="connsiteX7" fmla="*/ 201360 w 204271"/>
                <a:gd name="connsiteY7" fmla="*/ 61523 h 324449"/>
                <a:gd name="connsiteX8" fmla="*/ 203618 w 204271"/>
                <a:gd name="connsiteY8" fmla="*/ 33775 h 324449"/>
                <a:gd name="connsiteX9" fmla="*/ 167159 w 204271"/>
                <a:gd name="connsiteY9" fmla="*/ 542 h 324449"/>
                <a:gd name="connsiteX10" fmla="*/ 118116 w 204271"/>
                <a:gd name="connsiteY10" fmla="*/ 23773 h 324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4271" h="324449">
                  <a:moveTo>
                    <a:pt x="118116" y="23773"/>
                  </a:moveTo>
                  <a:cubicBezTo>
                    <a:pt x="109727" y="34098"/>
                    <a:pt x="102628" y="46036"/>
                    <a:pt x="95530" y="56038"/>
                  </a:cubicBezTo>
                  <a:cubicBezTo>
                    <a:pt x="73912" y="85399"/>
                    <a:pt x="58102" y="118632"/>
                    <a:pt x="43906" y="152188"/>
                  </a:cubicBezTo>
                  <a:cubicBezTo>
                    <a:pt x="26482" y="192842"/>
                    <a:pt x="-943" y="233173"/>
                    <a:pt x="25" y="279312"/>
                  </a:cubicBezTo>
                  <a:cubicBezTo>
                    <a:pt x="348" y="290282"/>
                    <a:pt x="3252" y="301898"/>
                    <a:pt x="10350" y="310287"/>
                  </a:cubicBezTo>
                  <a:cubicBezTo>
                    <a:pt x="47455" y="355135"/>
                    <a:pt x="92626" y="281571"/>
                    <a:pt x="108759" y="254146"/>
                  </a:cubicBezTo>
                  <a:cubicBezTo>
                    <a:pt x="132312" y="214137"/>
                    <a:pt x="153607" y="172837"/>
                    <a:pt x="172644" y="130570"/>
                  </a:cubicBezTo>
                  <a:cubicBezTo>
                    <a:pt x="182969" y="107662"/>
                    <a:pt x="195230" y="86044"/>
                    <a:pt x="201360" y="61523"/>
                  </a:cubicBezTo>
                  <a:cubicBezTo>
                    <a:pt x="203618" y="52489"/>
                    <a:pt x="205232" y="43132"/>
                    <a:pt x="203618" y="33775"/>
                  </a:cubicBezTo>
                  <a:cubicBezTo>
                    <a:pt x="200392" y="16675"/>
                    <a:pt x="184582" y="3123"/>
                    <a:pt x="167159" y="542"/>
                  </a:cubicBezTo>
                  <a:cubicBezTo>
                    <a:pt x="144896" y="-2685"/>
                    <a:pt x="130054" y="8931"/>
                    <a:pt x="118116" y="23773"/>
                  </a:cubicBezTo>
                  <a:close/>
                </a:path>
              </a:pathLst>
            </a:custGeom>
            <a:solidFill>
              <a:srgbClr val="68C46A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32CAD7A-8AA3-2858-647B-079B338E0719}"/>
                </a:ext>
              </a:extLst>
            </p:cNvPr>
            <p:cNvSpPr/>
            <p:nvPr/>
          </p:nvSpPr>
          <p:spPr>
            <a:xfrm>
              <a:off x="318368" y="5210225"/>
              <a:ext cx="273407" cy="275940"/>
            </a:xfrm>
            <a:custGeom>
              <a:avLst/>
              <a:gdLst>
                <a:gd name="connsiteX0" fmla="*/ 194782 w 273407"/>
                <a:gd name="connsiteY0" fmla="*/ 12698 h 275940"/>
                <a:gd name="connsiteX1" fmla="*/ 163485 w 273407"/>
                <a:gd name="connsiteY1" fmla="*/ 36574 h 275940"/>
                <a:gd name="connsiteX2" fmla="*/ 85403 w 273407"/>
                <a:gd name="connsiteY2" fmla="*/ 112719 h 275940"/>
                <a:gd name="connsiteX3" fmla="*/ 36682 w 273407"/>
                <a:gd name="connsiteY3" fmla="*/ 166602 h 275940"/>
                <a:gd name="connsiteX4" fmla="*/ 4740 w 273407"/>
                <a:gd name="connsiteY4" fmla="*/ 221775 h 275940"/>
                <a:gd name="connsiteX5" fmla="*/ 1836 w 273407"/>
                <a:gd name="connsiteY5" fmla="*/ 253718 h 275940"/>
                <a:gd name="connsiteX6" fmla="*/ 46362 w 273407"/>
                <a:gd name="connsiteY6" fmla="*/ 274690 h 275940"/>
                <a:gd name="connsiteX7" fmla="*/ 116700 w 273407"/>
                <a:gd name="connsiteY7" fmla="*/ 228874 h 275940"/>
                <a:gd name="connsiteX8" fmla="*/ 214786 w 273407"/>
                <a:gd name="connsiteY8" fmla="*/ 129820 h 275940"/>
                <a:gd name="connsiteX9" fmla="*/ 262862 w 273407"/>
                <a:gd name="connsiteY9" fmla="*/ 72388 h 275940"/>
                <a:gd name="connsiteX10" fmla="*/ 273187 w 273407"/>
                <a:gd name="connsiteY10" fmla="*/ 46576 h 275940"/>
                <a:gd name="connsiteX11" fmla="*/ 248342 w 273407"/>
                <a:gd name="connsiteY11" fmla="*/ 3986 h 275940"/>
                <a:gd name="connsiteX12" fmla="*/ 194782 w 273407"/>
                <a:gd name="connsiteY12" fmla="*/ 12698 h 27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3407" h="275940">
                  <a:moveTo>
                    <a:pt x="194782" y="12698"/>
                  </a:moveTo>
                  <a:cubicBezTo>
                    <a:pt x="183812" y="20119"/>
                    <a:pt x="173487" y="29153"/>
                    <a:pt x="163485" y="36574"/>
                  </a:cubicBezTo>
                  <a:cubicBezTo>
                    <a:pt x="134123" y="58191"/>
                    <a:pt x="109279" y="85294"/>
                    <a:pt x="85403" y="112719"/>
                  </a:cubicBezTo>
                  <a:cubicBezTo>
                    <a:pt x="69593" y="131110"/>
                    <a:pt x="52170" y="147888"/>
                    <a:pt x="36682" y="166602"/>
                  </a:cubicBezTo>
                  <a:cubicBezTo>
                    <a:pt x="23454" y="182735"/>
                    <a:pt x="13129" y="202739"/>
                    <a:pt x="4740" y="221775"/>
                  </a:cubicBezTo>
                  <a:cubicBezTo>
                    <a:pt x="223" y="231778"/>
                    <a:pt x="-1713" y="243393"/>
                    <a:pt x="1836" y="253718"/>
                  </a:cubicBezTo>
                  <a:cubicBezTo>
                    <a:pt x="7644" y="269850"/>
                    <a:pt x="30552" y="279530"/>
                    <a:pt x="46362" y="274690"/>
                  </a:cubicBezTo>
                  <a:cubicBezTo>
                    <a:pt x="73465" y="266624"/>
                    <a:pt x="95728" y="247910"/>
                    <a:pt x="116700" y="228874"/>
                  </a:cubicBezTo>
                  <a:cubicBezTo>
                    <a:pt x="151224" y="197899"/>
                    <a:pt x="183812" y="164666"/>
                    <a:pt x="214786" y="129820"/>
                  </a:cubicBezTo>
                  <a:cubicBezTo>
                    <a:pt x="231242" y="111106"/>
                    <a:pt x="249633" y="94006"/>
                    <a:pt x="262862" y="72388"/>
                  </a:cubicBezTo>
                  <a:cubicBezTo>
                    <a:pt x="267701" y="64322"/>
                    <a:pt x="272219" y="55933"/>
                    <a:pt x="273187" y="46576"/>
                  </a:cubicBezTo>
                  <a:cubicBezTo>
                    <a:pt x="275122" y="29153"/>
                    <a:pt x="264152" y="11407"/>
                    <a:pt x="248342" y="3986"/>
                  </a:cubicBezTo>
                  <a:cubicBezTo>
                    <a:pt x="228338" y="-4726"/>
                    <a:pt x="210915" y="2050"/>
                    <a:pt x="194782" y="12698"/>
                  </a:cubicBezTo>
                  <a:close/>
                </a:path>
              </a:pathLst>
            </a:custGeom>
            <a:solidFill>
              <a:srgbClr val="68C46A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2">
            <a:extLst>
              <a:ext uri="{FF2B5EF4-FFF2-40B4-BE49-F238E27FC236}">
                <a16:creationId xmlns:a16="http://schemas.microsoft.com/office/drawing/2014/main" id="{B2CEA6CF-616E-C5F0-5714-5E48BA0089A5}"/>
              </a:ext>
            </a:extLst>
          </p:cNvPr>
          <p:cNvGrpSpPr/>
          <p:nvPr/>
        </p:nvGrpSpPr>
        <p:grpSpPr>
          <a:xfrm>
            <a:off x="1412736" y="3181645"/>
            <a:ext cx="843281" cy="1512089"/>
            <a:chOff x="1412736" y="3181645"/>
            <a:chExt cx="843281" cy="1512089"/>
          </a:xfrm>
          <a:solidFill>
            <a:srgbClr val="01A7CD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DFA5AD7-0165-0084-200E-57B494C13CCC}"/>
                </a:ext>
              </a:extLst>
            </p:cNvPr>
            <p:cNvSpPr/>
            <p:nvPr/>
          </p:nvSpPr>
          <p:spPr>
            <a:xfrm>
              <a:off x="1412736" y="3591780"/>
              <a:ext cx="515730" cy="488168"/>
            </a:xfrm>
            <a:custGeom>
              <a:avLst/>
              <a:gdLst>
                <a:gd name="connsiteX0" fmla="*/ 301325 w 515730"/>
                <a:gd name="connsiteY0" fmla="*/ 484765 h 488168"/>
                <a:gd name="connsiteX1" fmla="*/ 451358 w 515730"/>
                <a:gd name="connsiteY1" fmla="*/ 405392 h 488168"/>
                <a:gd name="connsiteX2" fmla="*/ 481042 w 515730"/>
                <a:gd name="connsiteY2" fmla="*/ 174697 h 488168"/>
                <a:gd name="connsiteX3" fmla="*/ 327782 w 515730"/>
                <a:gd name="connsiteY3" fmla="*/ 133721 h 488168"/>
                <a:gd name="connsiteX4" fmla="*/ 287128 w 515730"/>
                <a:gd name="connsiteY4" fmla="*/ 54994 h 488168"/>
                <a:gd name="connsiteX5" fmla="*/ 109024 w 515730"/>
                <a:gd name="connsiteY5" fmla="*/ 29504 h 488168"/>
                <a:gd name="connsiteX6" fmla="*/ 22554 w 515730"/>
                <a:gd name="connsiteY6" fmla="*/ 132430 h 488168"/>
                <a:gd name="connsiteX7" fmla="*/ 67402 w 515730"/>
                <a:gd name="connsiteY7" fmla="*/ 383775 h 488168"/>
                <a:gd name="connsiteX8" fmla="*/ 252282 w 515730"/>
                <a:gd name="connsiteY8" fmla="*/ 487668 h 488168"/>
                <a:gd name="connsiteX9" fmla="*/ 301325 w 515730"/>
                <a:gd name="connsiteY9" fmla="*/ 484765 h 488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5730" h="488168">
                  <a:moveTo>
                    <a:pt x="301325" y="484765"/>
                  </a:moveTo>
                  <a:cubicBezTo>
                    <a:pt x="357144" y="474440"/>
                    <a:pt x="413930" y="442175"/>
                    <a:pt x="451358" y="405392"/>
                  </a:cubicBezTo>
                  <a:cubicBezTo>
                    <a:pt x="499756" y="357963"/>
                    <a:pt x="552026" y="227612"/>
                    <a:pt x="481042" y="174697"/>
                  </a:cubicBezTo>
                  <a:cubicBezTo>
                    <a:pt x="437807" y="142432"/>
                    <a:pt x="367468" y="170180"/>
                    <a:pt x="327782" y="133721"/>
                  </a:cubicBezTo>
                  <a:cubicBezTo>
                    <a:pt x="305842" y="113716"/>
                    <a:pt x="301647" y="80806"/>
                    <a:pt x="287128" y="54994"/>
                  </a:cubicBezTo>
                  <a:cubicBezTo>
                    <a:pt x="247442" y="-15667"/>
                    <a:pt x="170006" y="-11472"/>
                    <a:pt x="109024" y="29504"/>
                  </a:cubicBezTo>
                  <a:cubicBezTo>
                    <a:pt x="71274" y="54671"/>
                    <a:pt x="42881" y="91776"/>
                    <a:pt x="22554" y="132430"/>
                  </a:cubicBezTo>
                  <a:cubicBezTo>
                    <a:pt x="-21327" y="220191"/>
                    <a:pt x="1581" y="313437"/>
                    <a:pt x="67402" y="383775"/>
                  </a:cubicBezTo>
                  <a:cubicBezTo>
                    <a:pt x="112573" y="432173"/>
                    <a:pt x="184525" y="482183"/>
                    <a:pt x="252282" y="487668"/>
                  </a:cubicBezTo>
                  <a:cubicBezTo>
                    <a:pt x="268414" y="488959"/>
                    <a:pt x="284870" y="487668"/>
                    <a:pt x="301325" y="484765"/>
                  </a:cubicBezTo>
                  <a:close/>
                </a:path>
              </a:pathLst>
            </a:custGeom>
            <a:solidFill>
              <a:srgbClr val="01A7CD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70FC10C-1081-C15C-BDDA-80E290591929}"/>
                </a:ext>
              </a:extLst>
            </p:cNvPr>
            <p:cNvSpPr/>
            <p:nvPr/>
          </p:nvSpPr>
          <p:spPr>
            <a:xfrm>
              <a:off x="1481029" y="3253735"/>
              <a:ext cx="126370" cy="294826"/>
            </a:xfrm>
            <a:custGeom>
              <a:avLst/>
              <a:gdLst>
                <a:gd name="connsiteX0" fmla="*/ 120426 w 126370"/>
                <a:gd name="connsiteY0" fmla="*/ 116204 h 294826"/>
                <a:gd name="connsiteX1" fmla="*/ 123975 w 126370"/>
                <a:gd name="connsiteY1" fmla="*/ 260107 h 294826"/>
                <a:gd name="connsiteX2" fmla="*/ 41376 w 126370"/>
                <a:gd name="connsiteY2" fmla="*/ 260429 h 294826"/>
                <a:gd name="connsiteX3" fmla="*/ 17177 w 126370"/>
                <a:gd name="connsiteY3" fmla="*/ 26185 h 294826"/>
                <a:gd name="connsiteX4" fmla="*/ 52346 w 126370"/>
                <a:gd name="connsiteY4" fmla="*/ 50 h 294826"/>
                <a:gd name="connsiteX5" fmla="*/ 92033 w 126370"/>
                <a:gd name="connsiteY5" fmla="*/ 26185 h 294826"/>
                <a:gd name="connsiteX6" fmla="*/ 120426 w 126370"/>
                <a:gd name="connsiteY6" fmla="*/ 116204 h 294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370" h="294826">
                  <a:moveTo>
                    <a:pt x="120426" y="116204"/>
                  </a:moveTo>
                  <a:cubicBezTo>
                    <a:pt x="126234" y="162666"/>
                    <a:pt x="128492" y="213645"/>
                    <a:pt x="123975" y="260107"/>
                  </a:cubicBezTo>
                  <a:cubicBezTo>
                    <a:pt x="118490" y="314957"/>
                    <a:pt x="62671" y="296889"/>
                    <a:pt x="41376" y="260429"/>
                  </a:cubicBezTo>
                  <a:cubicBezTo>
                    <a:pt x="7498" y="202675"/>
                    <a:pt x="-18637" y="87166"/>
                    <a:pt x="17177" y="26185"/>
                  </a:cubicBezTo>
                  <a:cubicBezTo>
                    <a:pt x="24921" y="12956"/>
                    <a:pt x="37182" y="695"/>
                    <a:pt x="52346" y="50"/>
                  </a:cubicBezTo>
                  <a:cubicBezTo>
                    <a:pt x="68802" y="-918"/>
                    <a:pt x="82998" y="12311"/>
                    <a:pt x="92033" y="26185"/>
                  </a:cubicBezTo>
                  <a:cubicBezTo>
                    <a:pt x="109456" y="52642"/>
                    <a:pt x="116231" y="84585"/>
                    <a:pt x="120426" y="116204"/>
                  </a:cubicBezTo>
                  <a:close/>
                </a:path>
              </a:pathLst>
            </a:custGeom>
            <a:solidFill>
              <a:srgbClr val="01A7CD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7786571-77CB-7AA7-A19D-3AE021B2B8B5}"/>
                </a:ext>
              </a:extLst>
            </p:cNvPr>
            <p:cNvSpPr/>
            <p:nvPr/>
          </p:nvSpPr>
          <p:spPr>
            <a:xfrm>
              <a:off x="1956465" y="3903559"/>
              <a:ext cx="299552" cy="149670"/>
            </a:xfrm>
            <a:custGeom>
              <a:avLst/>
              <a:gdLst>
                <a:gd name="connsiteX0" fmla="*/ 220279 w 299552"/>
                <a:gd name="connsiteY0" fmla="*/ 145237 h 149670"/>
                <a:gd name="connsiteX1" fmla="*/ 45724 w 299552"/>
                <a:gd name="connsiteY1" fmla="*/ 127169 h 149670"/>
                <a:gd name="connsiteX2" fmla="*/ 38948 w 299552"/>
                <a:gd name="connsiteY2" fmla="*/ 4239 h 149670"/>
                <a:gd name="connsiteX3" fmla="*/ 65083 w 299552"/>
                <a:gd name="connsiteY3" fmla="*/ 45 h 149670"/>
                <a:gd name="connsiteX4" fmla="*/ 198338 w 299552"/>
                <a:gd name="connsiteY4" fmla="*/ 13919 h 149670"/>
                <a:gd name="connsiteX5" fmla="*/ 275452 w 299552"/>
                <a:gd name="connsiteY5" fmla="*/ 42312 h 149670"/>
                <a:gd name="connsiteX6" fmla="*/ 294811 w 299552"/>
                <a:gd name="connsiteY6" fmla="*/ 61993 h 149670"/>
                <a:gd name="connsiteX7" fmla="*/ 280615 w 299552"/>
                <a:gd name="connsiteY7" fmla="*/ 121039 h 149670"/>
                <a:gd name="connsiteX8" fmla="*/ 220279 w 299552"/>
                <a:gd name="connsiteY8" fmla="*/ 145237 h 14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552" h="149670">
                  <a:moveTo>
                    <a:pt x="220279" y="145237"/>
                  </a:moveTo>
                  <a:cubicBezTo>
                    <a:pt x="168977" y="152981"/>
                    <a:pt x="93154" y="152658"/>
                    <a:pt x="45724" y="127169"/>
                  </a:cubicBezTo>
                  <a:cubicBezTo>
                    <a:pt x="-3319" y="101034"/>
                    <a:pt x="-23324" y="29083"/>
                    <a:pt x="38948" y="4239"/>
                  </a:cubicBezTo>
                  <a:cubicBezTo>
                    <a:pt x="47015" y="1012"/>
                    <a:pt x="56049" y="367"/>
                    <a:pt x="65083" y="45"/>
                  </a:cubicBezTo>
                  <a:cubicBezTo>
                    <a:pt x="107996" y="-601"/>
                    <a:pt x="156394" y="5852"/>
                    <a:pt x="198338" y="13919"/>
                  </a:cubicBezTo>
                  <a:cubicBezTo>
                    <a:pt x="225441" y="19081"/>
                    <a:pt x="252544" y="26825"/>
                    <a:pt x="275452" y="42312"/>
                  </a:cubicBezTo>
                  <a:cubicBezTo>
                    <a:pt x="283196" y="47474"/>
                    <a:pt x="290294" y="53605"/>
                    <a:pt x="294811" y="61993"/>
                  </a:cubicBezTo>
                  <a:cubicBezTo>
                    <a:pt x="305459" y="81030"/>
                    <a:pt x="297070" y="106519"/>
                    <a:pt x="280615" y="121039"/>
                  </a:cubicBezTo>
                  <a:cubicBezTo>
                    <a:pt x="264482" y="136203"/>
                    <a:pt x="242219" y="142011"/>
                    <a:pt x="220279" y="145237"/>
                  </a:cubicBezTo>
                  <a:close/>
                </a:path>
              </a:pathLst>
            </a:custGeom>
            <a:solidFill>
              <a:srgbClr val="01A7CD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0F680AA-CFE4-1FB9-7CC8-AE5299FDDFA2}"/>
                </a:ext>
              </a:extLst>
            </p:cNvPr>
            <p:cNvSpPr/>
            <p:nvPr/>
          </p:nvSpPr>
          <p:spPr>
            <a:xfrm>
              <a:off x="1908695" y="3451162"/>
              <a:ext cx="322070" cy="288254"/>
            </a:xfrm>
            <a:custGeom>
              <a:avLst/>
              <a:gdLst>
                <a:gd name="connsiteX0" fmla="*/ 305799 w 322070"/>
                <a:gd name="connsiteY0" fmla="*/ 92363 h 288254"/>
                <a:gd name="connsiteX1" fmla="*/ 276438 w 322070"/>
                <a:gd name="connsiteY1" fmla="*/ 126887 h 288254"/>
                <a:gd name="connsiteX2" fmla="*/ 184482 w 322070"/>
                <a:gd name="connsiteY2" fmla="*/ 212067 h 288254"/>
                <a:gd name="connsiteX3" fmla="*/ 117693 w 322070"/>
                <a:gd name="connsiteY3" fmla="*/ 266594 h 288254"/>
                <a:gd name="connsiteX4" fmla="*/ 48000 w 322070"/>
                <a:gd name="connsiteY4" fmla="*/ 288212 h 288254"/>
                <a:gd name="connsiteX5" fmla="*/ 10895 w 322070"/>
                <a:gd name="connsiteY5" fmla="*/ 273693 h 288254"/>
                <a:gd name="connsiteX6" fmla="*/ 52517 w 322070"/>
                <a:gd name="connsiteY6" fmla="*/ 169154 h 288254"/>
                <a:gd name="connsiteX7" fmla="*/ 171576 w 322070"/>
                <a:gd name="connsiteY7" fmla="*/ 62357 h 288254"/>
                <a:gd name="connsiteX8" fmla="*/ 239978 w 322070"/>
                <a:gd name="connsiteY8" fmla="*/ 10410 h 288254"/>
                <a:gd name="connsiteX9" fmla="*/ 270307 w 322070"/>
                <a:gd name="connsiteY9" fmla="*/ 85 h 288254"/>
                <a:gd name="connsiteX10" fmla="*/ 317737 w 322070"/>
                <a:gd name="connsiteY10" fmla="*/ 31060 h 288254"/>
                <a:gd name="connsiteX11" fmla="*/ 305799 w 322070"/>
                <a:gd name="connsiteY11" fmla="*/ 92363 h 288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2070" h="288254">
                  <a:moveTo>
                    <a:pt x="305799" y="92363"/>
                  </a:moveTo>
                  <a:cubicBezTo>
                    <a:pt x="296765" y="104624"/>
                    <a:pt x="285472" y="115917"/>
                    <a:pt x="276438" y="126887"/>
                  </a:cubicBezTo>
                  <a:cubicBezTo>
                    <a:pt x="249980" y="159152"/>
                    <a:pt x="217393" y="186577"/>
                    <a:pt x="184482" y="212067"/>
                  </a:cubicBezTo>
                  <a:cubicBezTo>
                    <a:pt x="161896" y="229812"/>
                    <a:pt x="140924" y="249494"/>
                    <a:pt x="117693" y="266594"/>
                  </a:cubicBezTo>
                  <a:cubicBezTo>
                    <a:pt x="97043" y="282082"/>
                    <a:pt x="74458" y="288857"/>
                    <a:pt x="48000" y="288212"/>
                  </a:cubicBezTo>
                  <a:cubicBezTo>
                    <a:pt x="34449" y="287890"/>
                    <a:pt x="20252" y="283372"/>
                    <a:pt x="10895" y="273693"/>
                  </a:cubicBezTo>
                  <a:cubicBezTo>
                    <a:pt x="-22661" y="239492"/>
                    <a:pt x="29932" y="192062"/>
                    <a:pt x="52517" y="169154"/>
                  </a:cubicBezTo>
                  <a:cubicBezTo>
                    <a:pt x="90268" y="131404"/>
                    <a:pt x="129954" y="95590"/>
                    <a:pt x="171576" y="62357"/>
                  </a:cubicBezTo>
                  <a:cubicBezTo>
                    <a:pt x="193839" y="44288"/>
                    <a:pt x="214811" y="24284"/>
                    <a:pt x="239978" y="10410"/>
                  </a:cubicBezTo>
                  <a:cubicBezTo>
                    <a:pt x="249335" y="5247"/>
                    <a:pt x="259337" y="730"/>
                    <a:pt x="270307" y="85"/>
                  </a:cubicBezTo>
                  <a:cubicBezTo>
                    <a:pt x="290312" y="-1206"/>
                    <a:pt x="309994" y="12346"/>
                    <a:pt x="317737" y="31060"/>
                  </a:cubicBezTo>
                  <a:cubicBezTo>
                    <a:pt x="327739" y="54613"/>
                    <a:pt x="319028" y="74295"/>
                    <a:pt x="305799" y="92363"/>
                  </a:cubicBezTo>
                  <a:close/>
                </a:path>
              </a:pathLst>
            </a:custGeom>
            <a:solidFill>
              <a:srgbClr val="01A7CD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D470D79-4467-86F5-80F0-246225DF5BD6}"/>
                </a:ext>
              </a:extLst>
            </p:cNvPr>
            <p:cNvSpPr/>
            <p:nvPr/>
          </p:nvSpPr>
          <p:spPr>
            <a:xfrm>
              <a:off x="1822720" y="3268890"/>
              <a:ext cx="251930" cy="361773"/>
            </a:xfrm>
            <a:custGeom>
              <a:avLst/>
              <a:gdLst>
                <a:gd name="connsiteX0" fmla="*/ 246580 w 251930"/>
                <a:gd name="connsiteY0" fmla="*/ 79754 h 361773"/>
                <a:gd name="connsiteX1" fmla="*/ 229480 w 251930"/>
                <a:gd name="connsiteY1" fmla="*/ 121698 h 361773"/>
                <a:gd name="connsiteX2" fmla="*/ 168176 w 251930"/>
                <a:gd name="connsiteY2" fmla="*/ 231077 h 361773"/>
                <a:gd name="connsiteX3" fmla="*/ 72026 w 251930"/>
                <a:gd name="connsiteY3" fmla="*/ 352071 h 361773"/>
                <a:gd name="connsiteX4" fmla="*/ 35566 w 251930"/>
                <a:gd name="connsiteY4" fmla="*/ 361428 h 361773"/>
                <a:gd name="connsiteX5" fmla="*/ 29436 w 251930"/>
                <a:gd name="connsiteY5" fmla="*/ 231077 h 361773"/>
                <a:gd name="connsiteX6" fmla="*/ 109776 w 251930"/>
                <a:gd name="connsiteY6" fmla="*/ 92660 h 361773"/>
                <a:gd name="connsiteX7" fmla="*/ 158819 w 251930"/>
                <a:gd name="connsiteY7" fmla="*/ 21999 h 361773"/>
                <a:gd name="connsiteX8" fmla="*/ 184308 w 251930"/>
                <a:gd name="connsiteY8" fmla="*/ 2963 h 361773"/>
                <a:gd name="connsiteX9" fmla="*/ 239159 w 251930"/>
                <a:gd name="connsiteY9" fmla="*/ 17805 h 361773"/>
                <a:gd name="connsiteX10" fmla="*/ 246580 w 251930"/>
                <a:gd name="connsiteY10" fmla="*/ 79754 h 36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930" h="361773">
                  <a:moveTo>
                    <a:pt x="246580" y="79754"/>
                  </a:moveTo>
                  <a:cubicBezTo>
                    <a:pt x="241741" y="94273"/>
                    <a:pt x="234642" y="108470"/>
                    <a:pt x="229480" y="121698"/>
                  </a:cubicBezTo>
                  <a:cubicBezTo>
                    <a:pt x="214315" y="160739"/>
                    <a:pt x="191730" y="196553"/>
                    <a:pt x="168176" y="231077"/>
                  </a:cubicBezTo>
                  <a:cubicBezTo>
                    <a:pt x="139460" y="273344"/>
                    <a:pt x="117197" y="324646"/>
                    <a:pt x="72026" y="352071"/>
                  </a:cubicBezTo>
                  <a:cubicBezTo>
                    <a:pt x="61055" y="358847"/>
                    <a:pt x="48472" y="363041"/>
                    <a:pt x="35566" y="361428"/>
                  </a:cubicBezTo>
                  <a:cubicBezTo>
                    <a:pt x="-30578" y="353361"/>
                    <a:pt x="12658" y="263987"/>
                    <a:pt x="29436" y="231077"/>
                  </a:cubicBezTo>
                  <a:cubicBezTo>
                    <a:pt x="53634" y="183647"/>
                    <a:pt x="80415" y="137186"/>
                    <a:pt x="109776" y="92660"/>
                  </a:cubicBezTo>
                  <a:cubicBezTo>
                    <a:pt x="125586" y="68783"/>
                    <a:pt x="139137" y="43294"/>
                    <a:pt x="158819" y="21999"/>
                  </a:cubicBezTo>
                  <a:cubicBezTo>
                    <a:pt x="166240" y="14256"/>
                    <a:pt x="174306" y="6835"/>
                    <a:pt x="184308" y="2963"/>
                  </a:cubicBezTo>
                  <a:cubicBezTo>
                    <a:pt x="203022" y="-4458"/>
                    <a:pt x="225931" y="2640"/>
                    <a:pt x="239159" y="17805"/>
                  </a:cubicBezTo>
                  <a:cubicBezTo>
                    <a:pt x="255937" y="37164"/>
                    <a:pt x="253679" y="58459"/>
                    <a:pt x="246580" y="79754"/>
                  </a:cubicBezTo>
                  <a:close/>
                </a:path>
              </a:pathLst>
            </a:custGeom>
            <a:solidFill>
              <a:srgbClr val="01A7CD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56C7468-518E-11FC-AB5E-B90FB2259C12}"/>
                </a:ext>
              </a:extLst>
            </p:cNvPr>
            <p:cNvSpPr/>
            <p:nvPr/>
          </p:nvSpPr>
          <p:spPr>
            <a:xfrm>
              <a:off x="1685177" y="3181645"/>
              <a:ext cx="167685" cy="401353"/>
            </a:xfrm>
            <a:custGeom>
              <a:avLst/>
              <a:gdLst>
                <a:gd name="connsiteX0" fmla="*/ 167625 w 167685"/>
                <a:gd name="connsiteY0" fmla="*/ 64396 h 401353"/>
                <a:gd name="connsiteX1" fmla="*/ 163753 w 167685"/>
                <a:gd name="connsiteY1" fmla="*/ 109567 h 401353"/>
                <a:gd name="connsiteX2" fmla="*/ 137941 w 167685"/>
                <a:gd name="connsiteY2" fmla="*/ 232174 h 401353"/>
                <a:gd name="connsiteX3" fmla="*/ 116000 w 167685"/>
                <a:gd name="connsiteY3" fmla="*/ 312837 h 401353"/>
                <a:gd name="connsiteX4" fmla="*/ 82122 w 167685"/>
                <a:gd name="connsiteY4" fmla="*/ 378012 h 401353"/>
                <a:gd name="connsiteX5" fmla="*/ 52760 w 167685"/>
                <a:gd name="connsiteY5" fmla="*/ 400598 h 401353"/>
                <a:gd name="connsiteX6" fmla="*/ 5008 w 167685"/>
                <a:gd name="connsiteY6" fmla="*/ 370269 h 401353"/>
                <a:gd name="connsiteX7" fmla="*/ 5976 w 167685"/>
                <a:gd name="connsiteY7" fmla="*/ 273796 h 401353"/>
                <a:gd name="connsiteX8" fmla="*/ 41468 w 167685"/>
                <a:gd name="connsiteY8" fmla="*/ 117633 h 401353"/>
                <a:gd name="connsiteX9" fmla="*/ 67280 w 167685"/>
                <a:gd name="connsiteY9" fmla="*/ 35680 h 401353"/>
                <a:gd name="connsiteX10" fmla="*/ 85994 w 167685"/>
                <a:gd name="connsiteY10" fmla="*/ 9868 h 401353"/>
                <a:gd name="connsiteX11" fmla="*/ 142780 w 167685"/>
                <a:gd name="connsiteY11" fmla="*/ 7609 h 401353"/>
                <a:gd name="connsiteX12" fmla="*/ 167625 w 167685"/>
                <a:gd name="connsiteY12" fmla="*/ 64396 h 40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685" h="401353">
                  <a:moveTo>
                    <a:pt x="167625" y="64396"/>
                  </a:moveTo>
                  <a:cubicBezTo>
                    <a:pt x="167302" y="79560"/>
                    <a:pt x="164721" y="95370"/>
                    <a:pt x="163753" y="109567"/>
                  </a:cubicBezTo>
                  <a:cubicBezTo>
                    <a:pt x="160849" y="151189"/>
                    <a:pt x="149879" y="192166"/>
                    <a:pt x="137941" y="232174"/>
                  </a:cubicBezTo>
                  <a:cubicBezTo>
                    <a:pt x="129874" y="258954"/>
                    <a:pt x="124389" y="286057"/>
                    <a:pt x="116000" y="312837"/>
                  </a:cubicBezTo>
                  <a:cubicBezTo>
                    <a:pt x="108579" y="335745"/>
                    <a:pt x="95351" y="358008"/>
                    <a:pt x="82122" y="378012"/>
                  </a:cubicBezTo>
                  <a:cubicBezTo>
                    <a:pt x="75024" y="388660"/>
                    <a:pt x="65021" y="397694"/>
                    <a:pt x="52760" y="400598"/>
                  </a:cubicBezTo>
                  <a:cubicBezTo>
                    <a:pt x="33401" y="405115"/>
                    <a:pt x="10170" y="388660"/>
                    <a:pt x="5008" y="370269"/>
                  </a:cubicBezTo>
                  <a:cubicBezTo>
                    <a:pt x="-3704" y="338972"/>
                    <a:pt x="491" y="305739"/>
                    <a:pt x="5976" y="273796"/>
                  </a:cubicBezTo>
                  <a:cubicBezTo>
                    <a:pt x="15010" y="221204"/>
                    <a:pt x="26626" y="168935"/>
                    <a:pt x="41468" y="117633"/>
                  </a:cubicBezTo>
                  <a:cubicBezTo>
                    <a:pt x="49534" y="90208"/>
                    <a:pt x="54696" y="61492"/>
                    <a:pt x="67280" y="35680"/>
                  </a:cubicBezTo>
                  <a:cubicBezTo>
                    <a:pt x="72120" y="26000"/>
                    <a:pt x="77605" y="16643"/>
                    <a:pt x="85994" y="9868"/>
                  </a:cubicBezTo>
                  <a:cubicBezTo>
                    <a:pt x="101803" y="-2716"/>
                    <a:pt x="125680" y="-3038"/>
                    <a:pt x="142780" y="7609"/>
                  </a:cubicBezTo>
                  <a:cubicBezTo>
                    <a:pt x="164075" y="21161"/>
                    <a:pt x="168270" y="42133"/>
                    <a:pt x="167625" y="64396"/>
                  </a:cubicBezTo>
                  <a:close/>
                </a:path>
              </a:pathLst>
            </a:custGeom>
            <a:solidFill>
              <a:srgbClr val="01A7CD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4" name="Graphic 2">
            <a:extLst>
              <a:ext uri="{FF2B5EF4-FFF2-40B4-BE49-F238E27FC236}">
                <a16:creationId xmlns:a16="http://schemas.microsoft.com/office/drawing/2014/main" id="{7F3819B4-73F3-8416-42B1-9422A2D887CF}"/>
              </a:ext>
            </a:extLst>
          </p:cNvPr>
          <p:cNvGrpSpPr/>
          <p:nvPr/>
        </p:nvGrpSpPr>
        <p:grpSpPr>
          <a:xfrm>
            <a:off x="-106898" y="3093719"/>
            <a:ext cx="2666782" cy="5128337"/>
            <a:chOff x="363564" y="2537757"/>
            <a:chExt cx="2666782" cy="5128337"/>
          </a:xfrm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568F84F-D69C-6A90-5349-A7FC68F21540}"/>
                </a:ext>
              </a:extLst>
            </p:cNvPr>
            <p:cNvSpPr/>
            <p:nvPr/>
          </p:nvSpPr>
          <p:spPr>
            <a:xfrm>
              <a:off x="2387113" y="3677425"/>
              <a:ext cx="149359" cy="1161542"/>
            </a:xfrm>
            <a:custGeom>
              <a:avLst/>
              <a:gdLst>
                <a:gd name="connsiteX0" fmla="*/ 14842 w 149359"/>
                <a:gd name="connsiteY0" fmla="*/ 0 h 1161542"/>
                <a:gd name="connsiteX1" fmla="*/ 112606 w 149359"/>
                <a:gd name="connsiteY1" fmla="*/ 482040 h 1161542"/>
                <a:gd name="connsiteX2" fmla="*/ 139708 w 149359"/>
                <a:gd name="connsiteY2" fmla="*/ 835666 h 1161542"/>
                <a:gd name="connsiteX3" fmla="*/ 0 w 149359"/>
                <a:gd name="connsiteY3" fmla="*/ 1161543 h 116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359" h="1161542">
                  <a:moveTo>
                    <a:pt x="14842" y="0"/>
                  </a:moveTo>
                  <a:cubicBezTo>
                    <a:pt x="54206" y="159067"/>
                    <a:pt x="86793" y="320070"/>
                    <a:pt x="112606" y="482040"/>
                  </a:cubicBezTo>
                  <a:cubicBezTo>
                    <a:pt x="130029" y="592710"/>
                    <a:pt x="166811" y="726287"/>
                    <a:pt x="139708" y="835666"/>
                  </a:cubicBezTo>
                  <a:cubicBezTo>
                    <a:pt x="110024" y="955692"/>
                    <a:pt x="79050" y="1062812"/>
                    <a:pt x="0" y="1161543"/>
                  </a:cubicBezTo>
                </a:path>
              </a:pathLst>
            </a:custGeom>
            <a:noFill/>
            <a:ln w="24195" cap="rnd">
              <a:solidFill>
                <a:srgbClr val="30231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77A0CFD-4271-F700-DE6C-CC7801F872F8}"/>
                </a:ext>
              </a:extLst>
            </p:cNvPr>
            <p:cNvSpPr/>
            <p:nvPr/>
          </p:nvSpPr>
          <p:spPr>
            <a:xfrm>
              <a:off x="798407" y="3254753"/>
              <a:ext cx="184846" cy="1575503"/>
            </a:xfrm>
            <a:custGeom>
              <a:avLst/>
              <a:gdLst>
                <a:gd name="connsiteX0" fmla="*/ 123220 w 184846"/>
                <a:gd name="connsiteY0" fmla="*/ 1575504 h 1575503"/>
                <a:gd name="connsiteX1" fmla="*/ 15777 w 184846"/>
                <a:gd name="connsiteY1" fmla="*/ 1060553 h 1575503"/>
                <a:gd name="connsiteX2" fmla="*/ 184847 w 184846"/>
                <a:gd name="connsiteY2" fmla="*/ 0 h 157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846" h="1575503">
                  <a:moveTo>
                    <a:pt x="123220" y="1575504"/>
                  </a:moveTo>
                  <a:cubicBezTo>
                    <a:pt x="-10680" y="1423858"/>
                    <a:pt x="-15198" y="1250917"/>
                    <a:pt x="15777" y="1060553"/>
                  </a:cubicBezTo>
                  <a:cubicBezTo>
                    <a:pt x="73209" y="706928"/>
                    <a:pt x="173877" y="358142"/>
                    <a:pt x="184847" y="0"/>
                  </a:cubicBezTo>
                </a:path>
              </a:pathLst>
            </a:custGeom>
            <a:noFill/>
            <a:ln w="24195" cap="rnd">
              <a:solidFill>
                <a:srgbClr val="30231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81216A3-022E-ACF9-D76C-31C2410A4C18}"/>
                </a:ext>
              </a:extLst>
            </p:cNvPr>
            <p:cNvSpPr/>
            <p:nvPr/>
          </p:nvSpPr>
          <p:spPr>
            <a:xfrm>
              <a:off x="841367" y="2778381"/>
              <a:ext cx="1643540" cy="2291316"/>
            </a:xfrm>
            <a:custGeom>
              <a:avLst/>
              <a:gdLst>
                <a:gd name="connsiteX0" fmla="*/ 1587368 w 1643540"/>
                <a:gd name="connsiteY0" fmla="*/ 1195560 h 2291316"/>
                <a:gd name="connsiteX1" fmla="*/ 1534776 w 1643540"/>
                <a:gd name="connsiteY1" fmla="*/ 432814 h 2291316"/>
                <a:gd name="connsiteX2" fmla="*/ 1348606 w 1643540"/>
                <a:gd name="connsiteY2" fmla="*/ 271489 h 2291316"/>
                <a:gd name="connsiteX3" fmla="*/ 1130170 w 1643540"/>
                <a:gd name="connsiteY3" fmla="*/ 137266 h 2291316"/>
                <a:gd name="connsiteX4" fmla="*/ 554882 w 1643540"/>
                <a:gd name="connsiteY4" fmla="*/ 462 h 2291316"/>
                <a:gd name="connsiteX5" fmla="*/ 337092 w 1643540"/>
                <a:gd name="connsiteY5" fmla="*/ 86287 h 2291316"/>
                <a:gd name="connsiteX6" fmla="*/ 231584 w 1643540"/>
                <a:gd name="connsiteY6" fmla="*/ 244709 h 2291316"/>
                <a:gd name="connsiteX7" fmla="*/ 136079 w 1643540"/>
                <a:gd name="connsiteY7" fmla="*/ 388933 h 2291316"/>
                <a:gd name="connsiteX8" fmla="*/ 119947 w 1643540"/>
                <a:gd name="connsiteY8" fmla="*/ 685127 h 2291316"/>
                <a:gd name="connsiteX9" fmla="*/ 99942 w 1643540"/>
                <a:gd name="connsiteY9" fmla="*/ 929696 h 2291316"/>
                <a:gd name="connsiteX10" fmla="*/ 25087 w 1643540"/>
                <a:gd name="connsiteY10" fmla="*/ 1578547 h 2291316"/>
                <a:gd name="connsiteX11" fmla="*/ 38638 w 1643540"/>
                <a:gd name="connsiteY11" fmla="*/ 2005414 h 2291316"/>
                <a:gd name="connsiteX12" fmla="*/ 229003 w 1643540"/>
                <a:gd name="connsiteY12" fmla="*/ 2197714 h 2291316"/>
                <a:gd name="connsiteX13" fmla="*/ 237070 w 1643540"/>
                <a:gd name="connsiteY13" fmla="*/ 1840217 h 2291316"/>
                <a:gd name="connsiteX14" fmla="*/ 325476 w 1643540"/>
                <a:gd name="connsiteY14" fmla="*/ 2200295 h 2291316"/>
                <a:gd name="connsiteX15" fmla="*/ 433242 w 1643540"/>
                <a:gd name="connsiteY15" fmla="*/ 2230624 h 2291316"/>
                <a:gd name="connsiteX16" fmla="*/ 610701 w 1643540"/>
                <a:gd name="connsiteY16" fmla="*/ 2272892 h 2291316"/>
                <a:gd name="connsiteX17" fmla="*/ 1361835 w 1643540"/>
                <a:gd name="connsiteY17" fmla="*/ 2189648 h 2291316"/>
                <a:gd name="connsiteX18" fmla="*/ 1566719 w 1643540"/>
                <a:gd name="connsiteY18" fmla="*/ 2060910 h 2291316"/>
                <a:gd name="connsiteX19" fmla="*/ 1638670 w 1643540"/>
                <a:gd name="connsiteY19" fmla="*/ 1755360 h 2291316"/>
                <a:gd name="connsiteX20" fmla="*/ 1587368 w 1643540"/>
                <a:gd name="connsiteY20" fmla="*/ 1195560 h 229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43540" h="2291316">
                  <a:moveTo>
                    <a:pt x="1587368" y="1195560"/>
                  </a:moveTo>
                  <a:cubicBezTo>
                    <a:pt x="1563492" y="937440"/>
                    <a:pt x="1598661" y="688676"/>
                    <a:pt x="1534776" y="432814"/>
                  </a:cubicBezTo>
                  <a:cubicBezTo>
                    <a:pt x="1508964" y="329243"/>
                    <a:pt x="1434431" y="330211"/>
                    <a:pt x="1348606" y="271489"/>
                  </a:cubicBezTo>
                  <a:cubicBezTo>
                    <a:pt x="1276977" y="222446"/>
                    <a:pt x="1210833" y="174371"/>
                    <a:pt x="1130170" y="137266"/>
                  </a:cubicBezTo>
                  <a:cubicBezTo>
                    <a:pt x="951744" y="54667"/>
                    <a:pt x="754281" y="7560"/>
                    <a:pt x="554882" y="462"/>
                  </a:cubicBezTo>
                  <a:cubicBezTo>
                    <a:pt x="452601" y="-3087"/>
                    <a:pt x="404849" y="12723"/>
                    <a:pt x="337092" y="86287"/>
                  </a:cubicBezTo>
                  <a:cubicBezTo>
                    <a:pt x="292888" y="134362"/>
                    <a:pt x="264172" y="188890"/>
                    <a:pt x="231584" y="244709"/>
                  </a:cubicBezTo>
                  <a:cubicBezTo>
                    <a:pt x="202223" y="295042"/>
                    <a:pt x="158020" y="332147"/>
                    <a:pt x="136079" y="388933"/>
                  </a:cubicBezTo>
                  <a:cubicBezTo>
                    <a:pt x="99620" y="483470"/>
                    <a:pt x="112526" y="586718"/>
                    <a:pt x="119947" y="685127"/>
                  </a:cubicBezTo>
                  <a:cubicBezTo>
                    <a:pt x="126400" y="770629"/>
                    <a:pt x="104459" y="844839"/>
                    <a:pt x="99942" y="929696"/>
                  </a:cubicBezTo>
                  <a:cubicBezTo>
                    <a:pt x="88327" y="1147163"/>
                    <a:pt x="66064" y="1364629"/>
                    <a:pt x="25087" y="1578547"/>
                  </a:cubicBezTo>
                  <a:cubicBezTo>
                    <a:pt x="-725" y="1713092"/>
                    <a:pt x="-20407" y="1876999"/>
                    <a:pt x="38638" y="2005414"/>
                  </a:cubicBezTo>
                  <a:cubicBezTo>
                    <a:pt x="77034" y="2089303"/>
                    <a:pt x="145759" y="2158673"/>
                    <a:pt x="229003" y="2197714"/>
                  </a:cubicBezTo>
                  <a:cubicBezTo>
                    <a:pt x="232875" y="2078656"/>
                    <a:pt x="235456" y="1959275"/>
                    <a:pt x="237070" y="1840217"/>
                  </a:cubicBezTo>
                  <a:cubicBezTo>
                    <a:pt x="236101" y="1923783"/>
                    <a:pt x="256106" y="2144477"/>
                    <a:pt x="325476" y="2200295"/>
                  </a:cubicBezTo>
                  <a:cubicBezTo>
                    <a:pt x="353547" y="2222558"/>
                    <a:pt x="399686" y="2222558"/>
                    <a:pt x="433242" y="2230624"/>
                  </a:cubicBezTo>
                  <a:cubicBezTo>
                    <a:pt x="492610" y="2245144"/>
                    <a:pt x="550042" y="2262889"/>
                    <a:pt x="610701" y="2272892"/>
                  </a:cubicBezTo>
                  <a:cubicBezTo>
                    <a:pt x="859788" y="2313546"/>
                    <a:pt x="1128557" y="2287411"/>
                    <a:pt x="1361835" y="2189648"/>
                  </a:cubicBezTo>
                  <a:cubicBezTo>
                    <a:pt x="1437658" y="2158028"/>
                    <a:pt x="1510900" y="2117697"/>
                    <a:pt x="1566719" y="2060910"/>
                  </a:cubicBezTo>
                  <a:cubicBezTo>
                    <a:pt x="1664160" y="1961856"/>
                    <a:pt x="1642865" y="1874740"/>
                    <a:pt x="1638670" y="1755360"/>
                  </a:cubicBezTo>
                  <a:cubicBezTo>
                    <a:pt x="1631895" y="1567900"/>
                    <a:pt x="1604469" y="1381730"/>
                    <a:pt x="1587368" y="1195560"/>
                  </a:cubicBezTo>
                  <a:close/>
                </a:path>
              </a:pathLst>
            </a:custGeom>
            <a:solidFill>
              <a:srgbClr val="302318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11E1541B-01D1-E162-9F04-D3A1542E94C1}"/>
                </a:ext>
              </a:extLst>
            </p:cNvPr>
            <p:cNvSpPr/>
            <p:nvPr/>
          </p:nvSpPr>
          <p:spPr>
            <a:xfrm>
              <a:off x="938083" y="3906830"/>
              <a:ext cx="142934" cy="868253"/>
            </a:xfrm>
            <a:custGeom>
              <a:avLst/>
              <a:gdLst>
                <a:gd name="connsiteX0" fmla="*/ 0 w 142934"/>
                <a:gd name="connsiteY0" fmla="*/ 868253 h 868253"/>
                <a:gd name="connsiteX1" fmla="*/ 142935 w 142934"/>
                <a:gd name="connsiteY1" fmla="*/ 0 h 86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934" h="868253">
                  <a:moveTo>
                    <a:pt x="0" y="868253"/>
                  </a:moveTo>
                  <a:cubicBezTo>
                    <a:pt x="30329" y="576254"/>
                    <a:pt x="78082" y="286191"/>
                    <a:pt x="142935" y="0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E4136D2F-457E-0BB4-6784-FACFA01C057D}"/>
                </a:ext>
              </a:extLst>
            </p:cNvPr>
            <p:cNvSpPr/>
            <p:nvPr/>
          </p:nvSpPr>
          <p:spPr>
            <a:xfrm>
              <a:off x="1223779" y="4036858"/>
              <a:ext cx="44376" cy="927298"/>
            </a:xfrm>
            <a:custGeom>
              <a:avLst/>
              <a:gdLst>
                <a:gd name="connsiteX0" fmla="*/ 44377 w 44376"/>
                <a:gd name="connsiteY0" fmla="*/ 0 h 927298"/>
                <a:gd name="connsiteX1" fmla="*/ 9208 w 44376"/>
                <a:gd name="connsiteY1" fmla="*/ 927299 h 92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376" h="927298">
                  <a:moveTo>
                    <a:pt x="44377" y="0"/>
                  </a:moveTo>
                  <a:cubicBezTo>
                    <a:pt x="1464" y="306841"/>
                    <a:pt x="-10474" y="618199"/>
                    <a:pt x="9208" y="927299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59550D1-96C4-DC80-8ED7-7BB462ADB202}"/>
                </a:ext>
              </a:extLst>
            </p:cNvPr>
            <p:cNvSpPr/>
            <p:nvPr/>
          </p:nvSpPr>
          <p:spPr>
            <a:xfrm>
              <a:off x="555877" y="3305628"/>
              <a:ext cx="823235" cy="1279116"/>
            </a:xfrm>
            <a:custGeom>
              <a:avLst/>
              <a:gdLst>
                <a:gd name="connsiteX0" fmla="*/ 822626 w 823235"/>
                <a:gd name="connsiteY0" fmla="*/ 986124 h 1279116"/>
                <a:gd name="connsiteX1" fmla="*/ 805203 w 823235"/>
                <a:gd name="connsiteY1" fmla="*/ 1220691 h 1279116"/>
                <a:gd name="connsiteX2" fmla="*/ 769066 w 823235"/>
                <a:gd name="connsiteY2" fmla="*/ 1279091 h 1279116"/>
                <a:gd name="connsiteX3" fmla="*/ 680659 w 823235"/>
                <a:gd name="connsiteY3" fmla="*/ 1259732 h 1279116"/>
                <a:gd name="connsiteX4" fmla="*/ 658073 w 823235"/>
                <a:gd name="connsiteY4" fmla="*/ 1252311 h 1279116"/>
                <a:gd name="connsiteX5" fmla="*/ 385110 w 823235"/>
                <a:gd name="connsiteY5" fmla="*/ 1062270 h 1279116"/>
                <a:gd name="connsiteX6" fmla="*/ 374462 w 823235"/>
                <a:gd name="connsiteY6" fmla="*/ 1049686 h 1279116"/>
                <a:gd name="connsiteX7" fmla="*/ 254113 w 823235"/>
                <a:gd name="connsiteY7" fmla="*/ 888361 h 1279116"/>
                <a:gd name="connsiteX8" fmla="*/ 53746 w 823235"/>
                <a:gd name="connsiteY8" fmla="*/ 358891 h 1279116"/>
                <a:gd name="connsiteX9" fmla="*/ 11801 w 823235"/>
                <a:gd name="connsiteY9" fmla="*/ 152717 h 1279116"/>
                <a:gd name="connsiteX10" fmla="*/ 4380 w 823235"/>
                <a:gd name="connsiteY10" fmla="*/ 41725 h 1279116"/>
                <a:gd name="connsiteX11" fmla="*/ 85043 w 823235"/>
                <a:gd name="connsiteY11" fmla="*/ 23012 h 1279116"/>
                <a:gd name="connsiteX12" fmla="*/ 163125 w 823235"/>
                <a:gd name="connsiteY12" fmla="*/ 13977 h 1279116"/>
                <a:gd name="connsiteX13" fmla="*/ 218621 w 823235"/>
                <a:gd name="connsiteY13" fmla="*/ 7847 h 1279116"/>
                <a:gd name="connsiteX14" fmla="*/ 233141 w 823235"/>
                <a:gd name="connsiteY14" fmla="*/ 58503 h 1279116"/>
                <a:gd name="connsiteX15" fmla="*/ 247337 w 823235"/>
                <a:gd name="connsiteY15" fmla="*/ 104642 h 1279116"/>
                <a:gd name="connsiteX16" fmla="*/ 318966 w 823235"/>
                <a:gd name="connsiteY16" fmla="*/ 293716 h 1279116"/>
                <a:gd name="connsiteX17" fmla="*/ 519656 w 823235"/>
                <a:gd name="connsiteY17" fmla="*/ 644114 h 1279116"/>
                <a:gd name="connsiteX18" fmla="*/ 573861 w 823235"/>
                <a:gd name="connsiteY18" fmla="*/ 714775 h 1279116"/>
                <a:gd name="connsiteX19" fmla="*/ 643554 w 823235"/>
                <a:gd name="connsiteY19" fmla="*/ 797696 h 1279116"/>
                <a:gd name="connsiteX20" fmla="*/ 742286 w 823235"/>
                <a:gd name="connsiteY20" fmla="*/ 883199 h 1279116"/>
                <a:gd name="connsiteX21" fmla="*/ 785198 w 823235"/>
                <a:gd name="connsiteY21" fmla="*/ 911915 h 1279116"/>
                <a:gd name="connsiteX22" fmla="*/ 817786 w 823235"/>
                <a:gd name="connsiteY22" fmla="*/ 943212 h 1279116"/>
                <a:gd name="connsiteX23" fmla="*/ 822626 w 823235"/>
                <a:gd name="connsiteY23" fmla="*/ 986124 h 1279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23235" h="1279116">
                  <a:moveTo>
                    <a:pt x="822626" y="986124"/>
                  </a:moveTo>
                  <a:cubicBezTo>
                    <a:pt x="818109" y="1064528"/>
                    <a:pt x="812301" y="1142610"/>
                    <a:pt x="805203" y="1220691"/>
                  </a:cubicBezTo>
                  <a:cubicBezTo>
                    <a:pt x="801331" y="1262636"/>
                    <a:pt x="810688" y="1277801"/>
                    <a:pt x="769066" y="1279091"/>
                  </a:cubicBezTo>
                  <a:cubicBezTo>
                    <a:pt x="740672" y="1279736"/>
                    <a:pt x="707439" y="1268121"/>
                    <a:pt x="680659" y="1259732"/>
                  </a:cubicBezTo>
                  <a:cubicBezTo>
                    <a:pt x="673238" y="1257474"/>
                    <a:pt x="665494" y="1254892"/>
                    <a:pt x="658073" y="1252311"/>
                  </a:cubicBezTo>
                  <a:cubicBezTo>
                    <a:pt x="552889" y="1213916"/>
                    <a:pt x="459965" y="1144223"/>
                    <a:pt x="385110" y="1062270"/>
                  </a:cubicBezTo>
                  <a:cubicBezTo>
                    <a:pt x="381238" y="1058075"/>
                    <a:pt x="377689" y="1053881"/>
                    <a:pt x="374462" y="1049686"/>
                  </a:cubicBezTo>
                  <a:cubicBezTo>
                    <a:pt x="329614" y="999675"/>
                    <a:pt x="290250" y="945148"/>
                    <a:pt x="254113" y="888361"/>
                  </a:cubicBezTo>
                  <a:cubicBezTo>
                    <a:pt x="155704" y="732843"/>
                    <a:pt x="100208" y="536994"/>
                    <a:pt x="53746" y="358891"/>
                  </a:cubicBezTo>
                  <a:cubicBezTo>
                    <a:pt x="36000" y="291134"/>
                    <a:pt x="20513" y="222410"/>
                    <a:pt x="11801" y="152717"/>
                  </a:cubicBezTo>
                  <a:cubicBezTo>
                    <a:pt x="9220" y="130454"/>
                    <a:pt x="-7881" y="60439"/>
                    <a:pt x="4380" y="41725"/>
                  </a:cubicBezTo>
                  <a:cubicBezTo>
                    <a:pt x="14705" y="25593"/>
                    <a:pt x="64394" y="25915"/>
                    <a:pt x="85043" y="23012"/>
                  </a:cubicBezTo>
                  <a:cubicBezTo>
                    <a:pt x="110533" y="19785"/>
                    <a:pt x="137958" y="20753"/>
                    <a:pt x="163125" y="13977"/>
                  </a:cubicBezTo>
                  <a:cubicBezTo>
                    <a:pt x="182484" y="9138"/>
                    <a:pt x="205715" y="-10867"/>
                    <a:pt x="218621" y="7847"/>
                  </a:cubicBezTo>
                  <a:cubicBezTo>
                    <a:pt x="227010" y="19462"/>
                    <a:pt x="228946" y="44307"/>
                    <a:pt x="233141" y="58503"/>
                  </a:cubicBezTo>
                  <a:cubicBezTo>
                    <a:pt x="237658" y="73990"/>
                    <a:pt x="242498" y="89478"/>
                    <a:pt x="247337" y="104642"/>
                  </a:cubicBezTo>
                  <a:cubicBezTo>
                    <a:pt x="267987" y="168850"/>
                    <a:pt x="291863" y="232089"/>
                    <a:pt x="318966" y="293716"/>
                  </a:cubicBezTo>
                  <a:cubicBezTo>
                    <a:pt x="373172" y="417291"/>
                    <a:pt x="439961" y="535381"/>
                    <a:pt x="519656" y="644114"/>
                  </a:cubicBezTo>
                  <a:cubicBezTo>
                    <a:pt x="537079" y="667990"/>
                    <a:pt x="555147" y="691544"/>
                    <a:pt x="573861" y="714775"/>
                  </a:cubicBezTo>
                  <a:cubicBezTo>
                    <a:pt x="596124" y="742845"/>
                    <a:pt x="619355" y="770593"/>
                    <a:pt x="643554" y="797696"/>
                  </a:cubicBezTo>
                  <a:cubicBezTo>
                    <a:pt x="674529" y="832220"/>
                    <a:pt x="706471" y="857709"/>
                    <a:pt x="742286" y="883199"/>
                  </a:cubicBezTo>
                  <a:cubicBezTo>
                    <a:pt x="755837" y="892555"/>
                    <a:pt x="770356" y="901912"/>
                    <a:pt x="785198" y="911915"/>
                  </a:cubicBezTo>
                  <a:cubicBezTo>
                    <a:pt x="797782" y="920626"/>
                    <a:pt x="811011" y="929660"/>
                    <a:pt x="817786" y="943212"/>
                  </a:cubicBezTo>
                  <a:cubicBezTo>
                    <a:pt x="824239" y="956440"/>
                    <a:pt x="823594" y="971605"/>
                    <a:pt x="822626" y="986124"/>
                  </a:cubicBezTo>
                  <a:close/>
                </a:path>
              </a:pathLst>
            </a:custGeom>
            <a:solidFill>
              <a:srgbClr val="F9C4A0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1" name="Graphic 2">
              <a:extLst>
                <a:ext uri="{FF2B5EF4-FFF2-40B4-BE49-F238E27FC236}">
                  <a16:creationId xmlns:a16="http://schemas.microsoft.com/office/drawing/2014/main" id="{B35A5346-6D4E-C0CA-A88F-A1A46466C8AC}"/>
                </a:ext>
              </a:extLst>
            </p:cNvPr>
            <p:cNvGrpSpPr/>
            <p:nvPr/>
          </p:nvGrpSpPr>
          <p:grpSpPr>
            <a:xfrm>
              <a:off x="363564" y="2827215"/>
              <a:ext cx="588461" cy="931334"/>
              <a:chOff x="363564" y="2827215"/>
              <a:chExt cx="588461" cy="931334"/>
            </a:xfrm>
          </p:grpSpPr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AC7A791-DD1E-EBF0-AF28-366865FD417D}"/>
                  </a:ext>
                </a:extLst>
              </p:cNvPr>
              <p:cNvSpPr/>
              <p:nvPr/>
            </p:nvSpPr>
            <p:spPr>
              <a:xfrm>
                <a:off x="363564" y="2827215"/>
                <a:ext cx="588461" cy="553287"/>
              </a:xfrm>
              <a:custGeom>
                <a:avLst/>
                <a:gdLst>
                  <a:gd name="connsiteX0" fmla="*/ 295424 w 588461"/>
                  <a:gd name="connsiteY0" fmla="*/ 82302 h 553287"/>
                  <a:gd name="connsiteX1" fmla="*/ 289294 w 588461"/>
                  <a:gd name="connsiteY1" fmla="*/ 65524 h 553287"/>
                  <a:gd name="connsiteX2" fmla="*/ 220892 w 588461"/>
                  <a:gd name="connsiteY2" fmla="*/ 7770 h 553287"/>
                  <a:gd name="connsiteX3" fmla="*/ 212503 w 588461"/>
                  <a:gd name="connsiteY3" fmla="*/ 16158 h 553287"/>
                  <a:gd name="connsiteX4" fmla="*/ 205082 w 588461"/>
                  <a:gd name="connsiteY4" fmla="*/ 64879 h 553287"/>
                  <a:gd name="connsiteX5" fmla="*/ 208631 w 588461"/>
                  <a:gd name="connsiteY5" fmla="*/ 116826 h 553287"/>
                  <a:gd name="connsiteX6" fmla="*/ 226054 w 588461"/>
                  <a:gd name="connsiteY6" fmla="*/ 231367 h 553287"/>
                  <a:gd name="connsiteX7" fmla="*/ 125387 w 588461"/>
                  <a:gd name="connsiteY7" fmla="*/ 91336 h 553287"/>
                  <a:gd name="connsiteX8" fmla="*/ 66986 w 588461"/>
                  <a:gd name="connsiteY8" fmla="*/ 93595 h 553287"/>
                  <a:gd name="connsiteX9" fmla="*/ 66341 w 588461"/>
                  <a:gd name="connsiteY9" fmla="*/ 126182 h 553287"/>
                  <a:gd name="connsiteX10" fmla="*/ 99897 w 588461"/>
                  <a:gd name="connsiteY10" fmla="*/ 210717 h 553287"/>
                  <a:gd name="connsiteX11" fmla="*/ 134098 w 588461"/>
                  <a:gd name="connsiteY11" fmla="*/ 263632 h 553287"/>
                  <a:gd name="connsiteX12" fmla="*/ 88282 w 588461"/>
                  <a:gd name="connsiteY12" fmla="*/ 225881 h 553287"/>
                  <a:gd name="connsiteX13" fmla="*/ 27946 w 588461"/>
                  <a:gd name="connsiteY13" fmla="*/ 208136 h 553287"/>
                  <a:gd name="connsiteX14" fmla="*/ 4392 w 588461"/>
                  <a:gd name="connsiteY14" fmla="*/ 216202 h 553287"/>
                  <a:gd name="connsiteX15" fmla="*/ 520 w 588461"/>
                  <a:gd name="connsiteY15" fmla="*/ 227172 h 553287"/>
                  <a:gd name="connsiteX16" fmla="*/ 29236 w 588461"/>
                  <a:gd name="connsiteY16" fmla="*/ 297833 h 553287"/>
                  <a:gd name="connsiteX17" fmla="*/ 67309 w 588461"/>
                  <a:gd name="connsiteY17" fmla="*/ 344294 h 553287"/>
                  <a:gd name="connsiteX18" fmla="*/ 124419 w 588461"/>
                  <a:gd name="connsiteY18" fmla="*/ 423344 h 553287"/>
                  <a:gd name="connsiteX19" fmla="*/ 147327 w 588461"/>
                  <a:gd name="connsiteY19" fmla="*/ 484970 h 553287"/>
                  <a:gd name="connsiteX20" fmla="*/ 215729 w 588461"/>
                  <a:gd name="connsiteY20" fmla="*/ 548210 h 553287"/>
                  <a:gd name="connsiteX21" fmla="*/ 365117 w 588461"/>
                  <a:gd name="connsiteY21" fmla="*/ 533690 h 553287"/>
                  <a:gd name="connsiteX22" fmla="*/ 438036 w 588461"/>
                  <a:gd name="connsiteY22" fmla="*/ 453673 h 553287"/>
                  <a:gd name="connsiteX23" fmla="*/ 464817 w 588461"/>
                  <a:gd name="connsiteY23" fmla="*/ 370429 h 553287"/>
                  <a:gd name="connsiteX24" fmla="*/ 524185 w 588461"/>
                  <a:gd name="connsiteY24" fmla="*/ 327194 h 553287"/>
                  <a:gd name="connsiteX25" fmla="*/ 549674 w 588461"/>
                  <a:gd name="connsiteY25" fmla="*/ 225236 h 553287"/>
                  <a:gd name="connsiteX26" fmla="*/ 419968 w 588461"/>
                  <a:gd name="connsiteY26" fmla="*/ 274602 h 553287"/>
                  <a:gd name="connsiteX27" fmla="*/ 472238 w 588461"/>
                  <a:gd name="connsiteY27" fmla="*/ 59071 h 553287"/>
                  <a:gd name="connsiteX28" fmla="*/ 378346 w 588461"/>
                  <a:gd name="connsiteY28" fmla="*/ 139734 h 553287"/>
                  <a:gd name="connsiteX29" fmla="*/ 337046 w 588461"/>
                  <a:gd name="connsiteY29" fmla="*/ 213943 h 553287"/>
                  <a:gd name="connsiteX30" fmla="*/ 295424 w 588461"/>
                  <a:gd name="connsiteY30" fmla="*/ 82302 h 553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88461" h="553287">
                    <a:moveTo>
                      <a:pt x="295424" y="82302"/>
                    </a:moveTo>
                    <a:cubicBezTo>
                      <a:pt x="293488" y="76817"/>
                      <a:pt x="291230" y="71332"/>
                      <a:pt x="289294" y="65524"/>
                    </a:cubicBezTo>
                    <a:cubicBezTo>
                      <a:pt x="280582" y="41325"/>
                      <a:pt x="259932" y="-21914"/>
                      <a:pt x="220892" y="7770"/>
                    </a:cubicBezTo>
                    <a:cubicBezTo>
                      <a:pt x="217665" y="10028"/>
                      <a:pt x="214439" y="12609"/>
                      <a:pt x="212503" y="16158"/>
                    </a:cubicBezTo>
                    <a:cubicBezTo>
                      <a:pt x="205404" y="27451"/>
                      <a:pt x="205404" y="51650"/>
                      <a:pt x="205082" y="64879"/>
                    </a:cubicBezTo>
                    <a:cubicBezTo>
                      <a:pt x="204759" y="82302"/>
                      <a:pt x="206695" y="99402"/>
                      <a:pt x="208631" y="116826"/>
                    </a:cubicBezTo>
                    <a:cubicBezTo>
                      <a:pt x="213148" y="155221"/>
                      <a:pt x="217665" y="193616"/>
                      <a:pt x="226054" y="231367"/>
                    </a:cubicBezTo>
                    <a:cubicBezTo>
                      <a:pt x="189594" y="186518"/>
                      <a:pt x="166686" y="133281"/>
                      <a:pt x="125387" y="91336"/>
                    </a:cubicBezTo>
                    <a:cubicBezTo>
                      <a:pt x="110867" y="76494"/>
                      <a:pt x="77957" y="72622"/>
                      <a:pt x="66986" y="93595"/>
                    </a:cubicBezTo>
                    <a:cubicBezTo>
                      <a:pt x="61824" y="103274"/>
                      <a:pt x="63760" y="115535"/>
                      <a:pt x="66341" y="126182"/>
                    </a:cubicBezTo>
                    <a:cubicBezTo>
                      <a:pt x="73440" y="155544"/>
                      <a:pt x="85700" y="183937"/>
                      <a:pt x="99897" y="210717"/>
                    </a:cubicBezTo>
                    <a:cubicBezTo>
                      <a:pt x="109899" y="229431"/>
                      <a:pt x="126032" y="243627"/>
                      <a:pt x="134098" y="263632"/>
                    </a:cubicBezTo>
                    <a:cubicBezTo>
                      <a:pt x="127968" y="248144"/>
                      <a:pt x="102156" y="233302"/>
                      <a:pt x="88282" y="225881"/>
                    </a:cubicBezTo>
                    <a:cubicBezTo>
                      <a:pt x="69245" y="215557"/>
                      <a:pt x="50209" y="208458"/>
                      <a:pt x="27946" y="208136"/>
                    </a:cubicBezTo>
                    <a:cubicBezTo>
                      <a:pt x="19234" y="207813"/>
                      <a:pt x="9554" y="209426"/>
                      <a:pt x="4392" y="216202"/>
                    </a:cubicBezTo>
                    <a:cubicBezTo>
                      <a:pt x="2133" y="219429"/>
                      <a:pt x="1165" y="223300"/>
                      <a:pt x="520" y="227172"/>
                    </a:cubicBezTo>
                    <a:cubicBezTo>
                      <a:pt x="-3029" y="252984"/>
                      <a:pt x="12136" y="277828"/>
                      <a:pt x="29236" y="297833"/>
                    </a:cubicBezTo>
                    <a:cubicBezTo>
                      <a:pt x="42142" y="312997"/>
                      <a:pt x="54403" y="328807"/>
                      <a:pt x="67309" y="344294"/>
                    </a:cubicBezTo>
                    <a:cubicBezTo>
                      <a:pt x="89249" y="370752"/>
                      <a:pt x="112158" y="389788"/>
                      <a:pt x="124419" y="423344"/>
                    </a:cubicBezTo>
                    <a:cubicBezTo>
                      <a:pt x="131840" y="443993"/>
                      <a:pt x="137325" y="465611"/>
                      <a:pt x="147327" y="484970"/>
                    </a:cubicBezTo>
                    <a:cubicBezTo>
                      <a:pt x="159910" y="509814"/>
                      <a:pt x="186368" y="543370"/>
                      <a:pt x="215729" y="548210"/>
                    </a:cubicBezTo>
                    <a:cubicBezTo>
                      <a:pt x="265418" y="556276"/>
                      <a:pt x="318655" y="556921"/>
                      <a:pt x="365117" y="533690"/>
                    </a:cubicBezTo>
                    <a:cubicBezTo>
                      <a:pt x="398350" y="517235"/>
                      <a:pt x="423840" y="487551"/>
                      <a:pt x="438036" y="453673"/>
                    </a:cubicBezTo>
                    <a:cubicBezTo>
                      <a:pt x="449007" y="426893"/>
                      <a:pt x="441586" y="391401"/>
                      <a:pt x="464817" y="370429"/>
                    </a:cubicBezTo>
                    <a:cubicBezTo>
                      <a:pt x="482885" y="353974"/>
                      <a:pt x="503535" y="340423"/>
                      <a:pt x="524185" y="327194"/>
                    </a:cubicBezTo>
                    <a:cubicBezTo>
                      <a:pt x="554836" y="307512"/>
                      <a:pt x="636468" y="224914"/>
                      <a:pt x="549674" y="225236"/>
                    </a:cubicBezTo>
                    <a:cubicBezTo>
                      <a:pt x="502889" y="225236"/>
                      <a:pt x="459977" y="250403"/>
                      <a:pt x="419968" y="274602"/>
                    </a:cubicBezTo>
                    <a:cubicBezTo>
                      <a:pt x="428357" y="222655"/>
                      <a:pt x="515796" y="107146"/>
                      <a:pt x="472238" y="59071"/>
                    </a:cubicBezTo>
                    <a:cubicBezTo>
                      <a:pt x="436746" y="19708"/>
                      <a:pt x="391575" y="116180"/>
                      <a:pt x="378346" y="139734"/>
                    </a:cubicBezTo>
                    <a:cubicBezTo>
                      <a:pt x="364472" y="164578"/>
                      <a:pt x="350920" y="189099"/>
                      <a:pt x="337046" y="213943"/>
                    </a:cubicBezTo>
                    <a:cubicBezTo>
                      <a:pt x="328980" y="167804"/>
                      <a:pt x="311234" y="125860"/>
                      <a:pt x="295424" y="82302"/>
                    </a:cubicBezTo>
                    <a:close/>
                  </a:path>
                </a:pathLst>
              </a:custGeom>
              <a:solidFill>
                <a:srgbClr val="F9C4A0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D36A294-03CF-0EDD-64D4-2F6B0926C021}"/>
                  </a:ext>
                </a:extLst>
              </p:cNvPr>
              <p:cNvSpPr/>
              <p:nvPr/>
            </p:nvSpPr>
            <p:spPr>
              <a:xfrm>
                <a:off x="546470" y="3157551"/>
                <a:ext cx="190614" cy="120432"/>
              </a:xfrm>
              <a:custGeom>
                <a:avLst/>
                <a:gdLst>
                  <a:gd name="connsiteX0" fmla="*/ 12173 w 190614"/>
                  <a:gd name="connsiteY0" fmla="*/ 120432 h 120432"/>
                  <a:gd name="connsiteX1" fmla="*/ 8302 w 190614"/>
                  <a:gd name="connsiteY1" fmla="*/ 119787 h 120432"/>
                  <a:gd name="connsiteX2" fmla="*/ 558 w 190614"/>
                  <a:gd name="connsiteY2" fmla="*/ 104623 h 120432"/>
                  <a:gd name="connsiteX3" fmla="*/ 73155 w 190614"/>
                  <a:gd name="connsiteY3" fmla="*/ 22347 h 120432"/>
                  <a:gd name="connsiteX4" fmla="*/ 178985 w 190614"/>
                  <a:gd name="connsiteY4" fmla="*/ 84 h 120432"/>
                  <a:gd name="connsiteX5" fmla="*/ 190600 w 190614"/>
                  <a:gd name="connsiteY5" fmla="*/ 12667 h 120432"/>
                  <a:gd name="connsiteX6" fmla="*/ 178017 w 190614"/>
                  <a:gd name="connsiteY6" fmla="*/ 24283 h 120432"/>
                  <a:gd name="connsiteX7" fmla="*/ 84125 w 190614"/>
                  <a:gd name="connsiteY7" fmla="*/ 43964 h 120432"/>
                  <a:gd name="connsiteX8" fmla="*/ 23144 w 190614"/>
                  <a:gd name="connsiteY8" fmla="*/ 112366 h 120432"/>
                  <a:gd name="connsiteX9" fmla="*/ 12173 w 190614"/>
                  <a:gd name="connsiteY9" fmla="*/ 120432 h 12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0614" h="120432">
                    <a:moveTo>
                      <a:pt x="12173" y="120432"/>
                    </a:moveTo>
                    <a:cubicBezTo>
                      <a:pt x="10883" y="120432"/>
                      <a:pt x="9592" y="120110"/>
                      <a:pt x="8302" y="119787"/>
                    </a:cubicBezTo>
                    <a:cubicBezTo>
                      <a:pt x="1849" y="117529"/>
                      <a:pt x="-1378" y="110753"/>
                      <a:pt x="558" y="104623"/>
                    </a:cubicBezTo>
                    <a:cubicBezTo>
                      <a:pt x="11851" y="70744"/>
                      <a:pt x="38308" y="40738"/>
                      <a:pt x="73155" y="22347"/>
                    </a:cubicBezTo>
                    <a:cubicBezTo>
                      <a:pt x="102839" y="6537"/>
                      <a:pt x="139298" y="-884"/>
                      <a:pt x="178985" y="84"/>
                    </a:cubicBezTo>
                    <a:cubicBezTo>
                      <a:pt x="185760" y="406"/>
                      <a:pt x="190923" y="5891"/>
                      <a:pt x="190600" y="12667"/>
                    </a:cubicBezTo>
                    <a:cubicBezTo>
                      <a:pt x="190277" y="19443"/>
                      <a:pt x="184470" y="24283"/>
                      <a:pt x="178017" y="24283"/>
                    </a:cubicBezTo>
                    <a:cubicBezTo>
                      <a:pt x="142848" y="23315"/>
                      <a:pt x="110260" y="30090"/>
                      <a:pt x="84125" y="43964"/>
                    </a:cubicBezTo>
                    <a:cubicBezTo>
                      <a:pt x="54764" y="59452"/>
                      <a:pt x="32500" y="84296"/>
                      <a:pt x="23144" y="112366"/>
                    </a:cubicBezTo>
                    <a:cubicBezTo>
                      <a:pt x="22176" y="117206"/>
                      <a:pt x="17336" y="120432"/>
                      <a:pt x="12173" y="120432"/>
                    </a:cubicBezTo>
                    <a:close/>
                  </a:path>
                </a:pathLst>
              </a:custGeom>
              <a:solidFill>
                <a:srgbClr val="EFAA7B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111CA62-A69F-BCAA-2990-060650ADB8FC}"/>
                </a:ext>
              </a:extLst>
            </p:cNvPr>
            <p:cNvSpPr/>
            <p:nvPr/>
          </p:nvSpPr>
          <p:spPr>
            <a:xfrm>
              <a:off x="2267672" y="3111480"/>
              <a:ext cx="641824" cy="1370929"/>
            </a:xfrm>
            <a:custGeom>
              <a:avLst/>
              <a:gdLst>
                <a:gd name="connsiteX0" fmla="*/ 637943 w 641824"/>
                <a:gd name="connsiteY0" fmla="*/ 328151 h 1370929"/>
                <a:gd name="connsiteX1" fmla="*/ 543729 w 641824"/>
                <a:gd name="connsiteY1" fmla="*/ 886337 h 1370929"/>
                <a:gd name="connsiteX2" fmla="*/ 449191 w 641824"/>
                <a:gd name="connsiteY2" fmla="*/ 1082186 h 1370929"/>
                <a:gd name="connsiteX3" fmla="*/ 409183 w 641824"/>
                <a:gd name="connsiteY3" fmla="*/ 1142199 h 1370929"/>
                <a:gd name="connsiteX4" fmla="*/ 197846 w 641824"/>
                <a:gd name="connsiteY4" fmla="*/ 1333531 h 1370929"/>
                <a:gd name="connsiteX5" fmla="*/ 185585 w 641824"/>
                <a:gd name="connsiteY5" fmla="*/ 1339984 h 1370929"/>
                <a:gd name="connsiteX6" fmla="*/ 114601 w 641824"/>
                <a:gd name="connsiteY6" fmla="*/ 1369346 h 1370929"/>
                <a:gd name="connsiteX7" fmla="*/ 67817 w 641824"/>
                <a:gd name="connsiteY7" fmla="*/ 1319335 h 1370929"/>
                <a:gd name="connsiteX8" fmla="*/ 5222 w 641824"/>
                <a:gd name="connsiteY8" fmla="*/ 1092834 h 1370929"/>
                <a:gd name="connsiteX9" fmla="*/ 1673 w 641824"/>
                <a:gd name="connsiteY9" fmla="*/ 1049599 h 1370929"/>
                <a:gd name="connsiteX10" fmla="*/ 9739 w 641824"/>
                <a:gd name="connsiteY10" fmla="*/ 1032821 h 1370929"/>
                <a:gd name="connsiteX11" fmla="*/ 27485 w 641824"/>
                <a:gd name="connsiteY11" fmla="*/ 1012817 h 1370929"/>
                <a:gd name="connsiteX12" fmla="*/ 144285 w 641824"/>
                <a:gd name="connsiteY12" fmla="*/ 872786 h 1370929"/>
                <a:gd name="connsiteX13" fmla="*/ 195910 w 641824"/>
                <a:gd name="connsiteY13" fmla="*/ 779863 h 1370929"/>
                <a:gd name="connsiteX14" fmla="*/ 236241 w 641824"/>
                <a:gd name="connsiteY14" fmla="*/ 698232 h 1370929"/>
                <a:gd name="connsiteX15" fmla="*/ 364980 w 641824"/>
                <a:gd name="connsiteY15" fmla="*/ 315568 h 1370929"/>
                <a:gd name="connsiteX16" fmla="*/ 398535 w 641824"/>
                <a:gd name="connsiteY16" fmla="*/ 116493 h 1370929"/>
                <a:gd name="connsiteX17" fmla="*/ 403375 w 641824"/>
                <a:gd name="connsiteY17" fmla="*/ 68095 h 1370929"/>
                <a:gd name="connsiteX18" fmla="*/ 407570 w 641824"/>
                <a:gd name="connsiteY18" fmla="*/ 15503 h 1370929"/>
                <a:gd name="connsiteX19" fmla="*/ 463711 w 641824"/>
                <a:gd name="connsiteY19" fmla="*/ 10986 h 1370929"/>
                <a:gd name="connsiteX20" fmla="*/ 541793 w 641824"/>
                <a:gd name="connsiteY20" fmla="*/ 4855 h 1370929"/>
                <a:gd name="connsiteX21" fmla="*/ 624714 w 641824"/>
                <a:gd name="connsiteY21" fmla="*/ 7114 h 1370929"/>
                <a:gd name="connsiteX22" fmla="*/ 638588 w 641824"/>
                <a:gd name="connsiteY22" fmla="*/ 117460 h 1370929"/>
                <a:gd name="connsiteX23" fmla="*/ 637943 w 641824"/>
                <a:gd name="connsiteY23" fmla="*/ 328151 h 137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1824" h="1370929">
                  <a:moveTo>
                    <a:pt x="637943" y="328151"/>
                  </a:moveTo>
                  <a:cubicBezTo>
                    <a:pt x="626650" y="511740"/>
                    <a:pt x="610195" y="714687"/>
                    <a:pt x="543729" y="886337"/>
                  </a:cubicBezTo>
                  <a:cubicBezTo>
                    <a:pt x="517594" y="954417"/>
                    <a:pt x="486619" y="1020560"/>
                    <a:pt x="449191" y="1082186"/>
                  </a:cubicBezTo>
                  <a:cubicBezTo>
                    <a:pt x="436931" y="1102836"/>
                    <a:pt x="423379" y="1122840"/>
                    <a:pt x="409183" y="1142199"/>
                  </a:cubicBezTo>
                  <a:cubicBezTo>
                    <a:pt x="352719" y="1219636"/>
                    <a:pt x="281735" y="1287715"/>
                    <a:pt x="197846" y="1333531"/>
                  </a:cubicBezTo>
                  <a:cubicBezTo>
                    <a:pt x="193974" y="1335790"/>
                    <a:pt x="189779" y="1337726"/>
                    <a:pt x="185585" y="1339984"/>
                  </a:cubicBezTo>
                  <a:cubicBezTo>
                    <a:pt x="163322" y="1352245"/>
                    <a:pt x="138155" y="1365474"/>
                    <a:pt x="114601" y="1369346"/>
                  </a:cubicBezTo>
                  <a:cubicBezTo>
                    <a:pt x="73624" y="1376444"/>
                    <a:pt x="79755" y="1359666"/>
                    <a:pt x="67817" y="1319335"/>
                  </a:cubicBezTo>
                  <a:cubicBezTo>
                    <a:pt x="45554" y="1244157"/>
                    <a:pt x="24904" y="1168657"/>
                    <a:pt x="5222" y="1092834"/>
                  </a:cubicBezTo>
                  <a:cubicBezTo>
                    <a:pt x="1350" y="1078637"/>
                    <a:pt x="-2199" y="1063795"/>
                    <a:pt x="1673" y="1049599"/>
                  </a:cubicBezTo>
                  <a:cubicBezTo>
                    <a:pt x="3286" y="1043468"/>
                    <a:pt x="6190" y="1037983"/>
                    <a:pt x="9739" y="1032821"/>
                  </a:cubicBezTo>
                  <a:cubicBezTo>
                    <a:pt x="14579" y="1025722"/>
                    <a:pt x="21355" y="1018947"/>
                    <a:pt x="27485" y="1012817"/>
                  </a:cubicBezTo>
                  <a:cubicBezTo>
                    <a:pt x="73624" y="967000"/>
                    <a:pt x="111697" y="928282"/>
                    <a:pt x="144285" y="872786"/>
                  </a:cubicBezTo>
                  <a:cubicBezTo>
                    <a:pt x="162354" y="842457"/>
                    <a:pt x="179455" y="811482"/>
                    <a:pt x="195910" y="779863"/>
                  </a:cubicBezTo>
                  <a:cubicBezTo>
                    <a:pt x="209784" y="753083"/>
                    <a:pt x="223335" y="725657"/>
                    <a:pt x="236241" y="698232"/>
                  </a:cubicBezTo>
                  <a:cubicBezTo>
                    <a:pt x="293028" y="575947"/>
                    <a:pt x="335941" y="447210"/>
                    <a:pt x="364980" y="315568"/>
                  </a:cubicBezTo>
                  <a:cubicBezTo>
                    <a:pt x="379499" y="249747"/>
                    <a:pt x="390469" y="183281"/>
                    <a:pt x="398535" y="116493"/>
                  </a:cubicBezTo>
                  <a:cubicBezTo>
                    <a:pt x="400148" y="100360"/>
                    <a:pt x="402084" y="84227"/>
                    <a:pt x="403375" y="68095"/>
                  </a:cubicBezTo>
                  <a:cubicBezTo>
                    <a:pt x="404988" y="53576"/>
                    <a:pt x="401762" y="28731"/>
                    <a:pt x="407570" y="15503"/>
                  </a:cubicBezTo>
                  <a:cubicBezTo>
                    <a:pt x="416926" y="-5147"/>
                    <a:pt x="443706" y="9695"/>
                    <a:pt x="463711" y="10986"/>
                  </a:cubicBezTo>
                  <a:cubicBezTo>
                    <a:pt x="489201" y="12599"/>
                    <a:pt x="516303" y="6469"/>
                    <a:pt x="541793" y="4855"/>
                  </a:cubicBezTo>
                  <a:cubicBezTo>
                    <a:pt x="562765" y="3242"/>
                    <a:pt x="611163" y="-6437"/>
                    <a:pt x="624714" y="7114"/>
                  </a:cubicBezTo>
                  <a:cubicBezTo>
                    <a:pt x="640202" y="23246"/>
                    <a:pt x="636975" y="95520"/>
                    <a:pt x="638588" y="117460"/>
                  </a:cubicBezTo>
                  <a:cubicBezTo>
                    <a:pt x="643751" y="187476"/>
                    <a:pt x="642138" y="258136"/>
                    <a:pt x="637943" y="328151"/>
                  </a:cubicBezTo>
                  <a:close/>
                </a:path>
              </a:pathLst>
            </a:custGeom>
            <a:solidFill>
              <a:srgbClr val="F9C4A0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824181B2-9C95-0522-55DB-3A64F4E004FB}"/>
                </a:ext>
              </a:extLst>
            </p:cNvPr>
            <p:cNvGrpSpPr/>
            <p:nvPr/>
          </p:nvGrpSpPr>
          <p:grpSpPr>
            <a:xfrm>
              <a:off x="2454563" y="2616809"/>
              <a:ext cx="575784" cy="932093"/>
              <a:chOff x="2454563" y="2616809"/>
              <a:chExt cx="575784" cy="932093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1920927-7D13-DF96-5494-4435340D9168}"/>
                  </a:ext>
                </a:extLst>
              </p:cNvPr>
              <p:cNvSpPr/>
              <p:nvPr/>
            </p:nvSpPr>
            <p:spPr>
              <a:xfrm>
                <a:off x="2454563" y="2616809"/>
                <a:ext cx="575784" cy="553738"/>
              </a:xfrm>
              <a:custGeom>
                <a:avLst/>
                <a:gdLst>
                  <a:gd name="connsiteX0" fmla="*/ 255848 w 575784"/>
                  <a:gd name="connsiteY0" fmla="*/ 91696 h 553738"/>
                  <a:gd name="connsiteX1" fmla="*/ 258752 w 575784"/>
                  <a:gd name="connsiteY1" fmla="*/ 74273 h 553738"/>
                  <a:gd name="connsiteX2" fmla="*/ 314570 w 575784"/>
                  <a:gd name="connsiteY2" fmla="*/ 4258 h 553738"/>
                  <a:gd name="connsiteX3" fmla="*/ 324573 w 575784"/>
                  <a:gd name="connsiteY3" fmla="*/ 10711 h 553738"/>
                  <a:gd name="connsiteX4" fmla="*/ 341351 w 575784"/>
                  <a:gd name="connsiteY4" fmla="*/ 57173 h 553738"/>
                  <a:gd name="connsiteX5" fmla="*/ 347804 w 575784"/>
                  <a:gd name="connsiteY5" fmla="*/ 108797 h 553738"/>
                  <a:gd name="connsiteX6" fmla="*/ 352966 w 575784"/>
                  <a:gd name="connsiteY6" fmla="*/ 224628 h 553738"/>
                  <a:gd name="connsiteX7" fmla="*/ 424272 w 575784"/>
                  <a:gd name="connsiteY7" fmla="*/ 67820 h 553738"/>
                  <a:gd name="connsiteX8" fmla="*/ 482027 w 575784"/>
                  <a:gd name="connsiteY8" fmla="*/ 58463 h 553738"/>
                  <a:gd name="connsiteX9" fmla="*/ 488803 w 575784"/>
                  <a:gd name="connsiteY9" fmla="*/ 90406 h 553738"/>
                  <a:gd name="connsiteX10" fmla="*/ 472347 w 575784"/>
                  <a:gd name="connsiteY10" fmla="*/ 179780 h 553738"/>
                  <a:gd name="connsiteX11" fmla="*/ 449116 w 575784"/>
                  <a:gd name="connsiteY11" fmla="*/ 238180 h 553738"/>
                  <a:gd name="connsiteX12" fmla="*/ 486867 w 575784"/>
                  <a:gd name="connsiteY12" fmla="*/ 192363 h 553738"/>
                  <a:gd name="connsiteX13" fmla="*/ 542363 w 575784"/>
                  <a:gd name="connsiteY13" fmla="*/ 163002 h 553738"/>
                  <a:gd name="connsiteX14" fmla="*/ 566884 w 575784"/>
                  <a:gd name="connsiteY14" fmla="*/ 166229 h 553738"/>
                  <a:gd name="connsiteX15" fmla="*/ 572692 w 575784"/>
                  <a:gd name="connsiteY15" fmla="*/ 176231 h 553738"/>
                  <a:gd name="connsiteX16" fmla="*/ 558495 w 575784"/>
                  <a:gd name="connsiteY16" fmla="*/ 251086 h 553738"/>
                  <a:gd name="connsiteX17" fmla="*/ 530425 w 575784"/>
                  <a:gd name="connsiteY17" fmla="*/ 304001 h 553738"/>
                  <a:gd name="connsiteX18" fmla="*/ 489771 w 575784"/>
                  <a:gd name="connsiteY18" fmla="*/ 392729 h 553738"/>
                  <a:gd name="connsiteX19" fmla="*/ 479123 w 575784"/>
                  <a:gd name="connsiteY19" fmla="*/ 457582 h 553738"/>
                  <a:gd name="connsiteX20" fmla="*/ 424272 w 575784"/>
                  <a:gd name="connsiteY20" fmla="*/ 532760 h 553738"/>
                  <a:gd name="connsiteX21" fmla="*/ 274884 w 575784"/>
                  <a:gd name="connsiteY21" fmla="*/ 547602 h 553738"/>
                  <a:gd name="connsiteX22" fmla="*/ 187768 w 575784"/>
                  <a:gd name="connsiteY22" fmla="*/ 483072 h 553738"/>
                  <a:gd name="connsiteX23" fmla="*/ 145501 w 575784"/>
                  <a:gd name="connsiteY23" fmla="*/ 406603 h 553738"/>
                  <a:gd name="connsiteX24" fmla="*/ 79034 w 575784"/>
                  <a:gd name="connsiteY24" fmla="*/ 375629 h 553738"/>
                  <a:gd name="connsiteX25" fmla="*/ 34508 w 575784"/>
                  <a:gd name="connsiteY25" fmla="*/ 280770 h 553738"/>
                  <a:gd name="connsiteX26" fmla="*/ 171313 w 575784"/>
                  <a:gd name="connsiteY26" fmla="*/ 304001 h 553738"/>
                  <a:gd name="connsiteX27" fmla="*/ 78066 w 575784"/>
                  <a:gd name="connsiteY27" fmla="*/ 102666 h 553738"/>
                  <a:gd name="connsiteX28" fmla="*/ 185832 w 575784"/>
                  <a:gd name="connsiteY28" fmla="*/ 163647 h 553738"/>
                  <a:gd name="connsiteX29" fmla="*/ 240683 w 575784"/>
                  <a:gd name="connsiteY29" fmla="*/ 228500 h 553738"/>
                  <a:gd name="connsiteX30" fmla="*/ 255848 w 575784"/>
                  <a:gd name="connsiteY30" fmla="*/ 91696 h 55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5784" h="553738">
                    <a:moveTo>
                      <a:pt x="255848" y="91696"/>
                    </a:moveTo>
                    <a:cubicBezTo>
                      <a:pt x="256816" y="85888"/>
                      <a:pt x="257784" y="80081"/>
                      <a:pt x="258752" y="74273"/>
                    </a:cubicBezTo>
                    <a:cubicBezTo>
                      <a:pt x="262623" y="49106"/>
                      <a:pt x="270690" y="-17360"/>
                      <a:pt x="314570" y="4258"/>
                    </a:cubicBezTo>
                    <a:cubicBezTo>
                      <a:pt x="318120" y="5871"/>
                      <a:pt x="321669" y="7807"/>
                      <a:pt x="324573" y="10711"/>
                    </a:cubicBezTo>
                    <a:cubicBezTo>
                      <a:pt x="333607" y="20390"/>
                      <a:pt x="338447" y="44267"/>
                      <a:pt x="341351" y="57173"/>
                    </a:cubicBezTo>
                    <a:cubicBezTo>
                      <a:pt x="344900" y="73950"/>
                      <a:pt x="346513" y="91374"/>
                      <a:pt x="347804" y="108797"/>
                    </a:cubicBezTo>
                    <a:cubicBezTo>
                      <a:pt x="350708" y="147192"/>
                      <a:pt x="353611" y="185910"/>
                      <a:pt x="352966" y="224628"/>
                    </a:cubicBezTo>
                    <a:cubicBezTo>
                      <a:pt x="380069" y="173650"/>
                      <a:pt x="392330" y="116863"/>
                      <a:pt x="424272" y="67820"/>
                    </a:cubicBezTo>
                    <a:cubicBezTo>
                      <a:pt x="435565" y="50720"/>
                      <a:pt x="467185" y="40395"/>
                      <a:pt x="482027" y="58463"/>
                    </a:cubicBezTo>
                    <a:cubicBezTo>
                      <a:pt x="489125" y="67175"/>
                      <a:pt x="489448" y="79113"/>
                      <a:pt x="488803" y="90406"/>
                    </a:cubicBezTo>
                    <a:cubicBezTo>
                      <a:pt x="487512" y="120735"/>
                      <a:pt x="481059" y="150741"/>
                      <a:pt x="472347" y="179780"/>
                    </a:cubicBezTo>
                    <a:cubicBezTo>
                      <a:pt x="466217" y="200107"/>
                      <a:pt x="452988" y="217207"/>
                      <a:pt x="449116" y="238180"/>
                    </a:cubicBezTo>
                    <a:cubicBezTo>
                      <a:pt x="452343" y="221725"/>
                      <a:pt x="474606" y="202043"/>
                      <a:pt x="486867" y="192363"/>
                    </a:cubicBezTo>
                    <a:cubicBezTo>
                      <a:pt x="503645" y="178812"/>
                      <a:pt x="521068" y="167842"/>
                      <a:pt x="542363" y="163002"/>
                    </a:cubicBezTo>
                    <a:cubicBezTo>
                      <a:pt x="550752" y="161066"/>
                      <a:pt x="560754" y="160421"/>
                      <a:pt x="566884" y="166229"/>
                    </a:cubicBezTo>
                    <a:cubicBezTo>
                      <a:pt x="569788" y="168810"/>
                      <a:pt x="571401" y="172682"/>
                      <a:pt x="572692" y="176231"/>
                    </a:cubicBezTo>
                    <a:cubicBezTo>
                      <a:pt x="581081" y="201075"/>
                      <a:pt x="571079" y="228178"/>
                      <a:pt x="558495" y="251086"/>
                    </a:cubicBezTo>
                    <a:cubicBezTo>
                      <a:pt x="548816" y="268509"/>
                      <a:pt x="539782" y="286577"/>
                      <a:pt x="530425" y="304001"/>
                    </a:cubicBezTo>
                    <a:cubicBezTo>
                      <a:pt x="513969" y="334330"/>
                      <a:pt x="495256" y="357238"/>
                      <a:pt x="489771" y="392729"/>
                    </a:cubicBezTo>
                    <a:cubicBezTo>
                      <a:pt x="486221" y="414347"/>
                      <a:pt x="485253" y="436610"/>
                      <a:pt x="479123" y="457582"/>
                    </a:cubicBezTo>
                    <a:cubicBezTo>
                      <a:pt x="471379" y="484362"/>
                      <a:pt x="452343" y="522435"/>
                      <a:pt x="424272" y="532760"/>
                    </a:cubicBezTo>
                    <a:cubicBezTo>
                      <a:pt x="377165" y="550506"/>
                      <a:pt x="324895" y="561153"/>
                      <a:pt x="274884" y="547602"/>
                    </a:cubicBezTo>
                    <a:cubicBezTo>
                      <a:pt x="239070" y="537922"/>
                      <a:pt x="208418" y="513724"/>
                      <a:pt x="187768" y="483072"/>
                    </a:cubicBezTo>
                    <a:cubicBezTo>
                      <a:pt x="171636" y="458873"/>
                      <a:pt x="172281" y="422736"/>
                      <a:pt x="145501" y="406603"/>
                    </a:cubicBezTo>
                    <a:cubicBezTo>
                      <a:pt x="124528" y="394020"/>
                      <a:pt x="101620" y="384663"/>
                      <a:pt x="79034" y="375629"/>
                    </a:cubicBezTo>
                    <a:cubicBezTo>
                      <a:pt x="45156" y="362078"/>
                      <a:pt x="-50994" y="297225"/>
                      <a:pt x="34508" y="280770"/>
                    </a:cubicBezTo>
                    <a:cubicBezTo>
                      <a:pt x="80648" y="271735"/>
                      <a:pt x="127432" y="288191"/>
                      <a:pt x="171313" y="304001"/>
                    </a:cubicBezTo>
                    <a:cubicBezTo>
                      <a:pt x="152922" y="254635"/>
                      <a:pt x="44833" y="158485"/>
                      <a:pt x="78066" y="102666"/>
                    </a:cubicBezTo>
                    <a:cubicBezTo>
                      <a:pt x="105169" y="57173"/>
                      <a:pt x="168409" y="142998"/>
                      <a:pt x="185832" y="163647"/>
                    </a:cubicBezTo>
                    <a:cubicBezTo>
                      <a:pt x="204223" y="185265"/>
                      <a:pt x="222615" y="206883"/>
                      <a:pt x="240683" y="228500"/>
                    </a:cubicBezTo>
                    <a:cubicBezTo>
                      <a:pt x="239392" y="182039"/>
                      <a:pt x="248749" y="137513"/>
                      <a:pt x="255848" y="91696"/>
                    </a:cubicBezTo>
                    <a:close/>
                  </a:path>
                </a:pathLst>
              </a:custGeom>
              <a:solidFill>
                <a:srgbClr val="F9C4A0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BB1B648-DF4B-B5FB-EBCC-87FF21D0D715}"/>
                  </a:ext>
                </a:extLst>
              </p:cNvPr>
              <p:cNvSpPr/>
              <p:nvPr/>
            </p:nvSpPr>
            <p:spPr>
              <a:xfrm>
                <a:off x="2683607" y="2958863"/>
                <a:ext cx="206139" cy="91974"/>
              </a:xfrm>
              <a:custGeom>
                <a:avLst/>
                <a:gdLst>
                  <a:gd name="connsiteX0" fmla="*/ 194260 w 206139"/>
                  <a:gd name="connsiteY0" fmla="*/ 91975 h 91974"/>
                  <a:gd name="connsiteX1" fmla="*/ 183613 w 206139"/>
                  <a:gd name="connsiteY1" fmla="*/ 85845 h 91974"/>
                  <a:gd name="connsiteX2" fmla="*/ 110693 w 206139"/>
                  <a:gd name="connsiteY2" fmla="*/ 30671 h 91974"/>
                  <a:gd name="connsiteX3" fmla="*/ 14866 w 206139"/>
                  <a:gd name="connsiteY3" fmla="*/ 29703 h 91974"/>
                  <a:gd name="connsiteX4" fmla="*/ 346 w 206139"/>
                  <a:gd name="connsiteY4" fmla="*/ 20669 h 91974"/>
                  <a:gd name="connsiteX5" fmla="*/ 9381 w 206139"/>
                  <a:gd name="connsiteY5" fmla="*/ 6150 h 91974"/>
                  <a:gd name="connsiteX6" fmla="*/ 117469 w 206139"/>
                  <a:gd name="connsiteY6" fmla="*/ 7440 h 91974"/>
                  <a:gd name="connsiteX7" fmla="*/ 204585 w 206139"/>
                  <a:gd name="connsiteY7" fmla="*/ 73907 h 91974"/>
                  <a:gd name="connsiteX8" fmla="*/ 200068 w 206139"/>
                  <a:gd name="connsiteY8" fmla="*/ 90362 h 91974"/>
                  <a:gd name="connsiteX9" fmla="*/ 194260 w 206139"/>
                  <a:gd name="connsiteY9" fmla="*/ 91975 h 9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139" h="91974">
                    <a:moveTo>
                      <a:pt x="194260" y="91975"/>
                    </a:moveTo>
                    <a:cubicBezTo>
                      <a:pt x="190066" y="91975"/>
                      <a:pt x="185871" y="89716"/>
                      <a:pt x="183613" y="85845"/>
                    </a:cubicBezTo>
                    <a:cubicBezTo>
                      <a:pt x="169093" y="60033"/>
                      <a:pt x="142313" y="40028"/>
                      <a:pt x="110693" y="30671"/>
                    </a:cubicBezTo>
                    <a:cubicBezTo>
                      <a:pt x="82300" y="22282"/>
                      <a:pt x="49067" y="21960"/>
                      <a:pt x="14866" y="29703"/>
                    </a:cubicBezTo>
                    <a:cubicBezTo>
                      <a:pt x="8413" y="31317"/>
                      <a:pt x="1960" y="27122"/>
                      <a:pt x="346" y="20669"/>
                    </a:cubicBezTo>
                    <a:cubicBezTo>
                      <a:pt x="-1267" y="14216"/>
                      <a:pt x="2928" y="7763"/>
                      <a:pt x="9381" y="6150"/>
                    </a:cubicBezTo>
                    <a:cubicBezTo>
                      <a:pt x="47776" y="-2562"/>
                      <a:pt x="85204" y="-1916"/>
                      <a:pt x="117469" y="7440"/>
                    </a:cubicBezTo>
                    <a:cubicBezTo>
                      <a:pt x="155219" y="18733"/>
                      <a:pt x="186839" y="42932"/>
                      <a:pt x="204585" y="73907"/>
                    </a:cubicBezTo>
                    <a:cubicBezTo>
                      <a:pt x="207812" y="79714"/>
                      <a:pt x="205876" y="87135"/>
                      <a:pt x="200068" y="90362"/>
                    </a:cubicBezTo>
                    <a:cubicBezTo>
                      <a:pt x="198455" y="91330"/>
                      <a:pt x="196196" y="91975"/>
                      <a:pt x="194260" y="91975"/>
                    </a:cubicBezTo>
                    <a:close/>
                  </a:path>
                </a:pathLst>
              </a:custGeom>
              <a:solidFill>
                <a:srgbClr val="EFAA7B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DC6BD51-0F7B-DC67-E92B-08CC47947C44}"/>
                </a:ext>
              </a:extLst>
            </p:cNvPr>
            <p:cNvSpPr/>
            <p:nvPr/>
          </p:nvSpPr>
          <p:spPr>
            <a:xfrm>
              <a:off x="1403992" y="3896828"/>
              <a:ext cx="866643" cy="710476"/>
            </a:xfrm>
            <a:custGeom>
              <a:avLst/>
              <a:gdLst>
                <a:gd name="connsiteX0" fmla="*/ 693057 w 866643"/>
                <a:gd name="connsiteY0" fmla="*/ 249732 h 710476"/>
                <a:gd name="connsiteX1" fmla="*/ 666599 w 866643"/>
                <a:gd name="connsiteY1" fmla="*/ 238116 h 710476"/>
                <a:gd name="connsiteX2" fmla="*/ 614975 w 866643"/>
                <a:gd name="connsiteY2" fmla="*/ 127770 h 710476"/>
                <a:gd name="connsiteX3" fmla="*/ 584323 w 866643"/>
                <a:gd name="connsiteY3" fmla="*/ 0 h 710476"/>
                <a:gd name="connsiteX4" fmla="*/ 132610 w 866643"/>
                <a:gd name="connsiteY4" fmla="*/ 125834 h 710476"/>
                <a:gd name="connsiteX5" fmla="*/ 170038 w 866643"/>
                <a:gd name="connsiteY5" fmla="*/ 319747 h 710476"/>
                <a:gd name="connsiteX6" fmla="*/ 151969 w 866643"/>
                <a:gd name="connsiteY6" fmla="*/ 398151 h 710476"/>
                <a:gd name="connsiteX7" fmla="*/ 71951 w 866643"/>
                <a:gd name="connsiteY7" fmla="*/ 452679 h 710476"/>
                <a:gd name="connsiteX8" fmla="*/ 0 w 866643"/>
                <a:gd name="connsiteY8" fmla="*/ 482686 h 710476"/>
                <a:gd name="connsiteX9" fmla="*/ 18714 w 866643"/>
                <a:gd name="connsiteY9" fmla="*/ 606584 h 710476"/>
                <a:gd name="connsiteX10" fmla="*/ 26135 w 866643"/>
                <a:gd name="connsiteY10" fmla="*/ 674663 h 710476"/>
                <a:gd name="connsiteX11" fmla="*/ 33233 w 866643"/>
                <a:gd name="connsiteY11" fmla="*/ 709187 h 710476"/>
                <a:gd name="connsiteX12" fmla="*/ 33556 w 866643"/>
                <a:gd name="connsiteY12" fmla="*/ 710477 h 710476"/>
                <a:gd name="connsiteX13" fmla="*/ 264575 w 866643"/>
                <a:gd name="connsiteY13" fmla="*/ 707896 h 710476"/>
                <a:gd name="connsiteX14" fmla="*/ 596584 w 866643"/>
                <a:gd name="connsiteY14" fmla="*/ 645624 h 710476"/>
                <a:gd name="connsiteX15" fmla="*/ 866644 w 866643"/>
                <a:gd name="connsiteY15" fmla="*/ 547861 h 710476"/>
                <a:gd name="connsiteX16" fmla="*/ 810502 w 866643"/>
                <a:gd name="connsiteY16" fmla="*/ 259089 h 710476"/>
                <a:gd name="connsiteX17" fmla="*/ 731452 w 866643"/>
                <a:gd name="connsiteY17" fmla="*/ 253604 h 710476"/>
                <a:gd name="connsiteX18" fmla="*/ 693057 w 866643"/>
                <a:gd name="connsiteY18" fmla="*/ 249732 h 71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6643" h="710476">
                  <a:moveTo>
                    <a:pt x="693057" y="249732"/>
                  </a:moveTo>
                  <a:cubicBezTo>
                    <a:pt x="683377" y="248119"/>
                    <a:pt x="674020" y="244892"/>
                    <a:pt x="666599" y="238116"/>
                  </a:cubicBezTo>
                  <a:cubicBezTo>
                    <a:pt x="634657" y="208432"/>
                    <a:pt x="626590" y="168746"/>
                    <a:pt x="614975" y="127770"/>
                  </a:cubicBezTo>
                  <a:cubicBezTo>
                    <a:pt x="611748" y="116800"/>
                    <a:pt x="579160" y="1936"/>
                    <a:pt x="584323" y="0"/>
                  </a:cubicBezTo>
                  <a:cubicBezTo>
                    <a:pt x="437839" y="54851"/>
                    <a:pt x="286515" y="97118"/>
                    <a:pt x="132610" y="125834"/>
                  </a:cubicBezTo>
                  <a:cubicBezTo>
                    <a:pt x="145193" y="190364"/>
                    <a:pt x="157454" y="255217"/>
                    <a:pt x="170038" y="319747"/>
                  </a:cubicBezTo>
                  <a:cubicBezTo>
                    <a:pt x="176491" y="352657"/>
                    <a:pt x="176491" y="375243"/>
                    <a:pt x="151969" y="398151"/>
                  </a:cubicBezTo>
                  <a:cubicBezTo>
                    <a:pt x="127125" y="421382"/>
                    <a:pt x="103249" y="437837"/>
                    <a:pt x="71951" y="452679"/>
                  </a:cubicBezTo>
                  <a:cubicBezTo>
                    <a:pt x="50011" y="463004"/>
                    <a:pt x="25167" y="472361"/>
                    <a:pt x="0" y="482686"/>
                  </a:cubicBezTo>
                  <a:cubicBezTo>
                    <a:pt x="11293" y="523017"/>
                    <a:pt x="15165" y="564962"/>
                    <a:pt x="18714" y="606584"/>
                  </a:cubicBezTo>
                  <a:cubicBezTo>
                    <a:pt x="20650" y="629169"/>
                    <a:pt x="22586" y="652077"/>
                    <a:pt x="26135" y="674663"/>
                  </a:cubicBezTo>
                  <a:cubicBezTo>
                    <a:pt x="28071" y="686278"/>
                    <a:pt x="30329" y="697894"/>
                    <a:pt x="33233" y="709187"/>
                  </a:cubicBezTo>
                  <a:cubicBezTo>
                    <a:pt x="33233" y="709509"/>
                    <a:pt x="33556" y="710154"/>
                    <a:pt x="33556" y="710477"/>
                  </a:cubicBezTo>
                  <a:cubicBezTo>
                    <a:pt x="110670" y="709832"/>
                    <a:pt x="187461" y="709832"/>
                    <a:pt x="264575" y="707896"/>
                  </a:cubicBezTo>
                  <a:cubicBezTo>
                    <a:pt x="375890" y="706605"/>
                    <a:pt x="490431" y="678857"/>
                    <a:pt x="596584" y="645624"/>
                  </a:cubicBezTo>
                  <a:cubicBezTo>
                    <a:pt x="687894" y="616908"/>
                    <a:pt x="777914" y="583998"/>
                    <a:pt x="866644" y="547861"/>
                  </a:cubicBezTo>
                  <a:cubicBezTo>
                    <a:pt x="866644" y="547861"/>
                    <a:pt x="810502" y="259089"/>
                    <a:pt x="810502" y="259089"/>
                  </a:cubicBezTo>
                  <a:cubicBezTo>
                    <a:pt x="810179" y="257153"/>
                    <a:pt x="738551" y="254571"/>
                    <a:pt x="731452" y="253604"/>
                  </a:cubicBezTo>
                  <a:cubicBezTo>
                    <a:pt x="719514" y="251345"/>
                    <a:pt x="705640" y="251990"/>
                    <a:pt x="693057" y="249732"/>
                  </a:cubicBezTo>
                  <a:close/>
                </a:path>
              </a:pathLst>
            </a:custGeom>
            <a:solidFill>
              <a:srgbClr val="F9C4A0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9D71B76-B5F6-6B8E-CC25-5EB134C924BB}"/>
                </a:ext>
              </a:extLst>
            </p:cNvPr>
            <p:cNvSpPr/>
            <p:nvPr/>
          </p:nvSpPr>
          <p:spPr>
            <a:xfrm>
              <a:off x="1299160" y="4053313"/>
              <a:ext cx="1299744" cy="1531087"/>
            </a:xfrm>
            <a:custGeom>
              <a:avLst/>
              <a:gdLst>
                <a:gd name="connsiteX0" fmla="*/ 283258 w 1299744"/>
                <a:gd name="connsiteY0" fmla="*/ 191332 h 1531087"/>
                <a:gd name="connsiteX1" fmla="*/ 381022 w 1299744"/>
                <a:gd name="connsiteY1" fmla="*/ 272317 h 1531087"/>
                <a:gd name="connsiteX2" fmla="*/ 512019 w 1299744"/>
                <a:gd name="connsiteY2" fmla="*/ 289095 h 1531087"/>
                <a:gd name="connsiteX3" fmla="*/ 683670 w 1299744"/>
                <a:gd name="connsiteY3" fmla="*/ 237794 h 1531087"/>
                <a:gd name="connsiteX4" fmla="*/ 783692 w 1299744"/>
                <a:gd name="connsiteY4" fmla="*/ 90342 h 1531087"/>
                <a:gd name="connsiteX5" fmla="*/ 909526 w 1299744"/>
                <a:gd name="connsiteY5" fmla="*/ 68079 h 1531087"/>
                <a:gd name="connsiteX6" fmla="*/ 984704 w 1299744"/>
                <a:gd name="connsiteY6" fmla="*/ 35814 h 1531087"/>
                <a:gd name="connsiteX7" fmla="*/ 1054719 w 1299744"/>
                <a:gd name="connsiteY7" fmla="*/ 0 h 1531087"/>
                <a:gd name="connsiteX8" fmla="*/ 1074401 w 1299744"/>
                <a:gd name="connsiteY8" fmla="*/ 160035 h 1531087"/>
                <a:gd name="connsiteX9" fmla="*/ 1107635 w 1299744"/>
                <a:gd name="connsiteY9" fmla="*/ 293935 h 1531087"/>
                <a:gd name="connsiteX10" fmla="*/ 1167970 w 1299744"/>
                <a:gd name="connsiteY10" fmla="*/ 620458 h 1531087"/>
                <a:gd name="connsiteX11" fmla="*/ 1287674 w 1299744"/>
                <a:gd name="connsiteY11" fmla="*/ 1272535 h 1531087"/>
                <a:gd name="connsiteX12" fmla="*/ 1297677 w 1299744"/>
                <a:gd name="connsiteY12" fmla="*/ 1318028 h 1531087"/>
                <a:gd name="connsiteX13" fmla="*/ 1297999 w 1299744"/>
                <a:gd name="connsiteY13" fmla="*/ 1341259 h 1531087"/>
                <a:gd name="connsiteX14" fmla="*/ 1267025 w 1299744"/>
                <a:gd name="connsiteY14" fmla="*/ 1359328 h 1531087"/>
                <a:gd name="connsiteX15" fmla="*/ 1105376 w 1299744"/>
                <a:gd name="connsiteY15" fmla="*/ 1406435 h 1531087"/>
                <a:gd name="connsiteX16" fmla="*/ 1062141 w 1299744"/>
                <a:gd name="connsiteY16" fmla="*/ 1415146 h 1531087"/>
                <a:gd name="connsiteX17" fmla="*/ 802406 w 1299744"/>
                <a:gd name="connsiteY17" fmla="*/ 1435796 h 1531087"/>
                <a:gd name="connsiteX18" fmla="*/ 455555 w 1299744"/>
                <a:gd name="connsiteY18" fmla="*/ 1470965 h 1531087"/>
                <a:gd name="connsiteX19" fmla="*/ 150648 w 1299744"/>
                <a:gd name="connsiteY19" fmla="*/ 1530978 h 1531087"/>
                <a:gd name="connsiteX20" fmla="*/ 133225 w 1299744"/>
                <a:gd name="connsiteY20" fmla="*/ 1526784 h 1531087"/>
                <a:gd name="connsiteX21" fmla="*/ 125482 w 1299744"/>
                <a:gd name="connsiteY21" fmla="*/ 1507102 h 1531087"/>
                <a:gd name="connsiteX22" fmla="*/ 53208 w 1299744"/>
                <a:gd name="connsiteY22" fmla="*/ 906971 h 1531087"/>
                <a:gd name="connsiteX23" fmla="*/ 24491 w 1299744"/>
                <a:gd name="connsiteY23" fmla="*/ 602712 h 1531087"/>
                <a:gd name="connsiteX24" fmla="*/ 15457 w 1299744"/>
                <a:gd name="connsiteY24" fmla="*/ 450743 h 1531087"/>
                <a:gd name="connsiteX25" fmla="*/ 938 w 1299744"/>
                <a:gd name="connsiteY25" fmla="*/ 332976 h 1531087"/>
                <a:gd name="connsiteX26" fmla="*/ 11585 w 1299744"/>
                <a:gd name="connsiteY26" fmla="*/ 252636 h 1531087"/>
                <a:gd name="connsiteX27" fmla="*/ 34816 w 1299744"/>
                <a:gd name="connsiteY27" fmla="*/ 187460 h 1531087"/>
                <a:gd name="connsiteX28" fmla="*/ 42883 w 1299744"/>
                <a:gd name="connsiteY28" fmla="*/ 175845 h 1531087"/>
                <a:gd name="connsiteX29" fmla="*/ 54175 w 1299744"/>
                <a:gd name="connsiteY29" fmla="*/ 173909 h 1531087"/>
                <a:gd name="connsiteX30" fmla="*/ 135161 w 1299744"/>
                <a:gd name="connsiteY30" fmla="*/ 189719 h 1531087"/>
                <a:gd name="connsiteX31" fmla="*/ 214211 w 1299744"/>
                <a:gd name="connsiteY31" fmla="*/ 196494 h 1531087"/>
                <a:gd name="connsiteX32" fmla="*/ 281323 w 1299744"/>
                <a:gd name="connsiteY32" fmla="*/ 189396 h 1531087"/>
                <a:gd name="connsiteX33" fmla="*/ 283258 w 1299744"/>
                <a:gd name="connsiteY33" fmla="*/ 191332 h 153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99744" h="1531087">
                  <a:moveTo>
                    <a:pt x="283258" y="191332"/>
                  </a:moveTo>
                  <a:cubicBezTo>
                    <a:pt x="304553" y="229082"/>
                    <a:pt x="340690" y="256830"/>
                    <a:pt x="381022" y="272317"/>
                  </a:cubicBezTo>
                  <a:cubicBezTo>
                    <a:pt x="422321" y="288450"/>
                    <a:pt x="467815" y="291999"/>
                    <a:pt x="512019" y="289095"/>
                  </a:cubicBezTo>
                  <a:cubicBezTo>
                    <a:pt x="575259" y="284578"/>
                    <a:pt x="630755" y="276512"/>
                    <a:pt x="683670" y="237794"/>
                  </a:cubicBezTo>
                  <a:cubicBezTo>
                    <a:pt x="732067" y="202302"/>
                    <a:pt x="768850" y="148419"/>
                    <a:pt x="783692" y="90342"/>
                  </a:cubicBezTo>
                  <a:cubicBezTo>
                    <a:pt x="826604" y="91955"/>
                    <a:pt x="869195" y="82599"/>
                    <a:pt x="909526" y="68079"/>
                  </a:cubicBezTo>
                  <a:cubicBezTo>
                    <a:pt x="935338" y="59045"/>
                    <a:pt x="960182" y="47752"/>
                    <a:pt x="984704" y="35814"/>
                  </a:cubicBezTo>
                  <a:cubicBezTo>
                    <a:pt x="990834" y="32911"/>
                    <a:pt x="1055042" y="3549"/>
                    <a:pt x="1054719" y="0"/>
                  </a:cubicBezTo>
                  <a:cubicBezTo>
                    <a:pt x="1063431" y="52270"/>
                    <a:pt x="1062141" y="109056"/>
                    <a:pt x="1074401" y="160035"/>
                  </a:cubicBezTo>
                  <a:cubicBezTo>
                    <a:pt x="1085049" y="204561"/>
                    <a:pt x="1098600" y="248441"/>
                    <a:pt x="1107635" y="293935"/>
                  </a:cubicBezTo>
                  <a:cubicBezTo>
                    <a:pt x="1129575" y="402346"/>
                    <a:pt x="1148934" y="511401"/>
                    <a:pt x="1167970" y="620458"/>
                  </a:cubicBezTo>
                  <a:cubicBezTo>
                    <a:pt x="1205398" y="838247"/>
                    <a:pt x="1240567" y="1056359"/>
                    <a:pt x="1287674" y="1272535"/>
                  </a:cubicBezTo>
                  <a:cubicBezTo>
                    <a:pt x="1290901" y="1287699"/>
                    <a:pt x="1294450" y="1302864"/>
                    <a:pt x="1297677" y="1318028"/>
                  </a:cubicBezTo>
                  <a:cubicBezTo>
                    <a:pt x="1299290" y="1325772"/>
                    <a:pt x="1301226" y="1334161"/>
                    <a:pt x="1297999" y="1341259"/>
                  </a:cubicBezTo>
                  <a:cubicBezTo>
                    <a:pt x="1293160" y="1352875"/>
                    <a:pt x="1279286" y="1356747"/>
                    <a:pt x="1267025" y="1359328"/>
                  </a:cubicBezTo>
                  <a:cubicBezTo>
                    <a:pt x="1211528" y="1370943"/>
                    <a:pt x="1159259" y="1392883"/>
                    <a:pt x="1105376" y="1406435"/>
                  </a:cubicBezTo>
                  <a:cubicBezTo>
                    <a:pt x="1091179" y="1409984"/>
                    <a:pt x="1076660" y="1413211"/>
                    <a:pt x="1062141" y="1415146"/>
                  </a:cubicBezTo>
                  <a:cubicBezTo>
                    <a:pt x="976315" y="1427407"/>
                    <a:pt x="889199" y="1432247"/>
                    <a:pt x="802406" y="1435796"/>
                  </a:cubicBezTo>
                  <a:cubicBezTo>
                    <a:pt x="693994" y="1441281"/>
                    <a:pt x="555577" y="1424503"/>
                    <a:pt x="455555" y="1470965"/>
                  </a:cubicBezTo>
                  <a:cubicBezTo>
                    <a:pt x="357468" y="1516459"/>
                    <a:pt x="259382" y="1532591"/>
                    <a:pt x="150648" y="1530978"/>
                  </a:cubicBezTo>
                  <a:cubicBezTo>
                    <a:pt x="144518" y="1530978"/>
                    <a:pt x="138065" y="1530655"/>
                    <a:pt x="133225" y="1526784"/>
                  </a:cubicBezTo>
                  <a:cubicBezTo>
                    <a:pt x="127417" y="1522266"/>
                    <a:pt x="126449" y="1514200"/>
                    <a:pt x="125482" y="1507102"/>
                  </a:cubicBezTo>
                  <a:cubicBezTo>
                    <a:pt x="102896" y="1306736"/>
                    <a:pt x="75470" y="1107015"/>
                    <a:pt x="53208" y="906971"/>
                  </a:cubicBezTo>
                  <a:cubicBezTo>
                    <a:pt x="41915" y="805659"/>
                    <a:pt x="31912" y="704347"/>
                    <a:pt x="24491" y="602712"/>
                  </a:cubicBezTo>
                  <a:cubicBezTo>
                    <a:pt x="20942" y="552056"/>
                    <a:pt x="18038" y="501399"/>
                    <a:pt x="15457" y="450743"/>
                  </a:cubicBezTo>
                  <a:cubicBezTo>
                    <a:pt x="13521" y="408476"/>
                    <a:pt x="-4225" y="376856"/>
                    <a:pt x="938" y="332976"/>
                  </a:cubicBezTo>
                  <a:cubicBezTo>
                    <a:pt x="4164" y="307486"/>
                    <a:pt x="3196" y="276834"/>
                    <a:pt x="11585" y="252636"/>
                  </a:cubicBezTo>
                  <a:cubicBezTo>
                    <a:pt x="19006" y="231018"/>
                    <a:pt x="26427" y="208755"/>
                    <a:pt x="34816" y="187460"/>
                  </a:cubicBezTo>
                  <a:cubicBezTo>
                    <a:pt x="36752" y="182943"/>
                    <a:pt x="38688" y="178103"/>
                    <a:pt x="42883" y="175845"/>
                  </a:cubicBezTo>
                  <a:cubicBezTo>
                    <a:pt x="46432" y="173909"/>
                    <a:pt x="50304" y="173909"/>
                    <a:pt x="54175" y="173909"/>
                  </a:cubicBezTo>
                  <a:cubicBezTo>
                    <a:pt x="81601" y="175199"/>
                    <a:pt x="108058" y="185201"/>
                    <a:pt x="135161" y="189719"/>
                  </a:cubicBezTo>
                  <a:cubicBezTo>
                    <a:pt x="161296" y="193913"/>
                    <a:pt x="187753" y="195849"/>
                    <a:pt x="214211" y="196494"/>
                  </a:cubicBezTo>
                  <a:cubicBezTo>
                    <a:pt x="236796" y="197140"/>
                    <a:pt x="262609" y="204883"/>
                    <a:pt x="281323" y="189396"/>
                  </a:cubicBezTo>
                  <a:cubicBezTo>
                    <a:pt x="281968" y="189396"/>
                    <a:pt x="282613" y="190364"/>
                    <a:pt x="283258" y="191332"/>
                  </a:cubicBezTo>
                  <a:close/>
                </a:path>
              </a:pathLst>
            </a:custGeom>
            <a:solidFill>
              <a:srgbClr val="FDCB5C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9BCE980-6F02-7031-FBFE-D5DA6A39E8ED}"/>
                </a:ext>
              </a:extLst>
            </p:cNvPr>
            <p:cNvSpPr/>
            <p:nvPr/>
          </p:nvSpPr>
          <p:spPr>
            <a:xfrm>
              <a:off x="930339" y="4020403"/>
              <a:ext cx="368727" cy="537536"/>
            </a:xfrm>
            <a:custGeom>
              <a:avLst/>
              <a:gdLst>
                <a:gd name="connsiteX0" fmla="*/ 303293 w 368727"/>
                <a:gd name="connsiteY0" fmla="*/ 498173 h 537536"/>
                <a:gd name="connsiteX1" fmla="*/ 283611 w 368727"/>
                <a:gd name="connsiteY1" fmla="*/ 537536 h 537536"/>
                <a:gd name="connsiteX2" fmla="*/ 10647 w 368727"/>
                <a:gd name="connsiteY2" fmla="*/ 347495 h 537536"/>
                <a:gd name="connsiteX3" fmla="*/ 0 w 368727"/>
                <a:gd name="connsiteY3" fmla="*/ 334911 h 537536"/>
                <a:gd name="connsiteX4" fmla="*/ 199399 w 368727"/>
                <a:gd name="connsiteY4" fmla="*/ 0 h 537536"/>
                <a:gd name="connsiteX5" fmla="*/ 269092 w 368727"/>
                <a:gd name="connsiteY5" fmla="*/ 82921 h 537536"/>
                <a:gd name="connsiteX6" fmla="*/ 367823 w 368727"/>
                <a:gd name="connsiteY6" fmla="*/ 168424 h 537536"/>
                <a:gd name="connsiteX7" fmla="*/ 303293 w 368727"/>
                <a:gd name="connsiteY7" fmla="*/ 498173 h 53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727" h="537536">
                  <a:moveTo>
                    <a:pt x="303293" y="498173"/>
                  </a:moveTo>
                  <a:cubicBezTo>
                    <a:pt x="297163" y="511401"/>
                    <a:pt x="290387" y="524630"/>
                    <a:pt x="283611" y="537536"/>
                  </a:cubicBezTo>
                  <a:cubicBezTo>
                    <a:pt x="178427" y="499141"/>
                    <a:pt x="85503" y="429448"/>
                    <a:pt x="10647" y="347495"/>
                  </a:cubicBezTo>
                  <a:cubicBezTo>
                    <a:pt x="6776" y="343300"/>
                    <a:pt x="3226" y="339106"/>
                    <a:pt x="0" y="334911"/>
                  </a:cubicBezTo>
                  <a:cubicBezTo>
                    <a:pt x="50656" y="215531"/>
                    <a:pt x="121640" y="104862"/>
                    <a:pt x="199399" y="0"/>
                  </a:cubicBezTo>
                  <a:cubicBezTo>
                    <a:pt x="221662" y="28070"/>
                    <a:pt x="244893" y="55818"/>
                    <a:pt x="269092" y="82921"/>
                  </a:cubicBezTo>
                  <a:cubicBezTo>
                    <a:pt x="300066" y="117445"/>
                    <a:pt x="332009" y="142934"/>
                    <a:pt x="367823" y="168424"/>
                  </a:cubicBezTo>
                  <a:cubicBezTo>
                    <a:pt x="373631" y="281352"/>
                    <a:pt x="351368" y="395892"/>
                    <a:pt x="303293" y="498173"/>
                  </a:cubicBezTo>
                  <a:close/>
                </a:path>
              </a:pathLst>
            </a:custGeom>
            <a:solidFill>
              <a:srgbClr val="EFAA7B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AA14DF7-65D4-5FF8-D2D4-546B331BF17C}"/>
                </a:ext>
              </a:extLst>
            </p:cNvPr>
            <p:cNvSpPr/>
            <p:nvPr/>
          </p:nvSpPr>
          <p:spPr>
            <a:xfrm>
              <a:off x="2277411" y="3891343"/>
              <a:ext cx="399443" cy="560121"/>
            </a:xfrm>
            <a:custGeom>
              <a:avLst/>
              <a:gdLst>
                <a:gd name="connsiteX0" fmla="*/ 399443 w 399443"/>
                <a:gd name="connsiteY0" fmla="*/ 362337 h 560121"/>
                <a:gd name="connsiteX1" fmla="*/ 188106 w 399443"/>
                <a:gd name="connsiteY1" fmla="*/ 553669 h 560121"/>
                <a:gd name="connsiteX2" fmla="*/ 175845 w 399443"/>
                <a:gd name="connsiteY2" fmla="*/ 560122 h 560121"/>
                <a:gd name="connsiteX3" fmla="*/ 132287 w 399443"/>
                <a:gd name="connsiteY3" fmla="*/ 534955 h 560121"/>
                <a:gd name="connsiteX4" fmla="*/ 31297 w 399443"/>
                <a:gd name="connsiteY4" fmla="*/ 389440 h 560121"/>
                <a:gd name="connsiteX5" fmla="*/ 0 w 399443"/>
                <a:gd name="connsiteY5" fmla="*/ 252958 h 560121"/>
                <a:gd name="connsiteX6" fmla="*/ 17746 w 399443"/>
                <a:gd name="connsiteY6" fmla="*/ 232954 h 560121"/>
                <a:gd name="connsiteX7" fmla="*/ 134546 w 399443"/>
                <a:gd name="connsiteY7" fmla="*/ 92923 h 560121"/>
                <a:gd name="connsiteX8" fmla="*/ 186170 w 399443"/>
                <a:gd name="connsiteY8" fmla="*/ 0 h 560121"/>
                <a:gd name="connsiteX9" fmla="*/ 384279 w 399443"/>
                <a:gd name="connsiteY9" fmla="*/ 327813 h 560121"/>
                <a:gd name="connsiteX10" fmla="*/ 399443 w 399443"/>
                <a:gd name="connsiteY10" fmla="*/ 362337 h 56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9443" h="560121">
                  <a:moveTo>
                    <a:pt x="399443" y="362337"/>
                  </a:moveTo>
                  <a:cubicBezTo>
                    <a:pt x="342979" y="439773"/>
                    <a:pt x="271996" y="507852"/>
                    <a:pt x="188106" y="553669"/>
                  </a:cubicBezTo>
                  <a:cubicBezTo>
                    <a:pt x="184234" y="555927"/>
                    <a:pt x="180040" y="557863"/>
                    <a:pt x="175845" y="560122"/>
                  </a:cubicBezTo>
                  <a:cubicBezTo>
                    <a:pt x="160358" y="553991"/>
                    <a:pt x="145516" y="545280"/>
                    <a:pt x="132287" y="534955"/>
                  </a:cubicBezTo>
                  <a:cubicBezTo>
                    <a:pt x="84857" y="498495"/>
                    <a:pt x="52592" y="445258"/>
                    <a:pt x="31297" y="389440"/>
                  </a:cubicBezTo>
                  <a:cubicBezTo>
                    <a:pt x="14519" y="345559"/>
                    <a:pt x="3872" y="299420"/>
                    <a:pt x="0" y="252958"/>
                  </a:cubicBezTo>
                  <a:cubicBezTo>
                    <a:pt x="4840" y="245860"/>
                    <a:pt x="11615" y="239084"/>
                    <a:pt x="17746" y="232954"/>
                  </a:cubicBezTo>
                  <a:cubicBezTo>
                    <a:pt x="63885" y="187137"/>
                    <a:pt x="101958" y="148419"/>
                    <a:pt x="134546" y="92923"/>
                  </a:cubicBezTo>
                  <a:cubicBezTo>
                    <a:pt x="152614" y="62594"/>
                    <a:pt x="169715" y="31620"/>
                    <a:pt x="186170" y="0"/>
                  </a:cubicBezTo>
                  <a:cubicBezTo>
                    <a:pt x="270705" y="94859"/>
                    <a:pt x="330718" y="211659"/>
                    <a:pt x="384279" y="327813"/>
                  </a:cubicBezTo>
                  <a:cubicBezTo>
                    <a:pt x="389441" y="339106"/>
                    <a:pt x="394603" y="350721"/>
                    <a:pt x="399443" y="362337"/>
                  </a:cubicBezTo>
                  <a:close/>
                </a:path>
              </a:pathLst>
            </a:custGeom>
            <a:solidFill>
              <a:srgbClr val="EFAA7B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2" name="Graphic 2">
              <a:extLst>
                <a:ext uri="{FF2B5EF4-FFF2-40B4-BE49-F238E27FC236}">
                  <a16:creationId xmlns:a16="http://schemas.microsoft.com/office/drawing/2014/main" id="{6E608B1E-28BB-82DC-D84C-F4FCD221FCED}"/>
                </a:ext>
              </a:extLst>
            </p:cNvPr>
            <p:cNvGrpSpPr/>
            <p:nvPr/>
          </p:nvGrpSpPr>
          <p:grpSpPr>
            <a:xfrm>
              <a:off x="920145" y="2537757"/>
              <a:ext cx="1635538" cy="2816826"/>
              <a:chOff x="920145" y="2537757"/>
              <a:chExt cx="1635538" cy="2816826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614C633-8966-7E6A-2FF5-ED071F971F9C}"/>
                  </a:ext>
                </a:extLst>
              </p:cNvPr>
              <p:cNvSpPr/>
              <p:nvPr/>
            </p:nvSpPr>
            <p:spPr>
              <a:xfrm>
                <a:off x="1635412" y="2671723"/>
                <a:ext cx="761219" cy="1173074"/>
              </a:xfrm>
              <a:custGeom>
                <a:avLst/>
                <a:gdLst>
                  <a:gd name="connsiteX0" fmla="*/ 413885 w 761219"/>
                  <a:gd name="connsiteY0" fmla="*/ 0 h 1173074"/>
                  <a:gd name="connsiteX1" fmla="*/ 485514 w 761219"/>
                  <a:gd name="connsiteY1" fmla="*/ 24844 h 1173074"/>
                  <a:gd name="connsiteX2" fmla="*/ 757187 w 761219"/>
                  <a:gd name="connsiteY2" fmla="*/ 594645 h 1173074"/>
                  <a:gd name="connsiteX3" fmla="*/ 746862 w 761219"/>
                  <a:gd name="connsiteY3" fmla="*/ 738870 h 1173074"/>
                  <a:gd name="connsiteX4" fmla="*/ 690398 w 761219"/>
                  <a:gd name="connsiteY4" fmla="*/ 828890 h 1173074"/>
                  <a:gd name="connsiteX5" fmla="*/ 628126 w 761219"/>
                  <a:gd name="connsiteY5" fmla="*/ 961499 h 1173074"/>
                  <a:gd name="connsiteX6" fmla="*/ 543268 w 761219"/>
                  <a:gd name="connsiteY6" fmla="*/ 1078944 h 1173074"/>
                  <a:gd name="connsiteX7" fmla="*/ 347096 w 761219"/>
                  <a:gd name="connsiteY7" fmla="*/ 1166383 h 1173074"/>
                  <a:gd name="connsiteX8" fmla="*/ 269982 w 761219"/>
                  <a:gd name="connsiteY8" fmla="*/ 1168319 h 1173074"/>
                  <a:gd name="connsiteX9" fmla="*/ 221584 w 761219"/>
                  <a:gd name="connsiteY9" fmla="*/ 1133472 h 1173074"/>
                  <a:gd name="connsiteX10" fmla="*/ 75745 w 761219"/>
                  <a:gd name="connsiteY10" fmla="*/ 950207 h 1173074"/>
                  <a:gd name="connsiteX11" fmla="*/ 19281 w 761219"/>
                  <a:gd name="connsiteY11" fmla="*/ 733063 h 1173074"/>
                  <a:gd name="connsiteX12" fmla="*/ 15409 w 761219"/>
                  <a:gd name="connsiteY12" fmla="*/ 395570 h 1173074"/>
                  <a:gd name="connsiteX13" fmla="*/ 287405 w 761219"/>
                  <a:gd name="connsiteY13" fmla="*/ 40977 h 1173074"/>
                  <a:gd name="connsiteX14" fmla="*/ 413885 w 761219"/>
                  <a:gd name="connsiteY14" fmla="*/ 0 h 1173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61219" h="1173074">
                    <a:moveTo>
                      <a:pt x="413885" y="0"/>
                    </a:moveTo>
                    <a:cubicBezTo>
                      <a:pt x="438729" y="0"/>
                      <a:pt x="463250" y="7098"/>
                      <a:pt x="485514" y="24844"/>
                    </a:cubicBezTo>
                    <a:cubicBezTo>
                      <a:pt x="662004" y="162939"/>
                      <a:pt x="730406" y="380728"/>
                      <a:pt x="757187" y="594645"/>
                    </a:cubicBezTo>
                    <a:cubicBezTo>
                      <a:pt x="763317" y="643043"/>
                      <a:pt x="764285" y="693377"/>
                      <a:pt x="746862" y="738870"/>
                    </a:cubicBezTo>
                    <a:cubicBezTo>
                      <a:pt x="733310" y="774039"/>
                      <a:pt x="705240" y="791785"/>
                      <a:pt x="690398" y="828890"/>
                    </a:cubicBezTo>
                    <a:cubicBezTo>
                      <a:pt x="672329" y="874384"/>
                      <a:pt x="651034" y="918587"/>
                      <a:pt x="628126" y="961499"/>
                    </a:cubicBezTo>
                    <a:cubicBezTo>
                      <a:pt x="605217" y="1004089"/>
                      <a:pt x="579405" y="1046357"/>
                      <a:pt x="543268" y="1078944"/>
                    </a:cubicBezTo>
                    <a:cubicBezTo>
                      <a:pt x="489708" y="1127665"/>
                      <a:pt x="417756" y="1150573"/>
                      <a:pt x="347096" y="1166383"/>
                    </a:cubicBezTo>
                    <a:cubicBezTo>
                      <a:pt x="321606" y="1172190"/>
                      <a:pt x="294503" y="1177030"/>
                      <a:pt x="269982" y="1168319"/>
                    </a:cubicBezTo>
                    <a:cubicBezTo>
                      <a:pt x="250945" y="1161543"/>
                      <a:pt x="235781" y="1147346"/>
                      <a:pt x="221584" y="1133472"/>
                    </a:cubicBezTo>
                    <a:cubicBezTo>
                      <a:pt x="167701" y="1079590"/>
                      <a:pt x="112528" y="1017318"/>
                      <a:pt x="75745" y="950207"/>
                    </a:cubicBezTo>
                    <a:cubicBezTo>
                      <a:pt x="41544" y="887290"/>
                      <a:pt x="31542" y="803723"/>
                      <a:pt x="19281" y="733063"/>
                    </a:cubicBezTo>
                    <a:cubicBezTo>
                      <a:pt x="-78" y="621426"/>
                      <a:pt x="-10403" y="505916"/>
                      <a:pt x="15409" y="395570"/>
                    </a:cubicBezTo>
                    <a:cubicBezTo>
                      <a:pt x="49933" y="247796"/>
                      <a:pt x="151568" y="115509"/>
                      <a:pt x="287405" y="40977"/>
                    </a:cubicBezTo>
                    <a:cubicBezTo>
                      <a:pt x="327737" y="19359"/>
                      <a:pt x="371617" y="0"/>
                      <a:pt x="413885" y="0"/>
                    </a:cubicBezTo>
                    <a:close/>
                  </a:path>
                </a:pathLst>
              </a:custGeom>
              <a:solidFill>
                <a:srgbClr val="302318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65B4ABAD-9112-8FE6-C6AD-49C9473FB65D}"/>
                  </a:ext>
                </a:extLst>
              </p:cNvPr>
              <p:cNvSpPr/>
              <p:nvPr/>
            </p:nvSpPr>
            <p:spPr>
              <a:xfrm>
                <a:off x="963060" y="2727679"/>
                <a:ext cx="900718" cy="1073875"/>
              </a:xfrm>
              <a:custGeom>
                <a:avLst/>
                <a:gdLst>
                  <a:gd name="connsiteX0" fmla="*/ 450611 w 900718"/>
                  <a:gd name="connsiteY0" fmla="*/ 1072999 h 1073875"/>
                  <a:gd name="connsiteX1" fmla="*/ 756163 w 900718"/>
                  <a:gd name="connsiteY1" fmla="*/ 1034281 h 1073875"/>
                  <a:gd name="connsiteX2" fmla="*/ 890709 w 900718"/>
                  <a:gd name="connsiteY2" fmla="*/ 932000 h 1073875"/>
                  <a:gd name="connsiteX3" fmla="*/ 900711 w 900718"/>
                  <a:gd name="connsiteY3" fmla="*/ 658715 h 1073875"/>
                  <a:gd name="connsiteX4" fmla="*/ 844570 w 900718"/>
                  <a:gd name="connsiteY4" fmla="*/ 325739 h 1073875"/>
                  <a:gd name="connsiteX5" fmla="*/ 514174 w 900718"/>
                  <a:gd name="connsiteY5" fmla="*/ 25029 h 1073875"/>
                  <a:gd name="connsiteX6" fmla="*/ 145705 w 900718"/>
                  <a:gd name="connsiteY6" fmla="*/ 104078 h 1073875"/>
                  <a:gd name="connsiteX7" fmla="*/ 191845 w 900718"/>
                  <a:gd name="connsiteY7" fmla="*/ 1020729 h 1073875"/>
                  <a:gd name="connsiteX8" fmla="*/ 227982 w 900718"/>
                  <a:gd name="connsiteY8" fmla="*/ 1054285 h 1073875"/>
                  <a:gd name="connsiteX9" fmla="*/ 269281 w 900718"/>
                  <a:gd name="connsiteY9" fmla="*/ 1065255 h 1073875"/>
                  <a:gd name="connsiteX10" fmla="*/ 450611 w 900718"/>
                  <a:gd name="connsiteY10" fmla="*/ 1072999 h 107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00718" h="1073875">
                    <a:moveTo>
                      <a:pt x="450611" y="1072999"/>
                    </a:moveTo>
                    <a:cubicBezTo>
                      <a:pt x="552892" y="1069127"/>
                      <a:pt x="655173" y="1052994"/>
                      <a:pt x="756163" y="1034281"/>
                    </a:cubicBezTo>
                    <a:cubicBezTo>
                      <a:pt x="812627" y="1023633"/>
                      <a:pt x="891032" y="1001048"/>
                      <a:pt x="890709" y="932000"/>
                    </a:cubicBezTo>
                    <a:cubicBezTo>
                      <a:pt x="890386" y="840690"/>
                      <a:pt x="901034" y="750025"/>
                      <a:pt x="900711" y="658715"/>
                    </a:cubicBezTo>
                    <a:cubicBezTo>
                      <a:pt x="900066" y="545465"/>
                      <a:pt x="889741" y="429956"/>
                      <a:pt x="844570" y="325739"/>
                    </a:cubicBezTo>
                    <a:cubicBezTo>
                      <a:pt x="784234" y="186354"/>
                      <a:pt x="660981" y="74394"/>
                      <a:pt x="514174" y="25029"/>
                    </a:cubicBezTo>
                    <a:cubicBezTo>
                      <a:pt x="377370" y="-20788"/>
                      <a:pt x="244437" y="-8850"/>
                      <a:pt x="145705" y="104078"/>
                    </a:cubicBezTo>
                    <a:cubicBezTo>
                      <a:pt x="-88217" y="371879"/>
                      <a:pt x="-16589" y="760995"/>
                      <a:pt x="191845" y="1020729"/>
                    </a:cubicBezTo>
                    <a:cubicBezTo>
                      <a:pt x="202169" y="1033635"/>
                      <a:pt x="213462" y="1046541"/>
                      <a:pt x="227982" y="1054285"/>
                    </a:cubicBezTo>
                    <a:cubicBezTo>
                      <a:pt x="240565" y="1061061"/>
                      <a:pt x="255084" y="1063319"/>
                      <a:pt x="269281" y="1065255"/>
                    </a:cubicBezTo>
                    <a:cubicBezTo>
                      <a:pt x="329294" y="1073321"/>
                      <a:pt x="389953" y="1075257"/>
                      <a:pt x="450611" y="1072999"/>
                    </a:cubicBezTo>
                    <a:close/>
                  </a:path>
                </a:pathLst>
              </a:custGeom>
              <a:solidFill>
                <a:srgbClr val="302318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35" name="Graphic 2">
                <a:extLst>
                  <a:ext uri="{FF2B5EF4-FFF2-40B4-BE49-F238E27FC236}">
                    <a16:creationId xmlns:a16="http://schemas.microsoft.com/office/drawing/2014/main" id="{E60C0741-3716-D3EE-A31B-291CB5318A8B}"/>
                  </a:ext>
                </a:extLst>
              </p:cNvPr>
              <p:cNvGrpSpPr/>
              <p:nvPr/>
            </p:nvGrpSpPr>
            <p:grpSpPr>
              <a:xfrm>
                <a:off x="920145" y="3421033"/>
                <a:ext cx="364938" cy="703977"/>
                <a:chOff x="920145" y="3421033"/>
                <a:chExt cx="364938" cy="703977"/>
              </a:xfrm>
            </p:grpSpPr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C3BD58CD-60BB-D2AB-F450-1C103BA87EF2}"/>
                    </a:ext>
                  </a:extLst>
                </p:cNvPr>
                <p:cNvSpPr/>
                <p:nvPr/>
              </p:nvSpPr>
              <p:spPr>
                <a:xfrm>
                  <a:off x="920145" y="3421033"/>
                  <a:ext cx="364938" cy="418219"/>
                </a:xfrm>
                <a:custGeom>
                  <a:avLst/>
                  <a:gdLst>
                    <a:gd name="connsiteX0" fmla="*/ 299935 w 364938"/>
                    <a:gd name="connsiteY0" fmla="*/ 404166 h 418219"/>
                    <a:gd name="connsiteX1" fmla="*/ 360594 w 364938"/>
                    <a:gd name="connsiteY1" fmla="*/ 273170 h 418219"/>
                    <a:gd name="connsiteX2" fmla="*/ 348656 w 364938"/>
                    <a:gd name="connsiteY2" fmla="*/ 147659 h 418219"/>
                    <a:gd name="connsiteX3" fmla="*/ 129898 w 364938"/>
                    <a:gd name="connsiteY3" fmla="*/ 2143 h 418219"/>
                    <a:gd name="connsiteX4" fmla="*/ 30521 w 364938"/>
                    <a:gd name="connsiteY4" fmla="*/ 282849 h 418219"/>
                    <a:gd name="connsiteX5" fmla="*/ 91179 w 364938"/>
                    <a:gd name="connsiteY5" fmla="*/ 363512 h 418219"/>
                    <a:gd name="connsiteX6" fmla="*/ 187330 w 364938"/>
                    <a:gd name="connsiteY6" fmla="*/ 410619 h 418219"/>
                    <a:gd name="connsiteX7" fmla="*/ 299935 w 364938"/>
                    <a:gd name="connsiteY7" fmla="*/ 404166 h 41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4938" h="418219">
                      <a:moveTo>
                        <a:pt x="299935" y="404166"/>
                      </a:moveTo>
                      <a:cubicBezTo>
                        <a:pt x="348656" y="376741"/>
                        <a:pt x="357367" y="323826"/>
                        <a:pt x="360594" y="273170"/>
                      </a:cubicBezTo>
                      <a:cubicBezTo>
                        <a:pt x="363820" y="224127"/>
                        <a:pt x="372855" y="195411"/>
                        <a:pt x="348656" y="147659"/>
                      </a:cubicBezTo>
                      <a:cubicBezTo>
                        <a:pt x="309615" y="70222"/>
                        <a:pt x="224435" y="-14635"/>
                        <a:pt x="129898" y="2143"/>
                      </a:cubicBezTo>
                      <a:cubicBezTo>
                        <a:pt x="-2067" y="25374"/>
                        <a:pt x="-30138" y="182182"/>
                        <a:pt x="30521" y="282849"/>
                      </a:cubicBezTo>
                      <a:cubicBezTo>
                        <a:pt x="48912" y="313178"/>
                        <a:pt x="62463" y="342540"/>
                        <a:pt x="91179" y="363512"/>
                      </a:cubicBezTo>
                      <a:cubicBezTo>
                        <a:pt x="119895" y="384807"/>
                        <a:pt x="152806" y="400939"/>
                        <a:pt x="187330" y="410619"/>
                      </a:cubicBezTo>
                      <a:cubicBezTo>
                        <a:pt x="224435" y="420621"/>
                        <a:pt x="266379" y="422880"/>
                        <a:pt x="299935" y="404166"/>
                      </a:cubicBezTo>
                      <a:close/>
                    </a:path>
                  </a:pathLst>
                </a:custGeom>
                <a:solidFill>
                  <a:srgbClr val="F9C4A0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37" name="Graphic 2">
                  <a:extLst>
                    <a:ext uri="{FF2B5EF4-FFF2-40B4-BE49-F238E27FC236}">
                      <a16:creationId xmlns:a16="http://schemas.microsoft.com/office/drawing/2014/main" id="{35281F9B-CAB6-00FA-3716-6D26D23A6204}"/>
                    </a:ext>
                  </a:extLst>
                </p:cNvPr>
                <p:cNvGrpSpPr/>
                <p:nvPr/>
              </p:nvGrpSpPr>
              <p:grpSpPr>
                <a:xfrm>
                  <a:off x="998886" y="3537561"/>
                  <a:ext cx="145890" cy="270731"/>
                  <a:chOff x="998886" y="3537561"/>
                  <a:chExt cx="145890" cy="270731"/>
                </a:xfrm>
                <a:solidFill>
                  <a:srgbClr val="EFAA7B"/>
                </a:solidFill>
              </p:grpSpPr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9135E378-E73E-0A7A-79DE-4DCBBBE2B5E1}"/>
                      </a:ext>
                    </a:extLst>
                  </p:cNvPr>
                  <p:cNvSpPr/>
                  <p:nvPr/>
                </p:nvSpPr>
                <p:spPr>
                  <a:xfrm>
                    <a:off x="998886" y="3537561"/>
                    <a:ext cx="145890" cy="128893"/>
                  </a:xfrm>
                  <a:custGeom>
                    <a:avLst/>
                    <a:gdLst>
                      <a:gd name="connsiteX0" fmla="*/ 133110 w 145890"/>
                      <a:gd name="connsiteY0" fmla="*/ 128894 h 128893"/>
                      <a:gd name="connsiteX1" fmla="*/ 131819 w 145890"/>
                      <a:gd name="connsiteY1" fmla="*/ 128894 h 128893"/>
                      <a:gd name="connsiteX2" fmla="*/ 120849 w 145890"/>
                      <a:gd name="connsiteY2" fmla="*/ 115665 h 128893"/>
                      <a:gd name="connsiteX3" fmla="*/ 91488 w 145890"/>
                      <a:gd name="connsiteY3" fmla="*/ 43391 h 128893"/>
                      <a:gd name="connsiteX4" fmla="*/ 15342 w 145890"/>
                      <a:gd name="connsiteY4" fmla="*/ 27259 h 128893"/>
                      <a:gd name="connsiteX5" fmla="*/ 500 w 145890"/>
                      <a:gd name="connsiteY5" fmla="*/ 18870 h 128893"/>
                      <a:gd name="connsiteX6" fmla="*/ 8889 w 145890"/>
                      <a:gd name="connsiteY6" fmla="*/ 4028 h 128893"/>
                      <a:gd name="connsiteX7" fmla="*/ 107298 w 145890"/>
                      <a:gd name="connsiteY7" fmla="*/ 25000 h 128893"/>
                      <a:gd name="connsiteX8" fmla="*/ 145371 w 145890"/>
                      <a:gd name="connsiteY8" fmla="*/ 117924 h 128893"/>
                      <a:gd name="connsiteX9" fmla="*/ 133110 w 145890"/>
                      <a:gd name="connsiteY9" fmla="*/ 128894 h 128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5890" h="128893">
                        <a:moveTo>
                          <a:pt x="133110" y="128894"/>
                        </a:moveTo>
                        <a:cubicBezTo>
                          <a:pt x="132787" y="128894"/>
                          <a:pt x="132465" y="128894"/>
                          <a:pt x="131819" y="128894"/>
                        </a:cubicBezTo>
                        <a:cubicBezTo>
                          <a:pt x="125044" y="128248"/>
                          <a:pt x="120204" y="122441"/>
                          <a:pt x="120849" y="115665"/>
                        </a:cubicBezTo>
                        <a:cubicBezTo>
                          <a:pt x="123430" y="88885"/>
                          <a:pt x="111815" y="60814"/>
                          <a:pt x="91488" y="43391"/>
                        </a:cubicBezTo>
                        <a:cubicBezTo>
                          <a:pt x="70838" y="26291"/>
                          <a:pt x="41154" y="19838"/>
                          <a:pt x="15342" y="27259"/>
                        </a:cubicBezTo>
                        <a:cubicBezTo>
                          <a:pt x="8889" y="29195"/>
                          <a:pt x="2113" y="25323"/>
                          <a:pt x="500" y="18870"/>
                        </a:cubicBezTo>
                        <a:cubicBezTo>
                          <a:pt x="-1436" y="12417"/>
                          <a:pt x="2436" y="5641"/>
                          <a:pt x="8889" y="4028"/>
                        </a:cubicBezTo>
                        <a:cubicBezTo>
                          <a:pt x="42445" y="-5652"/>
                          <a:pt x="80195" y="2415"/>
                          <a:pt x="107298" y="25000"/>
                        </a:cubicBezTo>
                        <a:cubicBezTo>
                          <a:pt x="134078" y="47586"/>
                          <a:pt x="148920" y="83077"/>
                          <a:pt x="145371" y="117924"/>
                        </a:cubicBezTo>
                        <a:cubicBezTo>
                          <a:pt x="144403" y="124054"/>
                          <a:pt x="139240" y="128894"/>
                          <a:pt x="133110" y="128894"/>
                        </a:cubicBez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C4A55BD3-4C64-E276-874D-12FDE7BC1D2A}"/>
                      </a:ext>
                    </a:extLst>
                  </p:cNvPr>
                  <p:cNvSpPr/>
                  <p:nvPr/>
                </p:nvSpPr>
                <p:spPr>
                  <a:xfrm>
                    <a:off x="1010253" y="3584187"/>
                    <a:ext cx="124026" cy="114210"/>
                  </a:xfrm>
                  <a:custGeom>
                    <a:avLst/>
                    <a:gdLst>
                      <a:gd name="connsiteX0" fmla="*/ 17204 w 124026"/>
                      <a:gd name="connsiteY0" fmla="*/ 114211 h 114210"/>
                      <a:gd name="connsiteX1" fmla="*/ 6234 w 124026"/>
                      <a:gd name="connsiteY1" fmla="*/ 107113 h 114210"/>
                      <a:gd name="connsiteX2" fmla="*/ 11396 w 124026"/>
                      <a:gd name="connsiteY2" fmla="*/ 37097 h 114210"/>
                      <a:gd name="connsiteX3" fmla="*/ 100771 w 124026"/>
                      <a:gd name="connsiteY3" fmla="*/ 3864 h 114210"/>
                      <a:gd name="connsiteX4" fmla="*/ 113677 w 124026"/>
                      <a:gd name="connsiteY4" fmla="*/ 11285 h 114210"/>
                      <a:gd name="connsiteX5" fmla="*/ 118194 w 124026"/>
                      <a:gd name="connsiteY5" fmla="*/ 14189 h 114210"/>
                      <a:gd name="connsiteX6" fmla="*/ 122389 w 124026"/>
                      <a:gd name="connsiteY6" fmla="*/ 30644 h 114210"/>
                      <a:gd name="connsiteX7" fmla="*/ 105933 w 124026"/>
                      <a:gd name="connsiteY7" fmla="*/ 34839 h 114210"/>
                      <a:gd name="connsiteX8" fmla="*/ 100448 w 124026"/>
                      <a:gd name="connsiteY8" fmla="*/ 31290 h 114210"/>
                      <a:gd name="connsiteX9" fmla="*/ 91737 w 124026"/>
                      <a:gd name="connsiteY9" fmla="*/ 26127 h 114210"/>
                      <a:gd name="connsiteX10" fmla="*/ 31723 w 124026"/>
                      <a:gd name="connsiteY10" fmla="*/ 50003 h 114210"/>
                      <a:gd name="connsiteX11" fmla="*/ 28174 w 124026"/>
                      <a:gd name="connsiteY11" fmla="*/ 97433 h 114210"/>
                      <a:gd name="connsiteX12" fmla="*/ 22044 w 124026"/>
                      <a:gd name="connsiteY12" fmla="*/ 113243 h 114210"/>
                      <a:gd name="connsiteX13" fmla="*/ 17204 w 124026"/>
                      <a:gd name="connsiteY13" fmla="*/ 114211 h 114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24026" h="114210">
                        <a:moveTo>
                          <a:pt x="17204" y="114211"/>
                        </a:moveTo>
                        <a:cubicBezTo>
                          <a:pt x="12687" y="114211"/>
                          <a:pt x="8170" y="111630"/>
                          <a:pt x="6234" y="107113"/>
                        </a:cubicBezTo>
                        <a:cubicBezTo>
                          <a:pt x="-3768" y="84527"/>
                          <a:pt x="-1510" y="57747"/>
                          <a:pt x="11396" y="37097"/>
                        </a:cubicBezTo>
                        <a:cubicBezTo>
                          <a:pt x="27529" y="11285"/>
                          <a:pt x="70442" y="-8719"/>
                          <a:pt x="100771" y="3864"/>
                        </a:cubicBezTo>
                        <a:cubicBezTo>
                          <a:pt x="105288" y="5800"/>
                          <a:pt x="109483" y="8381"/>
                          <a:pt x="113677" y="11285"/>
                        </a:cubicBezTo>
                        <a:lnTo>
                          <a:pt x="118194" y="14189"/>
                        </a:lnTo>
                        <a:cubicBezTo>
                          <a:pt x="124002" y="17738"/>
                          <a:pt x="125615" y="25159"/>
                          <a:pt x="122389" y="30644"/>
                        </a:cubicBezTo>
                        <a:cubicBezTo>
                          <a:pt x="118840" y="36452"/>
                          <a:pt x="111419" y="38388"/>
                          <a:pt x="105933" y="34839"/>
                        </a:cubicBezTo>
                        <a:lnTo>
                          <a:pt x="100448" y="31290"/>
                        </a:lnTo>
                        <a:cubicBezTo>
                          <a:pt x="97545" y="29354"/>
                          <a:pt x="94963" y="27418"/>
                          <a:pt x="91737" y="26127"/>
                        </a:cubicBezTo>
                        <a:cubicBezTo>
                          <a:pt x="73023" y="18384"/>
                          <a:pt x="42694" y="32903"/>
                          <a:pt x="31723" y="50003"/>
                        </a:cubicBezTo>
                        <a:cubicBezTo>
                          <a:pt x="23012" y="63877"/>
                          <a:pt x="21721" y="82268"/>
                          <a:pt x="28174" y="97433"/>
                        </a:cubicBezTo>
                        <a:cubicBezTo>
                          <a:pt x="30756" y="103563"/>
                          <a:pt x="28174" y="110662"/>
                          <a:pt x="22044" y="113243"/>
                        </a:cubicBezTo>
                        <a:cubicBezTo>
                          <a:pt x="20431" y="113888"/>
                          <a:pt x="18817" y="114211"/>
                          <a:pt x="17204" y="114211"/>
                        </a:cubicBez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0" name="Graphic 2">
                <a:extLst>
                  <a:ext uri="{FF2B5EF4-FFF2-40B4-BE49-F238E27FC236}">
                    <a16:creationId xmlns:a16="http://schemas.microsoft.com/office/drawing/2014/main" id="{1FC41C2F-D62E-4F75-668A-D99B71C086AC}"/>
                  </a:ext>
                </a:extLst>
              </p:cNvPr>
              <p:cNvGrpSpPr/>
              <p:nvPr/>
            </p:nvGrpSpPr>
            <p:grpSpPr>
              <a:xfrm>
                <a:off x="2198483" y="3279595"/>
                <a:ext cx="357201" cy="726472"/>
                <a:chOff x="2198483" y="3279595"/>
                <a:chExt cx="357201" cy="726472"/>
              </a:xfrm>
            </p:grpSpPr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C2FEEA36-B032-6AE6-73DA-D91187B92991}"/>
                    </a:ext>
                  </a:extLst>
                </p:cNvPr>
                <p:cNvSpPr/>
                <p:nvPr/>
              </p:nvSpPr>
              <p:spPr>
                <a:xfrm>
                  <a:off x="2198483" y="3279595"/>
                  <a:ext cx="357201" cy="431583"/>
                </a:xfrm>
                <a:custGeom>
                  <a:avLst/>
                  <a:gdLst>
                    <a:gd name="connsiteX0" fmla="*/ 100546 w 357201"/>
                    <a:gd name="connsiteY0" fmla="*/ 425901 h 431583"/>
                    <a:gd name="connsiteX1" fmla="*/ 17302 w 357201"/>
                    <a:gd name="connsiteY1" fmla="*/ 308134 h 431583"/>
                    <a:gd name="connsiteX2" fmla="*/ 6655 w 357201"/>
                    <a:gd name="connsiteY2" fmla="*/ 182622 h 431583"/>
                    <a:gd name="connsiteX3" fmla="*/ 195729 w 357201"/>
                    <a:gd name="connsiteY3" fmla="*/ 2 h 431583"/>
                    <a:gd name="connsiteX4" fmla="*/ 343503 w 357201"/>
                    <a:gd name="connsiteY4" fmla="*/ 258445 h 431583"/>
                    <a:gd name="connsiteX5" fmla="*/ 298332 w 357201"/>
                    <a:gd name="connsiteY5" fmla="*/ 348788 h 431583"/>
                    <a:gd name="connsiteX6" fmla="*/ 212184 w 357201"/>
                    <a:gd name="connsiteY6" fmla="*/ 412350 h 431583"/>
                    <a:gd name="connsiteX7" fmla="*/ 100546 w 357201"/>
                    <a:gd name="connsiteY7" fmla="*/ 425901 h 431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7201" h="431583">
                      <a:moveTo>
                        <a:pt x="100546" y="425901"/>
                      </a:moveTo>
                      <a:cubicBezTo>
                        <a:pt x="47632" y="407510"/>
                        <a:pt x="29563" y="357177"/>
                        <a:pt x="17302" y="308134"/>
                      </a:cubicBezTo>
                      <a:cubicBezTo>
                        <a:pt x="5364" y="260381"/>
                        <a:pt x="-8510" y="233601"/>
                        <a:pt x="6655" y="182622"/>
                      </a:cubicBezTo>
                      <a:cubicBezTo>
                        <a:pt x="31176" y="99379"/>
                        <a:pt x="99579" y="647"/>
                        <a:pt x="195729" y="2"/>
                      </a:cubicBezTo>
                      <a:cubicBezTo>
                        <a:pt x="329629" y="-643"/>
                        <a:pt x="385448" y="148422"/>
                        <a:pt x="343503" y="258445"/>
                      </a:cubicBezTo>
                      <a:cubicBezTo>
                        <a:pt x="330920" y="291678"/>
                        <a:pt x="322854" y="322653"/>
                        <a:pt x="298332" y="348788"/>
                      </a:cubicBezTo>
                      <a:cubicBezTo>
                        <a:pt x="273811" y="374922"/>
                        <a:pt x="244449" y="396863"/>
                        <a:pt x="212184" y="412350"/>
                      </a:cubicBezTo>
                      <a:cubicBezTo>
                        <a:pt x="177660" y="428482"/>
                        <a:pt x="137006" y="438485"/>
                        <a:pt x="100546" y="425901"/>
                      </a:cubicBezTo>
                      <a:close/>
                    </a:path>
                  </a:pathLst>
                </a:custGeom>
                <a:solidFill>
                  <a:srgbClr val="F9C4A0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2" name="Graphic 2">
                  <a:extLst>
                    <a:ext uri="{FF2B5EF4-FFF2-40B4-BE49-F238E27FC236}">
                      <a16:creationId xmlns:a16="http://schemas.microsoft.com/office/drawing/2014/main" id="{CDF31E60-9387-04AE-CEED-54ED8FBBFE4A}"/>
                    </a:ext>
                  </a:extLst>
                </p:cNvPr>
                <p:cNvGrpSpPr/>
                <p:nvPr/>
              </p:nvGrpSpPr>
              <p:grpSpPr>
                <a:xfrm>
                  <a:off x="2339520" y="3387731"/>
                  <a:ext cx="138365" cy="267130"/>
                  <a:chOff x="2339520" y="3387731"/>
                  <a:chExt cx="138365" cy="267130"/>
                </a:xfrm>
                <a:solidFill>
                  <a:srgbClr val="EFAA7B"/>
                </a:solidFill>
              </p:grpSpPr>
              <p:sp>
                <p:nvSpPr>
                  <p:cNvPr id="143" name="Freeform: Shape 142">
                    <a:extLst>
                      <a:ext uri="{FF2B5EF4-FFF2-40B4-BE49-F238E27FC236}">
                        <a16:creationId xmlns:a16="http://schemas.microsoft.com/office/drawing/2014/main" id="{C0062173-0E63-5140-ED29-7C779DD2C712}"/>
                      </a:ext>
                    </a:extLst>
                  </p:cNvPr>
                  <p:cNvSpPr/>
                  <p:nvPr/>
                </p:nvSpPr>
                <p:spPr>
                  <a:xfrm>
                    <a:off x="2339520" y="3387731"/>
                    <a:ext cx="128636" cy="145791"/>
                  </a:xfrm>
                  <a:custGeom>
                    <a:avLst/>
                    <a:gdLst>
                      <a:gd name="connsiteX0" fmla="*/ 15650 w 128636"/>
                      <a:gd name="connsiteY0" fmla="*/ 145792 h 145791"/>
                      <a:gd name="connsiteX1" fmla="*/ 4035 w 128636"/>
                      <a:gd name="connsiteY1" fmla="*/ 137080 h 145791"/>
                      <a:gd name="connsiteX2" fmla="*/ 24685 w 128636"/>
                      <a:gd name="connsiteY2" fmla="*/ 38671 h 145791"/>
                      <a:gd name="connsiteX3" fmla="*/ 117609 w 128636"/>
                      <a:gd name="connsiteY3" fmla="*/ 599 h 145791"/>
                      <a:gd name="connsiteX4" fmla="*/ 128579 w 128636"/>
                      <a:gd name="connsiteY4" fmla="*/ 13827 h 145791"/>
                      <a:gd name="connsiteX5" fmla="*/ 115350 w 128636"/>
                      <a:gd name="connsiteY5" fmla="*/ 24797 h 145791"/>
                      <a:gd name="connsiteX6" fmla="*/ 43398 w 128636"/>
                      <a:gd name="connsiteY6" fmla="*/ 54481 h 145791"/>
                      <a:gd name="connsiteX7" fmla="*/ 27266 w 128636"/>
                      <a:gd name="connsiteY7" fmla="*/ 130627 h 145791"/>
                      <a:gd name="connsiteX8" fmla="*/ 18877 w 128636"/>
                      <a:gd name="connsiteY8" fmla="*/ 145469 h 145791"/>
                      <a:gd name="connsiteX9" fmla="*/ 15650 w 128636"/>
                      <a:gd name="connsiteY9" fmla="*/ 145792 h 145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8636" h="145791">
                        <a:moveTo>
                          <a:pt x="15650" y="145792"/>
                        </a:moveTo>
                        <a:cubicBezTo>
                          <a:pt x="10488" y="145792"/>
                          <a:pt x="5648" y="142242"/>
                          <a:pt x="4035" y="137080"/>
                        </a:cubicBezTo>
                        <a:cubicBezTo>
                          <a:pt x="-5645" y="103202"/>
                          <a:pt x="2422" y="65774"/>
                          <a:pt x="24685" y="38671"/>
                        </a:cubicBezTo>
                        <a:cubicBezTo>
                          <a:pt x="46948" y="11892"/>
                          <a:pt x="83085" y="-3273"/>
                          <a:pt x="117609" y="599"/>
                        </a:cubicBezTo>
                        <a:cubicBezTo>
                          <a:pt x="124384" y="1244"/>
                          <a:pt x="129224" y="7052"/>
                          <a:pt x="128579" y="13827"/>
                        </a:cubicBezTo>
                        <a:cubicBezTo>
                          <a:pt x="127933" y="20603"/>
                          <a:pt x="121803" y="25443"/>
                          <a:pt x="115350" y="24797"/>
                        </a:cubicBezTo>
                        <a:cubicBezTo>
                          <a:pt x="88570" y="22539"/>
                          <a:pt x="60499" y="33832"/>
                          <a:pt x="43398" y="54481"/>
                        </a:cubicBezTo>
                        <a:cubicBezTo>
                          <a:pt x="26298" y="75131"/>
                          <a:pt x="19845" y="105138"/>
                          <a:pt x="27266" y="130627"/>
                        </a:cubicBezTo>
                        <a:cubicBezTo>
                          <a:pt x="29202" y="137080"/>
                          <a:pt x="25330" y="143856"/>
                          <a:pt x="18877" y="145469"/>
                        </a:cubicBezTo>
                        <a:cubicBezTo>
                          <a:pt x="17909" y="145792"/>
                          <a:pt x="16618" y="145792"/>
                          <a:pt x="15650" y="145792"/>
                        </a:cubicBez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D4EC8BF0-2964-4429-2398-34E8C5414FD1}"/>
                      </a:ext>
                    </a:extLst>
                  </p:cNvPr>
                  <p:cNvSpPr/>
                  <p:nvPr/>
                </p:nvSpPr>
                <p:spPr>
                  <a:xfrm>
                    <a:off x="2344406" y="3443730"/>
                    <a:ext cx="133479" cy="102698"/>
                  </a:xfrm>
                  <a:custGeom>
                    <a:avLst/>
                    <a:gdLst>
                      <a:gd name="connsiteX0" fmla="*/ 119498 w 133479"/>
                      <a:gd name="connsiteY0" fmla="*/ 102699 h 102698"/>
                      <a:gd name="connsiteX1" fmla="*/ 116594 w 133479"/>
                      <a:gd name="connsiteY1" fmla="*/ 102376 h 102698"/>
                      <a:gd name="connsiteX2" fmla="*/ 107560 w 133479"/>
                      <a:gd name="connsiteY2" fmla="*/ 87857 h 102698"/>
                      <a:gd name="connsiteX3" fmla="*/ 95622 w 133479"/>
                      <a:gd name="connsiteY3" fmla="*/ 41718 h 102698"/>
                      <a:gd name="connsiteX4" fmla="*/ 32382 w 133479"/>
                      <a:gd name="connsiteY4" fmla="*/ 28812 h 102698"/>
                      <a:gd name="connsiteX5" fmla="*/ 24961 w 133479"/>
                      <a:gd name="connsiteY5" fmla="*/ 35265 h 102698"/>
                      <a:gd name="connsiteX6" fmla="*/ 20121 w 133479"/>
                      <a:gd name="connsiteY6" fmla="*/ 39782 h 102698"/>
                      <a:gd name="connsiteX7" fmla="*/ 3021 w 133479"/>
                      <a:gd name="connsiteY7" fmla="*/ 38491 h 102698"/>
                      <a:gd name="connsiteX8" fmla="*/ 4311 w 133479"/>
                      <a:gd name="connsiteY8" fmla="*/ 21391 h 102698"/>
                      <a:gd name="connsiteX9" fmla="*/ 8183 w 133479"/>
                      <a:gd name="connsiteY9" fmla="*/ 17841 h 102698"/>
                      <a:gd name="connsiteX10" fmla="*/ 19476 w 133479"/>
                      <a:gd name="connsiteY10" fmla="*/ 8485 h 102698"/>
                      <a:gd name="connsiteX11" fmla="*/ 113690 w 133479"/>
                      <a:gd name="connsiteY11" fmla="*/ 25262 h 102698"/>
                      <a:gd name="connsiteX12" fmla="*/ 131436 w 133479"/>
                      <a:gd name="connsiteY12" fmla="*/ 93342 h 102698"/>
                      <a:gd name="connsiteX13" fmla="*/ 119498 w 133479"/>
                      <a:gd name="connsiteY13" fmla="*/ 102699 h 102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33479" h="102698">
                        <a:moveTo>
                          <a:pt x="119498" y="102699"/>
                        </a:moveTo>
                        <a:cubicBezTo>
                          <a:pt x="118530" y="102699"/>
                          <a:pt x="117562" y="102699"/>
                          <a:pt x="116594" y="102376"/>
                        </a:cubicBezTo>
                        <a:cubicBezTo>
                          <a:pt x="110141" y="100763"/>
                          <a:pt x="105947" y="94310"/>
                          <a:pt x="107560" y="87857"/>
                        </a:cubicBezTo>
                        <a:cubicBezTo>
                          <a:pt x="111432" y="72047"/>
                          <a:pt x="106592" y="53978"/>
                          <a:pt x="95622" y="41718"/>
                        </a:cubicBezTo>
                        <a:cubicBezTo>
                          <a:pt x="82070" y="26876"/>
                          <a:pt x="49483" y="18164"/>
                          <a:pt x="32382" y="28812"/>
                        </a:cubicBezTo>
                        <a:cubicBezTo>
                          <a:pt x="29478" y="30747"/>
                          <a:pt x="27220" y="33006"/>
                          <a:pt x="24961" y="35265"/>
                        </a:cubicBezTo>
                        <a:lnTo>
                          <a:pt x="20121" y="39782"/>
                        </a:lnTo>
                        <a:cubicBezTo>
                          <a:pt x="14959" y="44299"/>
                          <a:pt x="7538" y="43654"/>
                          <a:pt x="3021" y="38491"/>
                        </a:cubicBezTo>
                        <a:cubicBezTo>
                          <a:pt x="-1496" y="33329"/>
                          <a:pt x="-851" y="25908"/>
                          <a:pt x="4311" y="21391"/>
                        </a:cubicBezTo>
                        <a:lnTo>
                          <a:pt x="8183" y="17841"/>
                        </a:lnTo>
                        <a:cubicBezTo>
                          <a:pt x="11732" y="14292"/>
                          <a:pt x="15281" y="11066"/>
                          <a:pt x="19476" y="8485"/>
                        </a:cubicBezTo>
                        <a:cubicBezTo>
                          <a:pt x="47224" y="-9261"/>
                          <a:pt x="93041" y="2999"/>
                          <a:pt x="113690" y="25262"/>
                        </a:cubicBezTo>
                        <a:cubicBezTo>
                          <a:pt x="130468" y="43331"/>
                          <a:pt x="137244" y="69466"/>
                          <a:pt x="131436" y="93342"/>
                        </a:cubicBezTo>
                        <a:cubicBezTo>
                          <a:pt x="129823" y="98827"/>
                          <a:pt x="124983" y="102699"/>
                          <a:pt x="119498" y="102699"/>
                        </a:cubicBez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9BA6B695-27A6-CE79-8CBC-01BF81B0E070}"/>
                  </a:ext>
                </a:extLst>
              </p:cNvPr>
              <p:cNvSpPr/>
              <p:nvPr/>
            </p:nvSpPr>
            <p:spPr>
              <a:xfrm>
                <a:off x="1082093" y="2627838"/>
                <a:ext cx="1269527" cy="1583339"/>
              </a:xfrm>
              <a:custGeom>
                <a:avLst/>
                <a:gdLst>
                  <a:gd name="connsiteX0" fmla="*/ 1196931 w 1269527"/>
                  <a:gd name="connsiteY0" fmla="*/ 598844 h 1583339"/>
                  <a:gd name="connsiteX1" fmla="*/ 1191446 w 1269527"/>
                  <a:gd name="connsiteY1" fmla="*/ 550124 h 1583339"/>
                  <a:gd name="connsiteX2" fmla="*/ 995596 w 1269527"/>
                  <a:gd name="connsiteY2" fmla="*/ 58727 h 1583339"/>
                  <a:gd name="connsiteX3" fmla="*/ 664555 w 1269527"/>
                  <a:gd name="connsiteY3" fmla="*/ 972 h 1583339"/>
                  <a:gd name="connsiteX4" fmla="*/ 118305 w 1269527"/>
                  <a:gd name="connsiteY4" fmla="*/ 245219 h 1583339"/>
                  <a:gd name="connsiteX5" fmla="*/ 537 w 1269527"/>
                  <a:gd name="connsiteY5" fmla="*/ 449457 h 1583339"/>
                  <a:gd name="connsiteX6" fmla="*/ 40546 w 1269527"/>
                  <a:gd name="connsiteY6" fmla="*/ 807277 h 1583339"/>
                  <a:gd name="connsiteX7" fmla="*/ 84750 w 1269527"/>
                  <a:gd name="connsiteY7" fmla="*/ 956987 h 1583339"/>
                  <a:gd name="connsiteX8" fmla="*/ 115079 w 1269527"/>
                  <a:gd name="connsiteY8" fmla="*/ 1135413 h 1583339"/>
                  <a:gd name="connsiteX9" fmla="*/ 226071 w 1269527"/>
                  <a:gd name="connsiteY9" fmla="*/ 1419991 h 1583339"/>
                  <a:gd name="connsiteX10" fmla="*/ 487419 w 1269527"/>
                  <a:gd name="connsiteY10" fmla="*/ 1550342 h 1583339"/>
                  <a:gd name="connsiteX11" fmla="*/ 858469 w 1269527"/>
                  <a:gd name="connsiteY11" fmla="*/ 1551632 h 1583339"/>
                  <a:gd name="connsiteX12" fmla="*/ 1195641 w 1269527"/>
                  <a:gd name="connsiteY12" fmla="*/ 1308031 h 1583339"/>
                  <a:gd name="connsiteX13" fmla="*/ 1261784 w 1269527"/>
                  <a:gd name="connsiteY13" fmla="*/ 1173808 h 1583339"/>
                  <a:gd name="connsiteX14" fmla="*/ 1269528 w 1269527"/>
                  <a:gd name="connsiteY14" fmla="*/ 1074432 h 1583339"/>
                  <a:gd name="connsiteX15" fmla="*/ 1252428 w 1269527"/>
                  <a:gd name="connsiteY15" fmla="*/ 996350 h 1583339"/>
                  <a:gd name="connsiteX16" fmla="*/ 1223712 w 1269527"/>
                  <a:gd name="connsiteY16" fmla="*/ 796629 h 1583339"/>
                  <a:gd name="connsiteX17" fmla="*/ 1196931 w 1269527"/>
                  <a:gd name="connsiteY17" fmla="*/ 598844 h 158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69527" h="1583339">
                    <a:moveTo>
                      <a:pt x="1196931" y="598844"/>
                    </a:moveTo>
                    <a:cubicBezTo>
                      <a:pt x="1194995" y="582389"/>
                      <a:pt x="1193382" y="565934"/>
                      <a:pt x="1191446" y="550124"/>
                    </a:cubicBezTo>
                    <a:cubicBezTo>
                      <a:pt x="1174346" y="398156"/>
                      <a:pt x="1167570" y="130678"/>
                      <a:pt x="995596" y="58727"/>
                    </a:cubicBezTo>
                    <a:cubicBezTo>
                      <a:pt x="892348" y="15492"/>
                      <a:pt x="776516" y="-4835"/>
                      <a:pt x="664555" y="972"/>
                    </a:cubicBezTo>
                    <a:cubicBezTo>
                      <a:pt x="459671" y="11620"/>
                      <a:pt x="262854" y="103575"/>
                      <a:pt x="118305" y="245219"/>
                    </a:cubicBezTo>
                    <a:cubicBezTo>
                      <a:pt x="64100" y="298134"/>
                      <a:pt x="-6884" y="367504"/>
                      <a:pt x="537" y="449457"/>
                    </a:cubicBezTo>
                    <a:cubicBezTo>
                      <a:pt x="11508" y="569161"/>
                      <a:pt x="24736" y="688219"/>
                      <a:pt x="40546" y="807277"/>
                    </a:cubicBezTo>
                    <a:cubicBezTo>
                      <a:pt x="47322" y="858578"/>
                      <a:pt x="71844" y="906331"/>
                      <a:pt x="84750" y="956987"/>
                    </a:cubicBezTo>
                    <a:cubicBezTo>
                      <a:pt x="99592" y="1015709"/>
                      <a:pt x="109594" y="1075400"/>
                      <a:pt x="115079" y="1135413"/>
                    </a:cubicBezTo>
                    <a:cubicBezTo>
                      <a:pt x="124436" y="1241242"/>
                      <a:pt x="146054" y="1344168"/>
                      <a:pt x="226071" y="1419991"/>
                    </a:cubicBezTo>
                    <a:cubicBezTo>
                      <a:pt x="297377" y="1487747"/>
                      <a:pt x="393528" y="1525497"/>
                      <a:pt x="487419" y="1550342"/>
                    </a:cubicBezTo>
                    <a:cubicBezTo>
                      <a:pt x="609705" y="1582929"/>
                      <a:pt x="740701" y="1603902"/>
                      <a:pt x="858469" y="1551632"/>
                    </a:cubicBezTo>
                    <a:cubicBezTo>
                      <a:pt x="977851" y="1498718"/>
                      <a:pt x="1117882" y="1415474"/>
                      <a:pt x="1195641" y="1308031"/>
                    </a:cubicBezTo>
                    <a:cubicBezTo>
                      <a:pt x="1225325" y="1267054"/>
                      <a:pt x="1256299" y="1224142"/>
                      <a:pt x="1261784" y="1173808"/>
                    </a:cubicBezTo>
                    <a:cubicBezTo>
                      <a:pt x="1265334" y="1141220"/>
                      <a:pt x="1269528" y="1107020"/>
                      <a:pt x="1269528" y="1074432"/>
                    </a:cubicBezTo>
                    <a:cubicBezTo>
                      <a:pt x="1269528" y="1046684"/>
                      <a:pt x="1259849" y="1023453"/>
                      <a:pt x="1252428" y="996350"/>
                    </a:cubicBezTo>
                    <a:cubicBezTo>
                      <a:pt x="1234682" y="931175"/>
                      <a:pt x="1225970" y="864063"/>
                      <a:pt x="1223712" y="796629"/>
                    </a:cubicBezTo>
                    <a:cubicBezTo>
                      <a:pt x="1221776" y="728227"/>
                      <a:pt x="1204675" y="667569"/>
                      <a:pt x="1196931" y="598844"/>
                    </a:cubicBezTo>
                    <a:close/>
                  </a:path>
                </a:pathLst>
              </a:custGeom>
              <a:solidFill>
                <a:srgbClr val="F9C4A0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4CAF89D7-2F17-3F30-10C3-2917FEBE0B37}"/>
                  </a:ext>
                </a:extLst>
              </p:cNvPr>
              <p:cNvSpPr/>
              <p:nvPr/>
            </p:nvSpPr>
            <p:spPr>
              <a:xfrm>
                <a:off x="1680241" y="3679553"/>
                <a:ext cx="184956" cy="100475"/>
              </a:xfrm>
              <a:custGeom>
                <a:avLst/>
                <a:gdLst>
                  <a:gd name="connsiteX0" fmla="*/ 93833 w 184956"/>
                  <a:gd name="connsiteY0" fmla="*/ 100475 h 100475"/>
                  <a:gd name="connsiteX1" fmla="*/ 1554 w 184956"/>
                  <a:gd name="connsiteY1" fmla="*/ 53045 h 100475"/>
                  <a:gd name="connsiteX2" fmla="*/ 6072 w 184956"/>
                  <a:gd name="connsiteY2" fmla="*/ 36590 h 100475"/>
                  <a:gd name="connsiteX3" fmla="*/ 22527 w 184956"/>
                  <a:gd name="connsiteY3" fmla="*/ 41107 h 100475"/>
                  <a:gd name="connsiteX4" fmla="*/ 124162 w 184956"/>
                  <a:gd name="connsiteY4" fmla="*/ 71437 h 100475"/>
                  <a:gd name="connsiteX5" fmla="*/ 159976 w 184956"/>
                  <a:gd name="connsiteY5" fmla="*/ 14005 h 100475"/>
                  <a:gd name="connsiteX6" fmla="*/ 169979 w 184956"/>
                  <a:gd name="connsiteY6" fmla="*/ 131 h 100475"/>
                  <a:gd name="connsiteX7" fmla="*/ 183853 w 184956"/>
                  <a:gd name="connsiteY7" fmla="*/ 10133 h 100475"/>
                  <a:gd name="connsiteX8" fmla="*/ 131906 w 184956"/>
                  <a:gd name="connsiteY8" fmla="*/ 94022 h 100475"/>
                  <a:gd name="connsiteX9" fmla="*/ 93833 w 184956"/>
                  <a:gd name="connsiteY9" fmla="*/ 100475 h 100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4956" h="100475">
                    <a:moveTo>
                      <a:pt x="93833" y="100475"/>
                    </a:moveTo>
                    <a:cubicBezTo>
                      <a:pt x="58019" y="100475"/>
                      <a:pt x="19946" y="85633"/>
                      <a:pt x="1554" y="53045"/>
                    </a:cubicBezTo>
                    <a:cubicBezTo>
                      <a:pt x="-1672" y="47238"/>
                      <a:pt x="264" y="39817"/>
                      <a:pt x="6072" y="36590"/>
                    </a:cubicBezTo>
                    <a:cubicBezTo>
                      <a:pt x="11879" y="33364"/>
                      <a:pt x="19300" y="35300"/>
                      <a:pt x="22527" y="41107"/>
                    </a:cubicBezTo>
                    <a:cubicBezTo>
                      <a:pt x="40595" y="73373"/>
                      <a:pt x="90606" y="83052"/>
                      <a:pt x="124162" y="71437"/>
                    </a:cubicBezTo>
                    <a:cubicBezTo>
                      <a:pt x="139972" y="65951"/>
                      <a:pt x="165784" y="51432"/>
                      <a:pt x="159976" y="14005"/>
                    </a:cubicBezTo>
                    <a:cubicBezTo>
                      <a:pt x="159009" y="7552"/>
                      <a:pt x="163526" y="1099"/>
                      <a:pt x="169979" y="131"/>
                    </a:cubicBezTo>
                    <a:cubicBezTo>
                      <a:pt x="176432" y="-837"/>
                      <a:pt x="182885" y="3680"/>
                      <a:pt x="183853" y="10133"/>
                    </a:cubicBezTo>
                    <a:cubicBezTo>
                      <a:pt x="189983" y="49496"/>
                      <a:pt x="170301" y="80793"/>
                      <a:pt x="131906" y="94022"/>
                    </a:cubicBezTo>
                    <a:cubicBezTo>
                      <a:pt x="120290" y="98539"/>
                      <a:pt x="107062" y="100475"/>
                      <a:pt x="93833" y="100475"/>
                    </a:cubicBezTo>
                    <a:close/>
                  </a:path>
                </a:pathLst>
              </a:custGeom>
              <a:solidFill>
                <a:srgbClr val="EFAA7B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7" name="Graphic 2">
                <a:extLst>
                  <a:ext uri="{FF2B5EF4-FFF2-40B4-BE49-F238E27FC236}">
                    <a16:creationId xmlns:a16="http://schemas.microsoft.com/office/drawing/2014/main" id="{E3FCEFDF-4B45-757F-FA72-C62C918D9F14}"/>
                  </a:ext>
                </a:extLst>
              </p:cNvPr>
              <p:cNvGrpSpPr/>
              <p:nvPr/>
            </p:nvGrpSpPr>
            <p:grpSpPr>
              <a:xfrm>
                <a:off x="1226660" y="3552301"/>
                <a:ext cx="1100958" cy="706263"/>
                <a:chOff x="1226660" y="3552301"/>
                <a:chExt cx="1100958" cy="706263"/>
              </a:xfrm>
              <a:solidFill>
                <a:srgbClr val="F29C9C"/>
              </a:solidFill>
            </p:grpSpPr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ACC3E1F2-1E0F-21B4-7B34-55B9CFC5EC4C}"/>
                    </a:ext>
                  </a:extLst>
                </p:cNvPr>
                <p:cNvSpPr/>
                <p:nvPr/>
              </p:nvSpPr>
              <p:spPr>
                <a:xfrm>
                  <a:off x="1226660" y="3646254"/>
                  <a:ext cx="325625" cy="325624"/>
                </a:xfrm>
                <a:custGeom>
                  <a:avLst/>
                  <a:gdLst>
                    <a:gd name="connsiteX0" fmla="*/ 324462 w 325625"/>
                    <a:gd name="connsiteY0" fmla="*/ 143453 h 325624"/>
                    <a:gd name="connsiteX1" fmla="*/ 182172 w 325625"/>
                    <a:gd name="connsiteY1" fmla="*/ 324460 h 325624"/>
                    <a:gd name="connsiteX2" fmla="*/ 1164 w 325625"/>
                    <a:gd name="connsiteY2" fmla="*/ 182171 h 325624"/>
                    <a:gd name="connsiteX3" fmla="*/ 143454 w 325625"/>
                    <a:gd name="connsiteY3" fmla="*/ 1164 h 325624"/>
                    <a:gd name="connsiteX4" fmla="*/ 324462 w 325625"/>
                    <a:gd name="connsiteY4" fmla="*/ 143453 h 325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5625" h="325624">
                      <a:moveTo>
                        <a:pt x="324462" y="143453"/>
                      </a:moveTo>
                      <a:cubicBezTo>
                        <a:pt x="335109" y="232827"/>
                        <a:pt x="271547" y="313813"/>
                        <a:pt x="182172" y="324460"/>
                      </a:cubicBezTo>
                      <a:cubicBezTo>
                        <a:pt x="92797" y="335108"/>
                        <a:pt x="11812" y="271546"/>
                        <a:pt x="1164" y="182171"/>
                      </a:cubicBezTo>
                      <a:cubicBezTo>
                        <a:pt x="-9483" y="92797"/>
                        <a:pt x="54079" y="11812"/>
                        <a:pt x="143454" y="1164"/>
                      </a:cubicBezTo>
                      <a:cubicBezTo>
                        <a:pt x="232829" y="-9483"/>
                        <a:pt x="313814" y="54079"/>
                        <a:pt x="324462" y="143453"/>
                      </a:cubicBezTo>
                      <a:close/>
                    </a:path>
                  </a:pathLst>
                </a:custGeom>
                <a:solidFill>
                  <a:srgbClr val="F29C9C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73CF7E10-7B9D-0DEE-F4F1-69926548FC14}"/>
                    </a:ext>
                  </a:extLst>
                </p:cNvPr>
                <p:cNvSpPr/>
                <p:nvPr/>
              </p:nvSpPr>
              <p:spPr>
                <a:xfrm>
                  <a:off x="2001993" y="3552301"/>
                  <a:ext cx="325625" cy="325686"/>
                </a:xfrm>
                <a:custGeom>
                  <a:avLst/>
                  <a:gdLst>
                    <a:gd name="connsiteX0" fmla="*/ 324462 w 325625"/>
                    <a:gd name="connsiteY0" fmla="*/ 143515 h 325686"/>
                    <a:gd name="connsiteX1" fmla="*/ 182172 w 325625"/>
                    <a:gd name="connsiteY1" fmla="*/ 324522 h 325686"/>
                    <a:gd name="connsiteX2" fmla="*/ 1164 w 325625"/>
                    <a:gd name="connsiteY2" fmla="*/ 182233 h 325686"/>
                    <a:gd name="connsiteX3" fmla="*/ 143454 w 325625"/>
                    <a:gd name="connsiteY3" fmla="*/ 1226 h 325686"/>
                    <a:gd name="connsiteX4" fmla="*/ 324462 w 325625"/>
                    <a:gd name="connsiteY4" fmla="*/ 143515 h 325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5625" h="325686">
                      <a:moveTo>
                        <a:pt x="324462" y="143515"/>
                      </a:moveTo>
                      <a:cubicBezTo>
                        <a:pt x="335109" y="232889"/>
                        <a:pt x="271547" y="313875"/>
                        <a:pt x="182172" y="324522"/>
                      </a:cubicBezTo>
                      <a:cubicBezTo>
                        <a:pt x="92797" y="335169"/>
                        <a:pt x="11812" y="271607"/>
                        <a:pt x="1164" y="182233"/>
                      </a:cubicBezTo>
                      <a:cubicBezTo>
                        <a:pt x="-9483" y="92859"/>
                        <a:pt x="54079" y="11873"/>
                        <a:pt x="143454" y="1226"/>
                      </a:cubicBezTo>
                      <a:cubicBezTo>
                        <a:pt x="232829" y="-9744"/>
                        <a:pt x="313814" y="54141"/>
                        <a:pt x="324462" y="143515"/>
                      </a:cubicBezTo>
                      <a:close/>
                    </a:path>
                  </a:pathLst>
                </a:custGeom>
                <a:solidFill>
                  <a:srgbClr val="F29C9C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0" name="Graphic 2">
                <a:extLst>
                  <a:ext uri="{FF2B5EF4-FFF2-40B4-BE49-F238E27FC236}">
                    <a16:creationId xmlns:a16="http://schemas.microsoft.com/office/drawing/2014/main" id="{1C17F89E-79D0-1EFB-7C0D-C7C9D091113D}"/>
                  </a:ext>
                </a:extLst>
              </p:cNvPr>
              <p:cNvGrpSpPr/>
              <p:nvPr/>
            </p:nvGrpSpPr>
            <p:grpSpPr>
              <a:xfrm>
                <a:off x="1320425" y="3390708"/>
                <a:ext cx="831474" cy="383152"/>
                <a:chOff x="1320425" y="3390708"/>
                <a:chExt cx="831474" cy="383152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0EF43047-EA19-76CA-D26C-8788834AE1F9}"/>
                    </a:ext>
                  </a:extLst>
                </p:cNvPr>
                <p:cNvSpPr/>
                <p:nvPr/>
              </p:nvSpPr>
              <p:spPr>
                <a:xfrm>
                  <a:off x="1320425" y="3441199"/>
                  <a:ext cx="242981" cy="177131"/>
                </a:xfrm>
                <a:custGeom>
                  <a:avLst/>
                  <a:gdLst>
                    <a:gd name="connsiteX0" fmla="*/ 242957 w 242981"/>
                    <a:gd name="connsiteY0" fmla="*/ 95550 h 177131"/>
                    <a:gd name="connsiteX1" fmla="*/ 238117 w 242981"/>
                    <a:gd name="connsiteY1" fmla="*/ 124589 h 177131"/>
                    <a:gd name="connsiteX2" fmla="*/ 212305 w 242981"/>
                    <a:gd name="connsiteY2" fmla="*/ 159435 h 177131"/>
                    <a:gd name="connsiteX3" fmla="*/ 87116 w 242981"/>
                    <a:gd name="connsiteY3" fmla="*/ 149433 h 177131"/>
                    <a:gd name="connsiteX4" fmla="*/ 67757 w 242981"/>
                    <a:gd name="connsiteY4" fmla="*/ 73933 h 177131"/>
                    <a:gd name="connsiteX5" fmla="*/ 0 w 242981"/>
                    <a:gd name="connsiteY5" fmla="*/ 39732 h 177131"/>
                    <a:gd name="connsiteX6" fmla="*/ 132610 w 242981"/>
                    <a:gd name="connsiteY6" fmla="*/ 691 h 177131"/>
                    <a:gd name="connsiteX7" fmla="*/ 242957 w 242981"/>
                    <a:gd name="connsiteY7" fmla="*/ 95550 h 177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2981" h="177131">
                      <a:moveTo>
                        <a:pt x="242957" y="95550"/>
                      </a:moveTo>
                      <a:cubicBezTo>
                        <a:pt x="242635" y="104907"/>
                        <a:pt x="241021" y="114587"/>
                        <a:pt x="238117" y="124589"/>
                      </a:cubicBezTo>
                      <a:cubicBezTo>
                        <a:pt x="233600" y="138786"/>
                        <a:pt x="224889" y="151692"/>
                        <a:pt x="212305" y="159435"/>
                      </a:cubicBezTo>
                      <a:cubicBezTo>
                        <a:pt x="173909" y="182989"/>
                        <a:pt x="119059" y="186215"/>
                        <a:pt x="87116" y="149433"/>
                      </a:cubicBezTo>
                      <a:cubicBezTo>
                        <a:pt x="69370" y="129106"/>
                        <a:pt x="62595" y="100390"/>
                        <a:pt x="67757" y="73933"/>
                      </a:cubicBezTo>
                      <a:cubicBezTo>
                        <a:pt x="41299" y="75869"/>
                        <a:pt x="14197" y="62317"/>
                        <a:pt x="0" y="39732"/>
                      </a:cubicBezTo>
                      <a:cubicBezTo>
                        <a:pt x="51302" y="49089"/>
                        <a:pt x="85180" y="5531"/>
                        <a:pt x="132610" y="691"/>
                      </a:cubicBezTo>
                      <a:cubicBezTo>
                        <a:pt x="194237" y="-6085"/>
                        <a:pt x="244248" y="37796"/>
                        <a:pt x="242957" y="95550"/>
                      </a:cubicBezTo>
                      <a:close/>
                    </a:path>
                  </a:pathLst>
                </a:custGeom>
                <a:solidFill>
                  <a:srgbClr val="302318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BBEF46D2-9B83-80D1-58A2-729F0B55DD24}"/>
                    </a:ext>
                  </a:extLst>
                </p:cNvPr>
                <p:cNvSpPr/>
                <p:nvPr/>
              </p:nvSpPr>
              <p:spPr>
                <a:xfrm>
                  <a:off x="1459407" y="3460522"/>
                  <a:ext cx="37591" cy="37590"/>
                </a:xfrm>
                <a:custGeom>
                  <a:avLst/>
                  <a:gdLst>
                    <a:gd name="connsiteX0" fmla="*/ 37509 w 37591"/>
                    <a:gd name="connsiteY0" fmla="*/ 17182 h 37590"/>
                    <a:gd name="connsiteX1" fmla="*/ 20409 w 37591"/>
                    <a:gd name="connsiteY1" fmla="*/ 37509 h 37590"/>
                    <a:gd name="connsiteX2" fmla="*/ 82 w 37591"/>
                    <a:gd name="connsiteY2" fmla="*/ 20409 h 37590"/>
                    <a:gd name="connsiteX3" fmla="*/ 17182 w 37591"/>
                    <a:gd name="connsiteY3" fmla="*/ 82 h 37590"/>
                    <a:gd name="connsiteX4" fmla="*/ 37509 w 37591"/>
                    <a:gd name="connsiteY4" fmla="*/ 17182 h 37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591" h="37590">
                      <a:moveTo>
                        <a:pt x="37509" y="17182"/>
                      </a:moveTo>
                      <a:cubicBezTo>
                        <a:pt x="38477" y="27507"/>
                        <a:pt x="30734" y="36541"/>
                        <a:pt x="20409" y="37509"/>
                      </a:cubicBezTo>
                      <a:cubicBezTo>
                        <a:pt x="10084" y="38477"/>
                        <a:pt x="1050" y="30734"/>
                        <a:pt x="82" y="20409"/>
                      </a:cubicBezTo>
                      <a:cubicBezTo>
                        <a:pt x="-886" y="10084"/>
                        <a:pt x="6857" y="1050"/>
                        <a:pt x="17182" y="82"/>
                      </a:cubicBezTo>
                      <a:cubicBezTo>
                        <a:pt x="27184" y="-886"/>
                        <a:pt x="36541" y="6857"/>
                        <a:pt x="37509" y="17182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C13D69EA-D05E-D97B-2CBD-604ADC5A0E8D}"/>
                    </a:ext>
                  </a:extLst>
                </p:cNvPr>
                <p:cNvSpPr/>
                <p:nvPr/>
              </p:nvSpPr>
              <p:spPr>
                <a:xfrm>
                  <a:off x="1921182" y="3390708"/>
                  <a:ext cx="230718" cy="179158"/>
                </a:xfrm>
                <a:custGeom>
                  <a:avLst/>
                  <a:gdLst>
                    <a:gd name="connsiteX0" fmla="*/ 1958 w 230718"/>
                    <a:gd name="connsiteY0" fmla="*/ 113454 h 179158"/>
                    <a:gd name="connsiteX1" fmla="*/ 11960 w 230718"/>
                    <a:gd name="connsiteY1" fmla="*/ 141202 h 179158"/>
                    <a:gd name="connsiteX2" fmla="*/ 43580 w 230718"/>
                    <a:gd name="connsiteY2" fmla="*/ 170886 h 179158"/>
                    <a:gd name="connsiteX3" fmla="*/ 164897 w 230718"/>
                    <a:gd name="connsiteY3" fmla="*/ 138621 h 179158"/>
                    <a:gd name="connsiteX4" fmla="*/ 170382 w 230718"/>
                    <a:gd name="connsiteY4" fmla="*/ 60862 h 179158"/>
                    <a:gd name="connsiteX5" fmla="*/ 230718 w 230718"/>
                    <a:gd name="connsiteY5" fmla="*/ 15046 h 179158"/>
                    <a:gd name="connsiteX6" fmla="*/ 93268 w 230718"/>
                    <a:gd name="connsiteY6" fmla="*/ 204 h 179158"/>
                    <a:gd name="connsiteX7" fmla="*/ 1958 w 230718"/>
                    <a:gd name="connsiteY7" fmla="*/ 113454 h 179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0718" h="179158">
                      <a:moveTo>
                        <a:pt x="1958" y="113454"/>
                      </a:moveTo>
                      <a:cubicBezTo>
                        <a:pt x="3894" y="122488"/>
                        <a:pt x="7120" y="131845"/>
                        <a:pt x="11960" y="141202"/>
                      </a:cubicBezTo>
                      <a:cubicBezTo>
                        <a:pt x="18736" y="154108"/>
                        <a:pt x="29706" y="165401"/>
                        <a:pt x="43580" y="170886"/>
                      </a:cubicBezTo>
                      <a:cubicBezTo>
                        <a:pt x="85847" y="187341"/>
                        <a:pt x="140053" y="180565"/>
                        <a:pt x="164897" y="138621"/>
                      </a:cubicBezTo>
                      <a:cubicBezTo>
                        <a:pt x="178771" y="115390"/>
                        <a:pt x="180062" y="86029"/>
                        <a:pt x="170382" y="60862"/>
                      </a:cubicBezTo>
                      <a:cubicBezTo>
                        <a:pt x="196840" y="57958"/>
                        <a:pt x="220716" y="39890"/>
                        <a:pt x="230718" y="15046"/>
                      </a:cubicBezTo>
                      <a:cubicBezTo>
                        <a:pt x="181998" y="33437"/>
                        <a:pt x="140698" y="-3023"/>
                        <a:pt x="93268" y="204"/>
                      </a:cubicBezTo>
                      <a:cubicBezTo>
                        <a:pt x="31642" y="4721"/>
                        <a:pt x="-9658" y="56990"/>
                        <a:pt x="1958" y="113454"/>
                      </a:cubicBezTo>
                      <a:close/>
                    </a:path>
                  </a:pathLst>
                </a:custGeom>
                <a:solidFill>
                  <a:srgbClr val="302318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109D9195-9FC8-3517-7433-AA47A2A03AA4}"/>
                    </a:ext>
                  </a:extLst>
                </p:cNvPr>
                <p:cNvSpPr/>
                <p:nvPr/>
              </p:nvSpPr>
              <p:spPr>
                <a:xfrm>
                  <a:off x="1978228" y="3413738"/>
                  <a:ext cx="37594" cy="37590"/>
                </a:xfrm>
                <a:custGeom>
                  <a:avLst/>
                  <a:gdLst>
                    <a:gd name="connsiteX0" fmla="*/ 85 w 37594"/>
                    <a:gd name="connsiteY0" fmla="*/ 20409 h 37590"/>
                    <a:gd name="connsiteX1" fmla="*/ 20412 w 37594"/>
                    <a:gd name="connsiteY1" fmla="*/ 37509 h 37590"/>
                    <a:gd name="connsiteX2" fmla="*/ 37513 w 37594"/>
                    <a:gd name="connsiteY2" fmla="*/ 17182 h 37590"/>
                    <a:gd name="connsiteX3" fmla="*/ 17186 w 37594"/>
                    <a:gd name="connsiteY3" fmla="*/ 82 h 37590"/>
                    <a:gd name="connsiteX4" fmla="*/ 85 w 37594"/>
                    <a:gd name="connsiteY4" fmla="*/ 20409 h 37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594" h="37590">
                      <a:moveTo>
                        <a:pt x="85" y="20409"/>
                      </a:moveTo>
                      <a:cubicBezTo>
                        <a:pt x="1053" y="30734"/>
                        <a:pt x="10087" y="38477"/>
                        <a:pt x="20412" y="37509"/>
                      </a:cubicBezTo>
                      <a:cubicBezTo>
                        <a:pt x="30737" y="36541"/>
                        <a:pt x="38480" y="27507"/>
                        <a:pt x="37513" y="17182"/>
                      </a:cubicBezTo>
                      <a:cubicBezTo>
                        <a:pt x="36545" y="6857"/>
                        <a:pt x="27510" y="-886"/>
                        <a:pt x="17186" y="82"/>
                      </a:cubicBezTo>
                      <a:cubicBezTo>
                        <a:pt x="6538" y="1050"/>
                        <a:pt x="-883" y="10084"/>
                        <a:pt x="85" y="20409"/>
                      </a:cubicBezTo>
                      <a:close/>
                    </a:path>
                  </a:pathLst>
                </a:custGeom>
                <a:solidFill>
                  <a:srgbClr val="FFFFFF">
                    <a:alpha val="50000"/>
                  </a:srgbClr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" name="Graphic 2">
                <a:extLst>
                  <a:ext uri="{FF2B5EF4-FFF2-40B4-BE49-F238E27FC236}">
                    <a16:creationId xmlns:a16="http://schemas.microsoft.com/office/drawing/2014/main" id="{A22C4BA0-E7DE-50B8-9064-1C83094D4280}"/>
                  </a:ext>
                </a:extLst>
              </p:cNvPr>
              <p:cNvGrpSpPr/>
              <p:nvPr/>
            </p:nvGrpSpPr>
            <p:grpSpPr>
              <a:xfrm>
                <a:off x="1285375" y="3257629"/>
                <a:ext cx="904146" cy="241955"/>
                <a:chOff x="1285375" y="3257629"/>
                <a:chExt cx="904146" cy="241955"/>
              </a:xfrm>
              <a:solidFill>
                <a:srgbClr val="2B1E11"/>
              </a:solidFill>
            </p:grpSpPr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7745EDFA-B272-A0E4-55EB-29F775DFA9C9}"/>
                    </a:ext>
                  </a:extLst>
                </p:cNvPr>
                <p:cNvSpPr/>
                <p:nvPr/>
              </p:nvSpPr>
              <p:spPr>
                <a:xfrm>
                  <a:off x="1285375" y="3306778"/>
                  <a:ext cx="296868" cy="94591"/>
                </a:xfrm>
                <a:custGeom>
                  <a:avLst/>
                  <a:gdLst>
                    <a:gd name="connsiteX0" fmla="*/ 54409 w 296868"/>
                    <a:gd name="connsiteY0" fmla="*/ 32186 h 94591"/>
                    <a:gd name="connsiteX1" fmla="*/ 120875 w 296868"/>
                    <a:gd name="connsiteY1" fmla="*/ 9923 h 94591"/>
                    <a:gd name="connsiteX2" fmla="*/ 284137 w 296868"/>
                    <a:gd name="connsiteY2" fmla="*/ 19925 h 94591"/>
                    <a:gd name="connsiteX3" fmla="*/ 270263 w 296868"/>
                    <a:gd name="connsiteY3" fmla="*/ 66710 h 94591"/>
                    <a:gd name="connsiteX4" fmla="*/ 105711 w 296868"/>
                    <a:gd name="connsiteY4" fmla="*/ 78325 h 94591"/>
                    <a:gd name="connsiteX5" fmla="*/ 7947 w 296868"/>
                    <a:gd name="connsiteY5" fmla="*/ 91877 h 94591"/>
                    <a:gd name="connsiteX6" fmla="*/ 1494 w 296868"/>
                    <a:gd name="connsiteY6" fmla="*/ 88650 h 94591"/>
                    <a:gd name="connsiteX7" fmla="*/ 3753 w 296868"/>
                    <a:gd name="connsiteY7" fmla="*/ 74131 h 94591"/>
                    <a:gd name="connsiteX8" fmla="*/ 54409 w 296868"/>
                    <a:gd name="connsiteY8" fmla="*/ 32186 h 94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6868" h="94591">
                      <a:moveTo>
                        <a:pt x="54409" y="32186"/>
                      </a:moveTo>
                      <a:cubicBezTo>
                        <a:pt x="75704" y="21539"/>
                        <a:pt x="98935" y="14763"/>
                        <a:pt x="120875" y="9923"/>
                      </a:cubicBezTo>
                      <a:cubicBezTo>
                        <a:pt x="175403" y="-2015"/>
                        <a:pt x="235739" y="-7823"/>
                        <a:pt x="284137" y="19925"/>
                      </a:cubicBezTo>
                      <a:cubicBezTo>
                        <a:pt x="306400" y="32831"/>
                        <a:pt x="298011" y="70259"/>
                        <a:pt x="270263" y="66710"/>
                      </a:cubicBezTo>
                      <a:cubicBezTo>
                        <a:pt x="215412" y="59612"/>
                        <a:pt x="158948" y="63483"/>
                        <a:pt x="105711" y="78325"/>
                      </a:cubicBezTo>
                      <a:cubicBezTo>
                        <a:pt x="73445" y="87359"/>
                        <a:pt x="40212" y="100265"/>
                        <a:pt x="7947" y="91877"/>
                      </a:cubicBezTo>
                      <a:cubicBezTo>
                        <a:pt x="5689" y="91231"/>
                        <a:pt x="3107" y="90586"/>
                        <a:pt x="1494" y="88650"/>
                      </a:cubicBezTo>
                      <a:cubicBezTo>
                        <a:pt x="-1733" y="84456"/>
                        <a:pt x="849" y="78325"/>
                        <a:pt x="3753" y="74131"/>
                      </a:cubicBezTo>
                      <a:cubicBezTo>
                        <a:pt x="16336" y="55740"/>
                        <a:pt x="34082" y="42188"/>
                        <a:pt x="54409" y="32186"/>
                      </a:cubicBezTo>
                      <a:close/>
                    </a:path>
                  </a:pathLst>
                </a:custGeom>
                <a:solidFill>
                  <a:srgbClr val="2B1E11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CEA81661-8346-5901-9441-5C753B974153}"/>
                    </a:ext>
                  </a:extLst>
                </p:cNvPr>
                <p:cNvSpPr/>
                <p:nvPr/>
              </p:nvSpPr>
              <p:spPr>
                <a:xfrm>
                  <a:off x="1889333" y="3257629"/>
                  <a:ext cx="300189" cy="84222"/>
                </a:xfrm>
                <a:custGeom>
                  <a:avLst/>
                  <a:gdLst>
                    <a:gd name="connsiteX0" fmla="*/ 237078 w 300189"/>
                    <a:gd name="connsiteY0" fmla="*/ 10353 h 84222"/>
                    <a:gd name="connsiteX1" fmla="*/ 167707 w 300189"/>
                    <a:gd name="connsiteY1" fmla="*/ 350 h 84222"/>
                    <a:gd name="connsiteX2" fmla="*/ 8963 w 300189"/>
                    <a:gd name="connsiteY2" fmla="*/ 39391 h 84222"/>
                    <a:gd name="connsiteX3" fmla="*/ 30903 w 300189"/>
                    <a:gd name="connsiteY3" fmla="*/ 82949 h 84222"/>
                    <a:gd name="connsiteX4" fmla="*/ 194810 w 300189"/>
                    <a:gd name="connsiteY4" fmla="*/ 64881 h 84222"/>
                    <a:gd name="connsiteX5" fmla="*/ 293542 w 300189"/>
                    <a:gd name="connsiteY5" fmla="*/ 60686 h 84222"/>
                    <a:gd name="connsiteX6" fmla="*/ 299350 w 300189"/>
                    <a:gd name="connsiteY6" fmla="*/ 56169 h 84222"/>
                    <a:gd name="connsiteX7" fmla="*/ 294510 w 300189"/>
                    <a:gd name="connsiteY7" fmla="*/ 42295 h 84222"/>
                    <a:gd name="connsiteX8" fmla="*/ 237078 w 300189"/>
                    <a:gd name="connsiteY8" fmla="*/ 10353 h 84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0189" h="84222">
                      <a:moveTo>
                        <a:pt x="237078" y="10353"/>
                      </a:moveTo>
                      <a:cubicBezTo>
                        <a:pt x="214492" y="3900"/>
                        <a:pt x="189971" y="1318"/>
                        <a:pt x="167707" y="350"/>
                      </a:cubicBezTo>
                      <a:cubicBezTo>
                        <a:pt x="111889" y="-1585"/>
                        <a:pt x="51553" y="3577"/>
                        <a:pt x="8963" y="39391"/>
                      </a:cubicBezTo>
                      <a:cubicBezTo>
                        <a:pt x="-10719" y="56169"/>
                        <a:pt x="4446" y="91338"/>
                        <a:pt x="30903" y="82949"/>
                      </a:cubicBezTo>
                      <a:cubicBezTo>
                        <a:pt x="83495" y="66171"/>
                        <a:pt x="139637" y="59718"/>
                        <a:pt x="194810" y="64881"/>
                      </a:cubicBezTo>
                      <a:cubicBezTo>
                        <a:pt x="228043" y="67784"/>
                        <a:pt x="263212" y="74560"/>
                        <a:pt x="293542" y="60686"/>
                      </a:cubicBezTo>
                      <a:cubicBezTo>
                        <a:pt x="295800" y="59718"/>
                        <a:pt x="298059" y="58428"/>
                        <a:pt x="299350" y="56169"/>
                      </a:cubicBezTo>
                      <a:cubicBezTo>
                        <a:pt x="301931" y="51652"/>
                        <a:pt x="298059" y="46167"/>
                        <a:pt x="294510" y="42295"/>
                      </a:cubicBezTo>
                      <a:cubicBezTo>
                        <a:pt x="278700" y="26485"/>
                        <a:pt x="258695" y="16483"/>
                        <a:pt x="237078" y="10353"/>
                      </a:cubicBezTo>
                      <a:close/>
                    </a:path>
                  </a:pathLst>
                </a:custGeom>
                <a:solidFill>
                  <a:srgbClr val="2B1E11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E7128F2-1679-5655-4E33-4B929DFE288A}"/>
                  </a:ext>
                </a:extLst>
              </p:cNvPr>
              <p:cNvSpPr/>
              <p:nvPr/>
            </p:nvSpPr>
            <p:spPr>
              <a:xfrm>
                <a:off x="949849" y="2537757"/>
                <a:ext cx="1398169" cy="874883"/>
              </a:xfrm>
              <a:custGeom>
                <a:avLst/>
                <a:gdLst>
                  <a:gd name="connsiteX0" fmla="*/ 1076862 w 1398169"/>
                  <a:gd name="connsiteY0" fmla="*/ 614070 h 874883"/>
                  <a:gd name="connsiteX1" fmla="*/ 1081379 w 1398169"/>
                  <a:gd name="connsiteY1" fmla="*/ 618265 h 874883"/>
                  <a:gd name="connsiteX2" fmla="*/ 1281423 w 1398169"/>
                  <a:gd name="connsiteY2" fmla="*/ 703767 h 874883"/>
                  <a:gd name="connsiteX3" fmla="*/ 1367248 w 1398169"/>
                  <a:gd name="connsiteY3" fmla="*/ 684085 h 874883"/>
                  <a:gd name="connsiteX4" fmla="*/ 1397255 w 1398169"/>
                  <a:gd name="connsiteY4" fmla="*/ 652466 h 874883"/>
                  <a:gd name="connsiteX5" fmla="*/ 1395319 w 1398169"/>
                  <a:gd name="connsiteY5" fmla="*/ 582128 h 874883"/>
                  <a:gd name="connsiteX6" fmla="*/ 1214634 w 1398169"/>
                  <a:gd name="connsiteY6" fmla="*/ 188817 h 874883"/>
                  <a:gd name="connsiteX7" fmla="*/ 964902 w 1398169"/>
                  <a:gd name="connsiteY7" fmla="*/ 44269 h 874883"/>
                  <a:gd name="connsiteX8" fmla="*/ 683226 w 1398169"/>
                  <a:gd name="connsiteY8" fmla="*/ 2970 h 874883"/>
                  <a:gd name="connsiteX9" fmla="*/ 12432 w 1398169"/>
                  <a:gd name="connsiteY9" fmla="*/ 531794 h 874883"/>
                  <a:gd name="connsiteX10" fmla="*/ 1462 w 1398169"/>
                  <a:gd name="connsiteY10" fmla="*/ 701831 h 874883"/>
                  <a:gd name="connsiteX11" fmla="*/ 22435 w 1398169"/>
                  <a:gd name="connsiteY11" fmla="*/ 830892 h 874883"/>
                  <a:gd name="connsiteX12" fmla="*/ 178921 w 1398169"/>
                  <a:gd name="connsiteY12" fmla="*/ 866706 h 874883"/>
                  <a:gd name="connsiteX13" fmla="*/ 344441 w 1398169"/>
                  <a:gd name="connsiteY13" fmla="*/ 871546 h 874883"/>
                  <a:gd name="connsiteX14" fmla="*/ 451562 w 1398169"/>
                  <a:gd name="connsiteY14" fmla="*/ 828633 h 874883"/>
                  <a:gd name="connsiteX15" fmla="*/ 663867 w 1398169"/>
                  <a:gd name="connsiteY15" fmla="*/ 647949 h 874883"/>
                  <a:gd name="connsiteX16" fmla="*/ 631279 w 1398169"/>
                  <a:gd name="connsiteY16" fmla="*/ 792819 h 874883"/>
                  <a:gd name="connsiteX17" fmla="*/ 725816 w 1398169"/>
                  <a:gd name="connsiteY17" fmla="*/ 738291 h 874883"/>
                  <a:gd name="connsiteX18" fmla="*/ 950382 w 1398169"/>
                  <a:gd name="connsiteY18" fmla="*/ 443711 h 874883"/>
                  <a:gd name="connsiteX19" fmla="*/ 1005555 w 1398169"/>
                  <a:gd name="connsiteY19" fmla="*/ 531472 h 874883"/>
                  <a:gd name="connsiteX20" fmla="*/ 1076862 w 1398169"/>
                  <a:gd name="connsiteY20" fmla="*/ 614070 h 874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98169" h="874883">
                    <a:moveTo>
                      <a:pt x="1076862" y="614070"/>
                    </a:moveTo>
                    <a:cubicBezTo>
                      <a:pt x="1078475" y="615361"/>
                      <a:pt x="1080088" y="616974"/>
                      <a:pt x="1081379" y="618265"/>
                    </a:cubicBezTo>
                    <a:cubicBezTo>
                      <a:pt x="1130745" y="661823"/>
                      <a:pt x="1213021" y="715383"/>
                      <a:pt x="1281423" y="703767"/>
                    </a:cubicBezTo>
                    <a:cubicBezTo>
                      <a:pt x="1307558" y="699250"/>
                      <a:pt x="1342404" y="691184"/>
                      <a:pt x="1367248" y="684085"/>
                    </a:cubicBezTo>
                    <a:cubicBezTo>
                      <a:pt x="1394997" y="676342"/>
                      <a:pt x="1392093" y="686989"/>
                      <a:pt x="1397255" y="652466"/>
                    </a:cubicBezTo>
                    <a:cubicBezTo>
                      <a:pt x="1400482" y="629558"/>
                      <a:pt x="1394029" y="605359"/>
                      <a:pt x="1395319" y="582128"/>
                    </a:cubicBezTo>
                    <a:cubicBezTo>
                      <a:pt x="1404354" y="432741"/>
                      <a:pt x="1326595" y="289484"/>
                      <a:pt x="1214634" y="188817"/>
                    </a:cubicBezTo>
                    <a:cubicBezTo>
                      <a:pt x="1142683" y="123964"/>
                      <a:pt x="1054599" y="80406"/>
                      <a:pt x="964902" y="44269"/>
                    </a:cubicBezTo>
                    <a:cubicBezTo>
                      <a:pt x="867138" y="4906"/>
                      <a:pt x="789701" y="-6065"/>
                      <a:pt x="683226" y="2970"/>
                    </a:cubicBezTo>
                    <a:cubicBezTo>
                      <a:pt x="387677" y="27814"/>
                      <a:pt x="72768" y="229793"/>
                      <a:pt x="12432" y="531794"/>
                    </a:cubicBezTo>
                    <a:cubicBezTo>
                      <a:pt x="1462" y="587613"/>
                      <a:pt x="-2410" y="645045"/>
                      <a:pt x="1462" y="701831"/>
                    </a:cubicBezTo>
                    <a:cubicBezTo>
                      <a:pt x="3721" y="736032"/>
                      <a:pt x="-4668" y="804434"/>
                      <a:pt x="22435" y="830892"/>
                    </a:cubicBezTo>
                    <a:cubicBezTo>
                      <a:pt x="50183" y="857994"/>
                      <a:pt x="140203" y="861543"/>
                      <a:pt x="178921" y="866706"/>
                    </a:cubicBezTo>
                    <a:cubicBezTo>
                      <a:pt x="232804" y="873804"/>
                      <a:pt x="290236" y="878321"/>
                      <a:pt x="344441" y="871546"/>
                    </a:cubicBezTo>
                    <a:cubicBezTo>
                      <a:pt x="385418" y="866383"/>
                      <a:pt x="414780" y="845734"/>
                      <a:pt x="451562" y="828633"/>
                    </a:cubicBezTo>
                    <a:cubicBezTo>
                      <a:pt x="540291" y="787334"/>
                      <a:pt x="615146" y="735710"/>
                      <a:pt x="663867" y="647949"/>
                    </a:cubicBezTo>
                    <a:cubicBezTo>
                      <a:pt x="670643" y="697959"/>
                      <a:pt x="659027" y="750229"/>
                      <a:pt x="631279" y="792819"/>
                    </a:cubicBezTo>
                    <a:cubicBezTo>
                      <a:pt x="658382" y="768297"/>
                      <a:pt x="693228" y="755391"/>
                      <a:pt x="725816" y="738291"/>
                    </a:cubicBezTo>
                    <a:cubicBezTo>
                      <a:pt x="839067" y="679568"/>
                      <a:pt x="923602" y="568254"/>
                      <a:pt x="950382" y="443711"/>
                    </a:cubicBezTo>
                    <a:cubicBezTo>
                      <a:pt x="946833" y="459843"/>
                      <a:pt x="995553" y="517275"/>
                      <a:pt x="1005555" y="531472"/>
                    </a:cubicBezTo>
                    <a:cubicBezTo>
                      <a:pt x="1026851" y="560510"/>
                      <a:pt x="1049759" y="589549"/>
                      <a:pt x="1076862" y="614070"/>
                    </a:cubicBezTo>
                    <a:close/>
                  </a:path>
                </a:pathLst>
              </a:custGeom>
              <a:solidFill>
                <a:srgbClr val="302318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ED9D9DF-2A95-E4A3-BC72-80CBA1C119A3}"/>
                  </a:ext>
                </a:extLst>
              </p:cNvPr>
              <p:cNvSpPr/>
              <p:nvPr/>
            </p:nvSpPr>
            <p:spPr>
              <a:xfrm>
                <a:off x="2177795" y="3112591"/>
                <a:ext cx="178683" cy="307681"/>
              </a:xfrm>
              <a:custGeom>
                <a:avLst/>
                <a:gdLst>
                  <a:gd name="connsiteX0" fmla="*/ 131882 w 178683"/>
                  <a:gd name="connsiteY0" fmla="*/ 33105 h 307681"/>
                  <a:gd name="connsiteX1" fmla="*/ 67028 w 178683"/>
                  <a:gd name="connsiteY1" fmla="*/ 1163 h 307681"/>
                  <a:gd name="connsiteX2" fmla="*/ 885 w 178683"/>
                  <a:gd name="connsiteY2" fmla="*/ 9229 h 307681"/>
                  <a:gd name="connsiteX3" fmla="*/ 2175 w 178683"/>
                  <a:gd name="connsiteY3" fmla="*/ 23748 h 307681"/>
                  <a:gd name="connsiteX4" fmla="*/ 137367 w 178683"/>
                  <a:gd name="connsiteY4" fmla="*/ 307681 h 307681"/>
                  <a:gd name="connsiteX5" fmla="*/ 144788 w 178683"/>
                  <a:gd name="connsiteY5" fmla="*/ 188623 h 307681"/>
                  <a:gd name="connsiteX6" fmla="*/ 178666 w 178683"/>
                  <a:gd name="connsiteY6" fmla="*/ 155067 h 307681"/>
                  <a:gd name="connsiteX7" fmla="*/ 165760 w 178683"/>
                  <a:gd name="connsiteY7" fmla="*/ 106347 h 307681"/>
                  <a:gd name="connsiteX8" fmla="*/ 131882 w 178683"/>
                  <a:gd name="connsiteY8" fmla="*/ 33105 h 307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683" h="307681">
                    <a:moveTo>
                      <a:pt x="131882" y="33105"/>
                    </a:moveTo>
                    <a:cubicBezTo>
                      <a:pt x="113813" y="16005"/>
                      <a:pt x="91873" y="4067"/>
                      <a:pt x="67028" y="1163"/>
                    </a:cubicBezTo>
                    <a:cubicBezTo>
                      <a:pt x="55736" y="-128"/>
                      <a:pt x="6370" y="-2709"/>
                      <a:pt x="885" y="9229"/>
                    </a:cubicBezTo>
                    <a:cubicBezTo>
                      <a:pt x="-1051" y="13746"/>
                      <a:pt x="562" y="18909"/>
                      <a:pt x="2175" y="23748"/>
                    </a:cubicBezTo>
                    <a:cubicBezTo>
                      <a:pt x="37344" y="122802"/>
                      <a:pt x="77353" y="220565"/>
                      <a:pt x="137367" y="307681"/>
                    </a:cubicBezTo>
                    <a:cubicBezTo>
                      <a:pt x="118975" y="280901"/>
                      <a:pt x="114458" y="207014"/>
                      <a:pt x="144788" y="188623"/>
                    </a:cubicBezTo>
                    <a:cubicBezTo>
                      <a:pt x="161565" y="178298"/>
                      <a:pt x="179311" y="177976"/>
                      <a:pt x="178666" y="155067"/>
                    </a:cubicBezTo>
                    <a:cubicBezTo>
                      <a:pt x="178343" y="138289"/>
                      <a:pt x="169955" y="122480"/>
                      <a:pt x="165760" y="106347"/>
                    </a:cubicBezTo>
                    <a:cubicBezTo>
                      <a:pt x="159630" y="80535"/>
                      <a:pt x="151886" y="52142"/>
                      <a:pt x="131882" y="33105"/>
                    </a:cubicBezTo>
                    <a:close/>
                  </a:path>
                </a:pathLst>
              </a:custGeom>
              <a:solidFill>
                <a:srgbClr val="302318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65F3CDE-01EA-FD17-98F4-1D2E6CF10869}"/>
                  </a:ext>
                </a:extLst>
              </p:cNvPr>
              <p:cNvSpPr/>
              <p:nvPr/>
            </p:nvSpPr>
            <p:spPr>
              <a:xfrm>
                <a:off x="1029733" y="3188376"/>
                <a:ext cx="127835" cy="344501"/>
              </a:xfrm>
              <a:custGeom>
                <a:avLst/>
                <a:gdLst>
                  <a:gd name="connsiteX0" fmla="*/ 6114 w 127835"/>
                  <a:gd name="connsiteY0" fmla="*/ 77992 h 344501"/>
                  <a:gd name="connsiteX1" fmla="*/ 51930 w 127835"/>
                  <a:gd name="connsiteY1" fmla="*/ 21851 h 344501"/>
                  <a:gd name="connsiteX2" fmla="*/ 115493 w 127835"/>
                  <a:gd name="connsiteY2" fmla="*/ 1846 h 344501"/>
                  <a:gd name="connsiteX3" fmla="*/ 120332 w 127835"/>
                  <a:gd name="connsiteY3" fmla="*/ 15398 h 344501"/>
                  <a:gd name="connsiteX4" fmla="*/ 127753 w 127835"/>
                  <a:gd name="connsiteY4" fmla="*/ 184467 h 344501"/>
                  <a:gd name="connsiteX5" fmla="*/ 109362 w 127835"/>
                  <a:gd name="connsiteY5" fmla="*/ 344502 h 344501"/>
                  <a:gd name="connsiteX6" fmla="*/ 58706 w 127835"/>
                  <a:gd name="connsiteY6" fmla="*/ 224798 h 344501"/>
                  <a:gd name="connsiteX7" fmla="*/ 13857 w 127835"/>
                  <a:gd name="connsiteY7" fmla="*/ 208343 h 344501"/>
                  <a:gd name="connsiteX8" fmla="*/ 5468 w 127835"/>
                  <a:gd name="connsiteY8" fmla="*/ 158655 h 344501"/>
                  <a:gd name="connsiteX9" fmla="*/ 6114 w 127835"/>
                  <a:gd name="connsiteY9" fmla="*/ 77992 h 34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835" h="344501">
                    <a:moveTo>
                      <a:pt x="6114" y="77992"/>
                    </a:moveTo>
                    <a:cubicBezTo>
                      <a:pt x="15471" y="54761"/>
                      <a:pt x="30312" y="35079"/>
                      <a:pt x="51930" y="21851"/>
                    </a:cubicBezTo>
                    <a:cubicBezTo>
                      <a:pt x="61610" y="16043"/>
                      <a:pt x="105813" y="-6543"/>
                      <a:pt x="115493" y="1846"/>
                    </a:cubicBezTo>
                    <a:cubicBezTo>
                      <a:pt x="119365" y="5073"/>
                      <a:pt x="120010" y="10558"/>
                      <a:pt x="120332" y="15398"/>
                    </a:cubicBezTo>
                    <a:cubicBezTo>
                      <a:pt x="125172" y="71539"/>
                      <a:pt x="128399" y="128003"/>
                      <a:pt x="127753" y="184467"/>
                    </a:cubicBezTo>
                    <a:cubicBezTo>
                      <a:pt x="126786" y="239640"/>
                      <a:pt x="117106" y="290296"/>
                      <a:pt x="109362" y="344502"/>
                    </a:cubicBezTo>
                    <a:cubicBezTo>
                      <a:pt x="93230" y="314818"/>
                      <a:pt x="100651" y="229960"/>
                      <a:pt x="58706" y="224798"/>
                    </a:cubicBezTo>
                    <a:cubicBezTo>
                      <a:pt x="39347" y="222539"/>
                      <a:pt x="22891" y="229315"/>
                      <a:pt x="13857" y="208343"/>
                    </a:cubicBezTo>
                    <a:cubicBezTo>
                      <a:pt x="7082" y="192856"/>
                      <a:pt x="8372" y="174787"/>
                      <a:pt x="5468" y="158655"/>
                    </a:cubicBezTo>
                    <a:cubicBezTo>
                      <a:pt x="629" y="132520"/>
                      <a:pt x="-4211" y="103481"/>
                      <a:pt x="6114" y="77992"/>
                    </a:cubicBezTo>
                    <a:close/>
                  </a:path>
                </a:pathLst>
              </a:custGeom>
              <a:solidFill>
                <a:srgbClr val="302318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D38EBE60-3227-194C-7DEA-B5F5D8DDB6DA}"/>
                  </a:ext>
                </a:extLst>
              </p:cNvPr>
              <p:cNvSpPr/>
              <p:nvPr/>
            </p:nvSpPr>
            <p:spPr>
              <a:xfrm>
                <a:off x="1650176" y="3835847"/>
                <a:ext cx="275299" cy="193709"/>
              </a:xfrm>
              <a:custGeom>
                <a:avLst/>
                <a:gdLst>
                  <a:gd name="connsiteX0" fmla="*/ 130029 w 275299"/>
                  <a:gd name="connsiteY0" fmla="*/ 28716 h 193709"/>
                  <a:gd name="connsiteX1" fmla="*/ 0 w 275299"/>
                  <a:gd name="connsiteY1" fmla="*/ 34201 h 193709"/>
                  <a:gd name="connsiteX2" fmla="*/ 102926 w 275299"/>
                  <a:gd name="connsiteY2" fmla="*/ 189073 h 193709"/>
                  <a:gd name="connsiteX3" fmla="*/ 244248 w 275299"/>
                  <a:gd name="connsiteY3" fmla="*/ 145516 h 193709"/>
                  <a:gd name="connsiteX4" fmla="*/ 273609 w 275299"/>
                  <a:gd name="connsiteY4" fmla="*/ 30329 h 193709"/>
                  <a:gd name="connsiteX5" fmla="*/ 265865 w 275299"/>
                  <a:gd name="connsiteY5" fmla="*/ 0 h 193709"/>
                  <a:gd name="connsiteX6" fmla="*/ 130029 w 275299"/>
                  <a:gd name="connsiteY6" fmla="*/ 28716 h 193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5299" h="193709">
                    <a:moveTo>
                      <a:pt x="130029" y="28716"/>
                    </a:moveTo>
                    <a:cubicBezTo>
                      <a:pt x="87439" y="35169"/>
                      <a:pt x="43236" y="34846"/>
                      <a:pt x="0" y="34201"/>
                    </a:cubicBezTo>
                    <a:cubicBezTo>
                      <a:pt x="6453" y="102603"/>
                      <a:pt x="38073" y="170360"/>
                      <a:pt x="102926" y="189073"/>
                    </a:cubicBezTo>
                    <a:cubicBezTo>
                      <a:pt x="153260" y="203593"/>
                      <a:pt x="207465" y="182620"/>
                      <a:pt x="244248" y="145516"/>
                    </a:cubicBezTo>
                    <a:cubicBezTo>
                      <a:pt x="272964" y="116477"/>
                      <a:pt x="278771" y="71306"/>
                      <a:pt x="273609" y="30329"/>
                    </a:cubicBezTo>
                    <a:cubicBezTo>
                      <a:pt x="272318" y="20650"/>
                      <a:pt x="270382" y="8389"/>
                      <a:pt x="265865" y="0"/>
                    </a:cubicBezTo>
                    <a:cubicBezTo>
                      <a:pt x="222630" y="17100"/>
                      <a:pt x="176491" y="25812"/>
                      <a:pt x="130029" y="28716"/>
                    </a:cubicBezTo>
                    <a:close/>
                  </a:path>
                </a:pathLst>
              </a:custGeom>
              <a:solidFill>
                <a:srgbClr val="CC8352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363B52E2-84F0-2599-5D90-CAE346AE9208}"/>
                </a:ext>
              </a:extLst>
            </p:cNvPr>
            <p:cNvSpPr/>
            <p:nvPr/>
          </p:nvSpPr>
          <p:spPr>
            <a:xfrm>
              <a:off x="1111534" y="4097997"/>
              <a:ext cx="298911" cy="620536"/>
            </a:xfrm>
            <a:custGeom>
              <a:avLst/>
              <a:gdLst>
                <a:gd name="connsiteX0" fmla="*/ 253740 w 298911"/>
                <a:gd name="connsiteY0" fmla="*/ 494143 h 620536"/>
                <a:gd name="connsiteX1" fmla="*/ 256644 w 298911"/>
                <a:gd name="connsiteY1" fmla="*/ 558673 h 620536"/>
                <a:gd name="connsiteX2" fmla="*/ 246319 w 298911"/>
                <a:gd name="connsiteY2" fmla="*/ 608684 h 620536"/>
                <a:gd name="connsiteX3" fmla="*/ 182757 w 298911"/>
                <a:gd name="connsiteY3" fmla="*/ 615137 h 620536"/>
                <a:gd name="connsiteX4" fmla="*/ 64989 w 298911"/>
                <a:gd name="connsiteY4" fmla="*/ 552865 h 620536"/>
                <a:gd name="connsiteX5" fmla="*/ 1104 w 298911"/>
                <a:gd name="connsiteY5" fmla="*/ 438324 h 620536"/>
                <a:gd name="connsiteX6" fmla="*/ 26271 w 298911"/>
                <a:gd name="connsiteY6" fmla="*/ 360565 h 620536"/>
                <a:gd name="connsiteX7" fmla="*/ 44016 w 298911"/>
                <a:gd name="connsiteY7" fmla="*/ 321525 h 620536"/>
                <a:gd name="connsiteX8" fmla="*/ 25303 w 298911"/>
                <a:gd name="connsiteY8" fmla="*/ 184721 h 620536"/>
                <a:gd name="connsiteX9" fmla="*/ 61117 w 298911"/>
                <a:gd name="connsiteY9" fmla="*/ 170847 h 620536"/>
                <a:gd name="connsiteX10" fmla="*/ 65311 w 298911"/>
                <a:gd name="connsiteY10" fmla="*/ 9844 h 620536"/>
                <a:gd name="connsiteX11" fmla="*/ 72410 w 298911"/>
                <a:gd name="connsiteY11" fmla="*/ 1132 h 620536"/>
                <a:gd name="connsiteX12" fmla="*/ 90478 w 298911"/>
                <a:gd name="connsiteY12" fmla="*/ 4681 h 620536"/>
                <a:gd name="connsiteX13" fmla="*/ 189855 w 298911"/>
                <a:gd name="connsiteY13" fmla="*/ 82440 h 620536"/>
                <a:gd name="connsiteX14" fmla="*/ 298912 w 298911"/>
                <a:gd name="connsiteY14" fmla="*/ 142776 h 620536"/>
                <a:gd name="connsiteX15" fmla="*/ 269873 w 298911"/>
                <a:gd name="connsiteY15" fmla="*/ 214082 h 620536"/>
                <a:gd name="connsiteX16" fmla="*/ 256967 w 298911"/>
                <a:gd name="connsiteY16" fmla="*/ 316040 h 620536"/>
                <a:gd name="connsiteX17" fmla="*/ 253740 w 298911"/>
                <a:gd name="connsiteY17" fmla="*/ 494143 h 62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8911" h="620536">
                  <a:moveTo>
                    <a:pt x="253740" y="494143"/>
                  </a:moveTo>
                  <a:cubicBezTo>
                    <a:pt x="254386" y="515438"/>
                    <a:pt x="255354" y="537055"/>
                    <a:pt x="256644" y="558673"/>
                  </a:cubicBezTo>
                  <a:cubicBezTo>
                    <a:pt x="257612" y="576096"/>
                    <a:pt x="258257" y="595778"/>
                    <a:pt x="246319" y="608684"/>
                  </a:cubicBezTo>
                  <a:cubicBezTo>
                    <a:pt x="231155" y="625139"/>
                    <a:pt x="204374" y="621590"/>
                    <a:pt x="182757" y="615137"/>
                  </a:cubicBezTo>
                  <a:cubicBezTo>
                    <a:pt x="139844" y="602231"/>
                    <a:pt x="98545" y="582549"/>
                    <a:pt x="64989" y="552865"/>
                  </a:cubicBezTo>
                  <a:cubicBezTo>
                    <a:pt x="31756" y="523181"/>
                    <a:pt x="6911" y="482527"/>
                    <a:pt x="1104" y="438324"/>
                  </a:cubicBezTo>
                  <a:cubicBezTo>
                    <a:pt x="-2768" y="409608"/>
                    <a:pt x="4975" y="380570"/>
                    <a:pt x="26271" y="360565"/>
                  </a:cubicBezTo>
                  <a:cubicBezTo>
                    <a:pt x="45307" y="342497"/>
                    <a:pt x="56277" y="348950"/>
                    <a:pt x="44016" y="321525"/>
                  </a:cubicBezTo>
                  <a:cubicBezTo>
                    <a:pt x="24657" y="280225"/>
                    <a:pt x="-32775" y="228601"/>
                    <a:pt x="25303" y="184721"/>
                  </a:cubicBezTo>
                  <a:cubicBezTo>
                    <a:pt x="35627" y="176977"/>
                    <a:pt x="48211" y="173105"/>
                    <a:pt x="61117" y="170847"/>
                  </a:cubicBezTo>
                  <a:cubicBezTo>
                    <a:pt x="37886" y="120191"/>
                    <a:pt x="39499" y="59210"/>
                    <a:pt x="65311" y="9844"/>
                  </a:cubicBezTo>
                  <a:cubicBezTo>
                    <a:pt x="66925" y="6618"/>
                    <a:pt x="69183" y="3068"/>
                    <a:pt x="72410" y="1132"/>
                  </a:cubicBezTo>
                  <a:cubicBezTo>
                    <a:pt x="78217" y="-1771"/>
                    <a:pt x="84993" y="1455"/>
                    <a:pt x="90478" y="4681"/>
                  </a:cubicBezTo>
                  <a:cubicBezTo>
                    <a:pt x="126615" y="26299"/>
                    <a:pt x="157267" y="55660"/>
                    <a:pt x="189855" y="82440"/>
                  </a:cubicBezTo>
                  <a:cubicBezTo>
                    <a:pt x="223733" y="110188"/>
                    <a:pt x="257612" y="128902"/>
                    <a:pt x="298912" y="142776"/>
                  </a:cubicBezTo>
                  <a:cubicBezTo>
                    <a:pt x="290522" y="166975"/>
                    <a:pt x="276648" y="188270"/>
                    <a:pt x="269873" y="214082"/>
                  </a:cubicBezTo>
                  <a:cubicBezTo>
                    <a:pt x="261484" y="247315"/>
                    <a:pt x="259225" y="281839"/>
                    <a:pt x="256967" y="316040"/>
                  </a:cubicBezTo>
                  <a:cubicBezTo>
                    <a:pt x="253095" y="375730"/>
                    <a:pt x="251804" y="434775"/>
                    <a:pt x="253740" y="494143"/>
                  </a:cubicBezTo>
                  <a:close/>
                </a:path>
              </a:pathLst>
            </a:custGeom>
            <a:solidFill>
              <a:srgbClr val="FDCB5C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7901408B-126F-8B14-923A-A7724AC4C34F}"/>
                </a:ext>
              </a:extLst>
            </p:cNvPr>
            <p:cNvSpPr/>
            <p:nvPr/>
          </p:nvSpPr>
          <p:spPr>
            <a:xfrm>
              <a:off x="2225787" y="3959109"/>
              <a:ext cx="334912" cy="633989"/>
            </a:xfrm>
            <a:custGeom>
              <a:avLst/>
              <a:gdLst>
                <a:gd name="connsiteX0" fmla="*/ 91956 w 334912"/>
                <a:gd name="connsiteY0" fmla="*/ 513650 h 633989"/>
                <a:gd name="connsiteX1" fmla="*/ 97764 w 334912"/>
                <a:gd name="connsiteY1" fmla="*/ 577858 h 633989"/>
                <a:gd name="connsiteX2" fmla="*/ 114864 w 334912"/>
                <a:gd name="connsiteY2" fmla="*/ 625933 h 633989"/>
                <a:gd name="connsiteX3" fmla="*/ 178749 w 334912"/>
                <a:gd name="connsiteY3" fmla="*/ 623997 h 633989"/>
                <a:gd name="connsiteX4" fmla="*/ 286838 w 334912"/>
                <a:gd name="connsiteY4" fmla="*/ 546561 h 633989"/>
                <a:gd name="connsiteX5" fmla="*/ 334913 w 334912"/>
                <a:gd name="connsiteY5" fmla="*/ 424276 h 633989"/>
                <a:gd name="connsiteX6" fmla="*/ 299744 w 334912"/>
                <a:gd name="connsiteY6" fmla="*/ 350389 h 633989"/>
                <a:gd name="connsiteX7" fmla="*/ 277158 w 334912"/>
                <a:gd name="connsiteY7" fmla="*/ 314252 h 633989"/>
                <a:gd name="connsiteX8" fmla="*/ 276835 w 334912"/>
                <a:gd name="connsiteY8" fmla="*/ 176157 h 633989"/>
                <a:gd name="connsiteX9" fmla="*/ 239731 w 334912"/>
                <a:gd name="connsiteY9" fmla="*/ 167123 h 633989"/>
                <a:gd name="connsiteX10" fmla="*/ 213918 w 334912"/>
                <a:gd name="connsiteY10" fmla="*/ 8056 h 633989"/>
                <a:gd name="connsiteX11" fmla="*/ 205529 w 334912"/>
                <a:gd name="connsiteY11" fmla="*/ 635 h 633989"/>
                <a:gd name="connsiteX12" fmla="*/ 188106 w 334912"/>
                <a:gd name="connsiteY12" fmla="*/ 6443 h 633989"/>
                <a:gd name="connsiteX13" fmla="*/ 100022 w 334912"/>
                <a:gd name="connsiteY13" fmla="*/ 96785 h 633989"/>
                <a:gd name="connsiteX14" fmla="*/ 0 w 334912"/>
                <a:gd name="connsiteY14" fmla="*/ 171318 h 633989"/>
                <a:gd name="connsiteX15" fmla="*/ 38395 w 334912"/>
                <a:gd name="connsiteY15" fmla="*/ 238106 h 633989"/>
                <a:gd name="connsiteX16" fmla="*/ 65176 w 334912"/>
                <a:gd name="connsiteY16" fmla="*/ 337483 h 633989"/>
                <a:gd name="connsiteX17" fmla="*/ 91956 w 334912"/>
                <a:gd name="connsiteY17" fmla="*/ 513650 h 633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4912" h="633989">
                  <a:moveTo>
                    <a:pt x="91956" y="513650"/>
                  </a:moveTo>
                  <a:cubicBezTo>
                    <a:pt x="94214" y="534945"/>
                    <a:pt x="96150" y="556240"/>
                    <a:pt x="97764" y="577858"/>
                  </a:cubicBezTo>
                  <a:cubicBezTo>
                    <a:pt x="99054" y="595281"/>
                    <a:pt x="101313" y="614640"/>
                    <a:pt x="114864" y="625933"/>
                  </a:cubicBezTo>
                  <a:cubicBezTo>
                    <a:pt x="132287" y="640129"/>
                    <a:pt x="158422" y="633031"/>
                    <a:pt x="178749" y="623997"/>
                  </a:cubicBezTo>
                  <a:cubicBezTo>
                    <a:pt x="219403" y="605606"/>
                    <a:pt x="257799" y="580439"/>
                    <a:pt x="286838" y="546561"/>
                  </a:cubicBezTo>
                  <a:cubicBezTo>
                    <a:pt x="315876" y="512682"/>
                    <a:pt x="334913" y="469124"/>
                    <a:pt x="334913" y="424276"/>
                  </a:cubicBezTo>
                  <a:cubicBezTo>
                    <a:pt x="334590" y="395237"/>
                    <a:pt x="323297" y="367489"/>
                    <a:pt x="299744" y="350389"/>
                  </a:cubicBezTo>
                  <a:cubicBezTo>
                    <a:pt x="278449" y="334902"/>
                    <a:pt x="268447" y="342645"/>
                    <a:pt x="277158" y="314252"/>
                  </a:cubicBezTo>
                  <a:cubicBezTo>
                    <a:pt x="290387" y="270694"/>
                    <a:pt x="340398" y="211649"/>
                    <a:pt x="276835" y="176157"/>
                  </a:cubicBezTo>
                  <a:cubicBezTo>
                    <a:pt x="265543" y="170027"/>
                    <a:pt x="252314" y="167768"/>
                    <a:pt x="239731" y="167123"/>
                  </a:cubicBezTo>
                  <a:cubicBezTo>
                    <a:pt x="255863" y="113886"/>
                    <a:pt x="246183" y="53550"/>
                    <a:pt x="213918" y="8056"/>
                  </a:cubicBezTo>
                  <a:cubicBezTo>
                    <a:pt x="211660" y="4830"/>
                    <a:pt x="209078" y="1926"/>
                    <a:pt x="205529" y="635"/>
                  </a:cubicBezTo>
                  <a:cubicBezTo>
                    <a:pt x="199399" y="-1623"/>
                    <a:pt x="192946" y="2571"/>
                    <a:pt x="188106" y="6443"/>
                  </a:cubicBezTo>
                  <a:cubicBezTo>
                    <a:pt x="155196" y="32578"/>
                    <a:pt x="128738" y="66134"/>
                    <a:pt x="100022" y="96785"/>
                  </a:cubicBezTo>
                  <a:cubicBezTo>
                    <a:pt x="70338" y="128728"/>
                    <a:pt x="39041" y="151959"/>
                    <a:pt x="0" y="171318"/>
                  </a:cubicBezTo>
                  <a:cubicBezTo>
                    <a:pt x="11615" y="194226"/>
                    <a:pt x="28071" y="213262"/>
                    <a:pt x="38395" y="238106"/>
                  </a:cubicBezTo>
                  <a:cubicBezTo>
                    <a:pt x="51302" y="270049"/>
                    <a:pt x="58077" y="303927"/>
                    <a:pt x="65176" y="337483"/>
                  </a:cubicBezTo>
                  <a:cubicBezTo>
                    <a:pt x="76791" y="396205"/>
                    <a:pt x="85825" y="454605"/>
                    <a:pt x="91956" y="513650"/>
                  </a:cubicBezTo>
                  <a:close/>
                </a:path>
              </a:pathLst>
            </a:custGeom>
            <a:solidFill>
              <a:srgbClr val="FDCB5C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50B7E55-F2DA-8ED4-C3CF-D965AACFE9B8}"/>
                </a:ext>
              </a:extLst>
            </p:cNvPr>
            <p:cNvSpPr/>
            <p:nvPr/>
          </p:nvSpPr>
          <p:spPr>
            <a:xfrm>
              <a:off x="1146516" y="3514809"/>
              <a:ext cx="62271" cy="309744"/>
            </a:xfrm>
            <a:custGeom>
              <a:avLst/>
              <a:gdLst>
                <a:gd name="connsiteX0" fmla="*/ 0 w 62271"/>
                <a:gd name="connsiteY0" fmla="*/ 0 h 309744"/>
                <a:gd name="connsiteX1" fmla="*/ 62272 w 62271"/>
                <a:gd name="connsiteY1" fmla="*/ 309745 h 30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271" h="309744">
                  <a:moveTo>
                    <a:pt x="0" y="0"/>
                  </a:moveTo>
                  <a:cubicBezTo>
                    <a:pt x="36782" y="99054"/>
                    <a:pt x="49688" y="204883"/>
                    <a:pt x="62272" y="309745"/>
                  </a:cubicBezTo>
                </a:path>
              </a:pathLst>
            </a:custGeom>
            <a:noFill/>
            <a:ln w="16130" cap="rnd">
              <a:solidFill>
                <a:srgbClr val="DD996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731C901-9277-7902-4F66-A6C25EE8675A}"/>
                </a:ext>
              </a:extLst>
            </p:cNvPr>
            <p:cNvSpPr/>
            <p:nvPr/>
          </p:nvSpPr>
          <p:spPr>
            <a:xfrm>
              <a:off x="2309060" y="3404463"/>
              <a:ext cx="41908" cy="304259"/>
            </a:xfrm>
            <a:custGeom>
              <a:avLst/>
              <a:gdLst>
                <a:gd name="connsiteX0" fmla="*/ 2876 w 41908"/>
                <a:gd name="connsiteY0" fmla="*/ 0 h 304259"/>
                <a:gd name="connsiteX1" fmla="*/ 20299 w 41908"/>
                <a:gd name="connsiteY1" fmla="*/ 199076 h 304259"/>
                <a:gd name="connsiteX2" fmla="*/ 41594 w 41908"/>
                <a:gd name="connsiteY2" fmla="*/ 304260 h 30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08" h="304259">
                  <a:moveTo>
                    <a:pt x="2876" y="0"/>
                  </a:moveTo>
                  <a:cubicBezTo>
                    <a:pt x="-4223" y="66789"/>
                    <a:pt x="1908" y="134545"/>
                    <a:pt x="20299" y="199076"/>
                  </a:cubicBezTo>
                  <a:cubicBezTo>
                    <a:pt x="30301" y="233599"/>
                    <a:pt x="44175" y="268445"/>
                    <a:pt x="41594" y="304260"/>
                  </a:cubicBezTo>
                </a:path>
              </a:pathLst>
            </a:custGeom>
            <a:noFill/>
            <a:ln w="16130" cap="rnd">
              <a:solidFill>
                <a:srgbClr val="DD996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8BEFA94D-AB91-EC34-2598-64245C40A80B}"/>
                </a:ext>
              </a:extLst>
            </p:cNvPr>
            <p:cNvSpPr/>
            <p:nvPr/>
          </p:nvSpPr>
          <p:spPr>
            <a:xfrm>
              <a:off x="1569513" y="4117521"/>
              <a:ext cx="493657" cy="98502"/>
            </a:xfrm>
            <a:custGeom>
              <a:avLst/>
              <a:gdLst>
                <a:gd name="connsiteX0" fmla="*/ 0 w 493657"/>
                <a:gd name="connsiteY0" fmla="*/ 61304 h 98502"/>
                <a:gd name="connsiteX1" fmla="*/ 493658 w 493657"/>
                <a:gd name="connsiteY1" fmla="*/ 0 h 9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3657" h="98502">
                  <a:moveTo>
                    <a:pt x="0" y="61304"/>
                  </a:moveTo>
                  <a:cubicBezTo>
                    <a:pt x="0" y="61304"/>
                    <a:pt x="228115" y="177135"/>
                    <a:pt x="493658" y="0"/>
                  </a:cubicBezTo>
                </a:path>
              </a:pathLst>
            </a:custGeom>
            <a:noFill/>
            <a:ln w="24195" cap="rnd">
              <a:solidFill>
                <a:srgbClr val="DD996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1D7DDBA7-35F3-F010-57E0-89219791CD18}"/>
                </a:ext>
              </a:extLst>
            </p:cNvPr>
            <p:cNvSpPr/>
            <p:nvPr/>
          </p:nvSpPr>
          <p:spPr>
            <a:xfrm>
              <a:off x="1676310" y="2668496"/>
              <a:ext cx="130544" cy="521403"/>
            </a:xfrm>
            <a:custGeom>
              <a:avLst/>
              <a:gdLst>
                <a:gd name="connsiteX0" fmla="*/ 0 w 130544"/>
                <a:gd name="connsiteY0" fmla="*/ 521404 h 521403"/>
                <a:gd name="connsiteX1" fmla="*/ 112928 w 130544"/>
                <a:gd name="connsiteY1" fmla="*/ 273930 h 521403"/>
                <a:gd name="connsiteX2" fmla="*/ 129706 w 130544"/>
                <a:gd name="connsiteY2" fmla="*/ 0 h 52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544" h="521403">
                  <a:moveTo>
                    <a:pt x="0" y="521404"/>
                  </a:moveTo>
                  <a:cubicBezTo>
                    <a:pt x="59691" y="451711"/>
                    <a:pt x="94860" y="363627"/>
                    <a:pt x="112928" y="273930"/>
                  </a:cubicBezTo>
                  <a:cubicBezTo>
                    <a:pt x="130674" y="183911"/>
                    <a:pt x="131965" y="91633"/>
                    <a:pt x="129706" y="0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025CAEE-6304-FE84-AEC1-7B2752A6DBF1}"/>
                </a:ext>
              </a:extLst>
            </p:cNvPr>
            <p:cNvSpPr/>
            <p:nvPr/>
          </p:nvSpPr>
          <p:spPr>
            <a:xfrm>
              <a:off x="1292032" y="2662043"/>
              <a:ext cx="394030" cy="643365"/>
            </a:xfrm>
            <a:custGeom>
              <a:avLst/>
              <a:gdLst>
                <a:gd name="connsiteX0" fmla="*/ 0 w 394030"/>
                <a:gd name="connsiteY0" fmla="*/ 643366 h 643365"/>
                <a:gd name="connsiteX1" fmla="*/ 63563 w 394030"/>
                <a:gd name="connsiteY1" fmla="*/ 616586 h 643365"/>
                <a:gd name="connsiteX2" fmla="*/ 392345 w 394030"/>
                <a:gd name="connsiteY2" fmla="*/ 0 h 643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4030" h="643365">
                  <a:moveTo>
                    <a:pt x="0" y="643366"/>
                  </a:moveTo>
                  <a:cubicBezTo>
                    <a:pt x="22586" y="638203"/>
                    <a:pt x="43558" y="627878"/>
                    <a:pt x="63563" y="616586"/>
                  </a:cubicBezTo>
                  <a:cubicBezTo>
                    <a:pt x="277158" y="495269"/>
                    <a:pt x="410736" y="245215"/>
                    <a:pt x="392345" y="0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953B4822-2B55-9963-5BD6-A64699D6D5C9}"/>
                </a:ext>
              </a:extLst>
            </p:cNvPr>
            <p:cNvSpPr/>
            <p:nvPr/>
          </p:nvSpPr>
          <p:spPr>
            <a:xfrm>
              <a:off x="1033265" y="2676240"/>
              <a:ext cx="384278" cy="676276"/>
            </a:xfrm>
            <a:custGeom>
              <a:avLst/>
              <a:gdLst>
                <a:gd name="connsiteX0" fmla="*/ 0 w 384278"/>
                <a:gd name="connsiteY0" fmla="*/ 676276 h 676276"/>
                <a:gd name="connsiteX1" fmla="*/ 73887 w 384278"/>
                <a:gd name="connsiteY1" fmla="*/ 634009 h 676276"/>
                <a:gd name="connsiteX2" fmla="*/ 384279 w 384278"/>
                <a:gd name="connsiteY2" fmla="*/ 0 h 67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278" h="676276">
                  <a:moveTo>
                    <a:pt x="0" y="676276"/>
                  </a:moveTo>
                  <a:cubicBezTo>
                    <a:pt x="28393" y="672082"/>
                    <a:pt x="52270" y="653045"/>
                    <a:pt x="73887" y="634009"/>
                  </a:cubicBezTo>
                  <a:cubicBezTo>
                    <a:pt x="253282" y="472683"/>
                    <a:pt x="366855" y="240375"/>
                    <a:pt x="384279" y="0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B3D774E-CD96-27D4-C030-33B6AF4E1185}"/>
                </a:ext>
              </a:extLst>
            </p:cNvPr>
            <p:cNvSpPr/>
            <p:nvPr/>
          </p:nvSpPr>
          <p:spPr>
            <a:xfrm>
              <a:off x="1897973" y="2675917"/>
              <a:ext cx="428481" cy="508497"/>
            </a:xfrm>
            <a:custGeom>
              <a:avLst/>
              <a:gdLst>
                <a:gd name="connsiteX0" fmla="*/ 0 w 428481"/>
                <a:gd name="connsiteY0" fmla="*/ 0 h 508497"/>
                <a:gd name="connsiteX1" fmla="*/ 123899 w 428481"/>
                <a:gd name="connsiteY1" fmla="*/ 319424 h 508497"/>
                <a:gd name="connsiteX2" fmla="*/ 205852 w 428481"/>
                <a:gd name="connsiteY2" fmla="*/ 421382 h 508497"/>
                <a:gd name="connsiteX3" fmla="*/ 428482 w 428481"/>
                <a:gd name="connsiteY3" fmla="*/ 508498 h 508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481" h="508497">
                  <a:moveTo>
                    <a:pt x="0" y="0"/>
                  </a:moveTo>
                  <a:cubicBezTo>
                    <a:pt x="21940" y="112605"/>
                    <a:pt x="64208" y="221338"/>
                    <a:pt x="123899" y="319424"/>
                  </a:cubicBezTo>
                  <a:cubicBezTo>
                    <a:pt x="146807" y="356852"/>
                    <a:pt x="172296" y="393311"/>
                    <a:pt x="205852" y="421382"/>
                  </a:cubicBezTo>
                  <a:cubicBezTo>
                    <a:pt x="267801" y="473006"/>
                    <a:pt x="349755" y="492042"/>
                    <a:pt x="428482" y="508498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4759C82-7991-D46F-F8AE-E29EB8470185}"/>
                </a:ext>
              </a:extLst>
            </p:cNvPr>
            <p:cNvSpPr/>
            <p:nvPr/>
          </p:nvSpPr>
          <p:spPr>
            <a:xfrm>
              <a:off x="2051878" y="2743029"/>
              <a:ext cx="274576" cy="341687"/>
            </a:xfrm>
            <a:custGeom>
              <a:avLst/>
              <a:gdLst>
                <a:gd name="connsiteX0" fmla="*/ 0 w 274576"/>
                <a:gd name="connsiteY0" fmla="*/ 0 h 341687"/>
                <a:gd name="connsiteX1" fmla="*/ 274577 w 274576"/>
                <a:gd name="connsiteY1" fmla="*/ 341687 h 341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4576" h="341687">
                  <a:moveTo>
                    <a:pt x="0" y="0"/>
                  </a:moveTo>
                  <a:cubicBezTo>
                    <a:pt x="50979" y="139708"/>
                    <a:pt x="149065" y="261670"/>
                    <a:pt x="274577" y="341687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319F0D48-16EF-6EA2-E738-49F8B528F185}"/>
                </a:ext>
              </a:extLst>
            </p:cNvPr>
            <p:cNvSpPr/>
            <p:nvPr/>
          </p:nvSpPr>
          <p:spPr>
            <a:xfrm>
              <a:off x="1011325" y="2735285"/>
              <a:ext cx="252636" cy="515273"/>
            </a:xfrm>
            <a:custGeom>
              <a:avLst/>
              <a:gdLst>
                <a:gd name="connsiteX0" fmla="*/ 252637 w 252636"/>
                <a:gd name="connsiteY0" fmla="*/ 0 h 515273"/>
                <a:gd name="connsiteX1" fmla="*/ 0 w 252636"/>
                <a:gd name="connsiteY1" fmla="*/ 515273 h 51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636" h="515273">
                  <a:moveTo>
                    <a:pt x="252637" y="0"/>
                  </a:moveTo>
                  <a:cubicBezTo>
                    <a:pt x="118736" y="139063"/>
                    <a:pt x="57109" y="330717"/>
                    <a:pt x="0" y="515273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7425615A-B970-C04D-5171-C8AFBD79CF34}"/>
                </a:ext>
              </a:extLst>
            </p:cNvPr>
            <p:cNvSpPr/>
            <p:nvPr/>
          </p:nvSpPr>
          <p:spPr>
            <a:xfrm>
              <a:off x="1838605" y="2927262"/>
              <a:ext cx="400733" cy="297106"/>
            </a:xfrm>
            <a:custGeom>
              <a:avLst/>
              <a:gdLst>
                <a:gd name="connsiteX0" fmla="*/ 0 w 400733"/>
                <a:gd name="connsiteY0" fmla="*/ 0 h 297106"/>
                <a:gd name="connsiteX1" fmla="*/ 138095 w 400733"/>
                <a:gd name="connsiteY1" fmla="*/ 231341 h 297106"/>
                <a:gd name="connsiteX2" fmla="*/ 400734 w 400733"/>
                <a:gd name="connsiteY2" fmla="*/ 291999 h 29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0733" h="297106">
                  <a:moveTo>
                    <a:pt x="0" y="0"/>
                  </a:moveTo>
                  <a:cubicBezTo>
                    <a:pt x="12583" y="91310"/>
                    <a:pt x="63562" y="176813"/>
                    <a:pt x="138095" y="231341"/>
                  </a:cubicBezTo>
                  <a:cubicBezTo>
                    <a:pt x="212628" y="285546"/>
                    <a:pt x="309746" y="308131"/>
                    <a:pt x="400734" y="291999"/>
                  </a:cubicBezTo>
                </a:path>
              </a:pathLst>
            </a:custGeom>
            <a:noFill/>
            <a:ln w="24195" cap="rnd">
              <a:solidFill>
                <a:srgbClr val="30231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7311F0BB-1D94-E2C0-4CE7-5DBDFF8F1516}"/>
              </a:ext>
            </a:extLst>
          </p:cNvPr>
          <p:cNvSpPr/>
          <p:nvPr/>
        </p:nvSpPr>
        <p:spPr>
          <a:xfrm>
            <a:off x="-179424" y="5228080"/>
            <a:ext cx="3975092" cy="1657455"/>
          </a:xfrm>
          <a:custGeom>
            <a:avLst/>
            <a:gdLst>
              <a:gd name="connsiteX0" fmla="*/ 2142385 w 3975092"/>
              <a:gd name="connsiteY0" fmla="*/ 97493 h 1657455"/>
              <a:gd name="connsiteX1" fmla="*/ 2345978 w 3975092"/>
              <a:gd name="connsiteY1" fmla="*/ 1666 h 1657455"/>
              <a:gd name="connsiteX2" fmla="*/ 2826730 w 3975092"/>
              <a:gd name="connsiteY2" fmla="*/ 226554 h 1657455"/>
              <a:gd name="connsiteX3" fmla="*/ 2904489 w 3975092"/>
              <a:gd name="connsiteY3" fmla="*/ 540493 h 1657455"/>
              <a:gd name="connsiteX4" fmla="*/ 3081948 w 3975092"/>
              <a:gd name="connsiteY4" fmla="*/ 426597 h 1657455"/>
              <a:gd name="connsiteX5" fmla="*/ 3302642 w 3975092"/>
              <a:gd name="connsiteY5" fmla="*/ 467251 h 1657455"/>
              <a:gd name="connsiteX6" fmla="*/ 3361687 w 3975092"/>
              <a:gd name="connsiteY6" fmla="*/ 516939 h 1657455"/>
              <a:gd name="connsiteX7" fmla="*/ 3400728 w 3975092"/>
              <a:gd name="connsiteY7" fmla="*/ 1012208 h 1657455"/>
              <a:gd name="connsiteX8" fmla="*/ 3862120 w 3975092"/>
              <a:gd name="connsiteY8" fmla="*/ 1006723 h 1657455"/>
              <a:gd name="connsiteX9" fmla="*/ 3900516 w 3975092"/>
              <a:gd name="connsiteY9" fmla="*/ 1445206 h 1657455"/>
              <a:gd name="connsiteX10" fmla="*/ 3626584 w 3975092"/>
              <a:gd name="connsiteY10" fmla="*/ 1559747 h 1657455"/>
              <a:gd name="connsiteX11" fmla="*/ 2928042 w 3975092"/>
              <a:gd name="connsiteY11" fmla="*/ 1595883 h 1657455"/>
              <a:gd name="connsiteX12" fmla="*/ 2143353 w 3975092"/>
              <a:gd name="connsiteY12" fmla="*/ 1635247 h 1657455"/>
              <a:gd name="connsiteX13" fmla="*/ 630437 w 3975092"/>
              <a:gd name="connsiteY13" fmla="*/ 1643636 h 1657455"/>
              <a:gd name="connsiteX14" fmla="*/ 263904 w 3975092"/>
              <a:gd name="connsiteY14" fmla="*/ 1586204 h 1657455"/>
              <a:gd name="connsiteX15" fmla="*/ 12235 w 3975092"/>
              <a:gd name="connsiteY15" fmla="*/ 1330664 h 1657455"/>
              <a:gd name="connsiteX16" fmla="*/ 825319 w 3975092"/>
              <a:gd name="connsiteY16" fmla="*/ 912187 h 1657455"/>
              <a:gd name="connsiteX17" fmla="*/ 844032 w 3975092"/>
              <a:gd name="connsiteY17" fmla="*/ 346257 h 1657455"/>
              <a:gd name="connsiteX18" fmla="*/ 1464170 w 3975092"/>
              <a:gd name="connsiteY18" fmla="*/ 101365 h 1657455"/>
              <a:gd name="connsiteX19" fmla="*/ 1884586 w 3975092"/>
              <a:gd name="connsiteY19" fmla="*/ 393041 h 1657455"/>
              <a:gd name="connsiteX20" fmla="*/ 1970088 w 3975092"/>
              <a:gd name="connsiteY20" fmla="*/ 262691 h 1657455"/>
              <a:gd name="connsiteX21" fmla="*/ 2083662 w 3975092"/>
              <a:gd name="connsiteY21" fmla="*/ 145568 h 1657455"/>
              <a:gd name="connsiteX22" fmla="*/ 2142385 w 3975092"/>
              <a:gd name="connsiteY22" fmla="*/ 97493 h 165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75092" h="1657455">
                <a:moveTo>
                  <a:pt x="2142385" y="97493"/>
                </a:moveTo>
                <a:cubicBezTo>
                  <a:pt x="2203689" y="50709"/>
                  <a:pt x="2275963" y="6828"/>
                  <a:pt x="2345978" y="1666"/>
                </a:cubicBezTo>
                <a:cubicBezTo>
                  <a:pt x="2528277" y="-12208"/>
                  <a:pt x="2733483" y="60388"/>
                  <a:pt x="2826730" y="226554"/>
                </a:cubicBezTo>
                <a:cubicBezTo>
                  <a:pt x="2879967" y="321413"/>
                  <a:pt x="2898036" y="432082"/>
                  <a:pt x="2904489" y="540493"/>
                </a:cubicBezTo>
                <a:cubicBezTo>
                  <a:pt x="2902230" y="503388"/>
                  <a:pt x="3052586" y="435631"/>
                  <a:pt x="3081948" y="426597"/>
                </a:cubicBezTo>
                <a:cubicBezTo>
                  <a:pt x="3154544" y="404979"/>
                  <a:pt x="3239725" y="426274"/>
                  <a:pt x="3302642" y="467251"/>
                </a:cubicBezTo>
                <a:cubicBezTo>
                  <a:pt x="3324582" y="481448"/>
                  <a:pt x="3344264" y="498225"/>
                  <a:pt x="3361687" y="516939"/>
                </a:cubicBezTo>
                <a:cubicBezTo>
                  <a:pt x="3482036" y="644709"/>
                  <a:pt x="3499459" y="862821"/>
                  <a:pt x="3400728" y="1012208"/>
                </a:cubicBezTo>
                <a:cubicBezTo>
                  <a:pt x="3533660" y="913800"/>
                  <a:pt x="3733060" y="903152"/>
                  <a:pt x="3862120" y="1006723"/>
                </a:cubicBezTo>
                <a:cubicBezTo>
                  <a:pt x="3991181" y="1110294"/>
                  <a:pt x="4017316" y="1327761"/>
                  <a:pt x="3900516" y="1445206"/>
                </a:cubicBezTo>
                <a:cubicBezTo>
                  <a:pt x="3829532" y="1516512"/>
                  <a:pt x="3725316" y="1541678"/>
                  <a:pt x="3626584" y="1559747"/>
                </a:cubicBezTo>
                <a:cubicBezTo>
                  <a:pt x="3393952" y="1602337"/>
                  <a:pt x="3164547" y="1583623"/>
                  <a:pt x="2928042" y="1595883"/>
                </a:cubicBezTo>
                <a:cubicBezTo>
                  <a:pt x="2666372" y="1609435"/>
                  <a:pt x="2405023" y="1623954"/>
                  <a:pt x="2143353" y="1635247"/>
                </a:cubicBezTo>
                <a:cubicBezTo>
                  <a:pt x="1640660" y="1657187"/>
                  <a:pt x="1126030" y="1667835"/>
                  <a:pt x="630437" y="1643636"/>
                </a:cubicBezTo>
                <a:cubicBezTo>
                  <a:pt x="506216" y="1637506"/>
                  <a:pt x="379736" y="1631053"/>
                  <a:pt x="263904" y="1586204"/>
                </a:cubicBezTo>
                <a:cubicBezTo>
                  <a:pt x="148072" y="1541356"/>
                  <a:pt x="42242" y="1451336"/>
                  <a:pt x="12235" y="1330664"/>
                </a:cubicBezTo>
                <a:cubicBezTo>
                  <a:pt x="-97144" y="891537"/>
                  <a:pt x="555582" y="880567"/>
                  <a:pt x="825319" y="912187"/>
                </a:cubicBezTo>
                <a:cubicBezTo>
                  <a:pt x="743365" y="734083"/>
                  <a:pt x="744978" y="515649"/>
                  <a:pt x="844032" y="346257"/>
                </a:cubicBezTo>
                <a:cubicBezTo>
                  <a:pt x="970189" y="130404"/>
                  <a:pt x="1223149" y="16831"/>
                  <a:pt x="1464170" y="101365"/>
                </a:cubicBezTo>
                <a:cubicBezTo>
                  <a:pt x="1628400" y="158797"/>
                  <a:pt x="1791984" y="245913"/>
                  <a:pt x="1884586" y="393041"/>
                </a:cubicBezTo>
                <a:cubicBezTo>
                  <a:pt x="1875229" y="378200"/>
                  <a:pt x="1958795" y="276887"/>
                  <a:pt x="1970088" y="262691"/>
                </a:cubicBezTo>
                <a:cubicBezTo>
                  <a:pt x="2003967" y="220101"/>
                  <a:pt x="2042363" y="180737"/>
                  <a:pt x="2083662" y="145568"/>
                </a:cubicBezTo>
                <a:cubicBezTo>
                  <a:pt x="2101408" y="129758"/>
                  <a:pt x="2121090" y="113303"/>
                  <a:pt x="2142385" y="97493"/>
                </a:cubicBezTo>
                <a:close/>
              </a:path>
            </a:pathLst>
          </a:custGeom>
          <a:solidFill>
            <a:srgbClr val="FEFEFE"/>
          </a:solidFill>
          <a:ln w="322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5" name="Graphic 2">
            <a:extLst>
              <a:ext uri="{FF2B5EF4-FFF2-40B4-BE49-F238E27FC236}">
                <a16:creationId xmlns:a16="http://schemas.microsoft.com/office/drawing/2014/main" id="{870D0225-3198-7A5D-48A6-4930CEB144D7}"/>
              </a:ext>
            </a:extLst>
          </p:cNvPr>
          <p:cNvGrpSpPr/>
          <p:nvPr/>
        </p:nvGrpSpPr>
        <p:grpSpPr>
          <a:xfrm>
            <a:off x="-493274" y="3895681"/>
            <a:ext cx="12691827" cy="4646946"/>
            <a:chOff x="-493274" y="3895681"/>
            <a:chExt cx="12691827" cy="4646946"/>
          </a:xfrm>
          <a:solidFill>
            <a:srgbClr val="BAEAF6"/>
          </a:solidFill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74A2D3D6-45D3-798D-433C-80034A87A126}"/>
                </a:ext>
              </a:extLst>
            </p:cNvPr>
            <p:cNvSpPr/>
            <p:nvPr/>
          </p:nvSpPr>
          <p:spPr>
            <a:xfrm>
              <a:off x="3281091" y="4407479"/>
              <a:ext cx="436571" cy="424278"/>
            </a:xfrm>
            <a:custGeom>
              <a:avLst/>
              <a:gdLst>
                <a:gd name="connsiteX0" fmla="*/ 354040 w 436571"/>
                <a:gd name="connsiteY0" fmla="*/ 37532 h 424278"/>
                <a:gd name="connsiteX1" fmla="*/ 343393 w 436571"/>
                <a:gd name="connsiteY1" fmla="*/ 130456 h 424278"/>
                <a:gd name="connsiteX2" fmla="*/ 354686 w 436571"/>
                <a:gd name="connsiteY2" fmla="*/ 159817 h 424278"/>
                <a:gd name="connsiteX3" fmla="*/ 425024 w 436571"/>
                <a:gd name="connsiteY3" fmla="*/ 221443 h 424278"/>
                <a:gd name="connsiteX4" fmla="*/ 409536 w 436571"/>
                <a:gd name="connsiteY4" fmla="*/ 279843 h 424278"/>
                <a:gd name="connsiteX5" fmla="*/ 317903 w 436571"/>
                <a:gd name="connsiteY5" fmla="*/ 298234 h 424278"/>
                <a:gd name="connsiteX6" fmla="*/ 293382 w 436571"/>
                <a:gd name="connsiteY6" fmla="*/ 317916 h 424278"/>
                <a:gd name="connsiteX7" fmla="*/ 256600 w 436571"/>
                <a:gd name="connsiteY7" fmla="*/ 403741 h 424278"/>
                <a:gd name="connsiteX8" fmla="*/ 195941 w 436571"/>
                <a:gd name="connsiteY8" fmla="*/ 406968 h 424278"/>
                <a:gd name="connsiteX9" fmla="*/ 150124 w 436571"/>
                <a:gd name="connsiteY9" fmla="*/ 325660 h 424278"/>
                <a:gd name="connsiteX10" fmla="*/ 123667 w 436571"/>
                <a:gd name="connsiteY10" fmla="*/ 308559 h 424278"/>
                <a:gd name="connsiteX11" fmla="*/ 30743 w 436571"/>
                <a:gd name="connsiteY11" fmla="*/ 300170 h 424278"/>
                <a:gd name="connsiteX12" fmla="*/ 8803 w 436571"/>
                <a:gd name="connsiteY12" fmla="*/ 243706 h 424278"/>
                <a:gd name="connsiteX13" fmla="*/ 72043 w 436571"/>
                <a:gd name="connsiteY13" fmla="*/ 174982 h 424278"/>
                <a:gd name="connsiteX14" fmla="*/ 80109 w 436571"/>
                <a:gd name="connsiteY14" fmla="*/ 144652 h 424278"/>
                <a:gd name="connsiteX15" fmla="*/ 59459 w 436571"/>
                <a:gd name="connsiteY15" fmla="*/ 53665 h 424278"/>
                <a:gd name="connsiteX16" fmla="*/ 106566 w 436571"/>
                <a:gd name="connsiteY16" fmla="*/ 15592 h 424278"/>
                <a:gd name="connsiteX17" fmla="*/ 191424 w 436571"/>
                <a:gd name="connsiteY17" fmla="*/ 54633 h 424278"/>
                <a:gd name="connsiteX18" fmla="*/ 222721 w 436571"/>
                <a:gd name="connsiteY18" fmla="*/ 53020 h 424278"/>
                <a:gd name="connsiteX19" fmla="*/ 303061 w 436571"/>
                <a:gd name="connsiteY19" fmla="*/ 5267 h 424278"/>
                <a:gd name="connsiteX20" fmla="*/ 354040 w 436571"/>
                <a:gd name="connsiteY20" fmla="*/ 37532 h 42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36571" h="424278">
                  <a:moveTo>
                    <a:pt x="354040" y="37532"/>
                  </a:moveTo>
                  <a:lnTo>
                    <a:pt x="343393" y="130456"/>
                  </a:lnTo>
                  <a:cubicBezTo>
                    <a:pt x="342102" y="141426"/>
                    <a:pt x="346297" y="152396"/>
                    <a:pt x="354686" y="159817"/>
                  </a:cubicBezTo>
                  <a:lnTo>
                    <a:pt x="425024" y="221443"/>
                  </a:lnTo>
                  <a:cubicBezTo>
                    <a:pt x="445996" y="239835"/>
                    <a:pt x="436962" y="274358"/>
                    <a:pt x="409536" y="279843"/>
                  </a:cubicBezTo>
                  <a:lnTo>
                    <a:pt x="317903" y="298234"/>
                  </a:lnTo>
                  <a:cubicBezTo>
                    <a:pt x="306933" y="300493"/>
                    <a:pt x="297899" y="307914"/>
                    <a:pt x="293382" y="317916"/>
                  </a:cubicBezTo>
                  <a:lnTo>
                    <a:pt x="256600" y="403741"/>
                  </a:lnTo>
                  <a:cubicBezTo>
                    <a:pt x="245629" y="429553"/>
                    <a:pt x="209815" y="431489"/>
                    <a:pt x="195941" y="406968"/>
                  </a:cubicBezTo>
                  <a:lnTo>
                    <a:pt x="150124" y="325660"/>
                  </a:lnTo>
                  <a:cubicBezTo>
                    <a:pt x="144639" y="315980"/>
                    <a:pt x="134960" y="309527"/>
                    <a:pt x="123667" y="308559"/>
                  </a:cubicBezTo>
                  <a:lnTo>
                    <a:pt x="30743" y="300170"/>
                  </a:lnTo>
                  <a:cubicBezTo>
                    <a:pt x="2995" y="297589"/>
                    <a:pt x="-9911" y="264356"/>
                    <a:pt x="8803" y="243706"/>
                  </a:cubicBezTo>
                  <a:lnTo>
                    <a:pt x="72043" y="174982"/>
                  </a:lnTo>
                  <a:cubicBezTo>
                    <a:pt x="79463" y="166915"/>
                    <a:pt x="82690" y="155300"/>
                    <a:pt x="80109" y="144652"/>
                  </a:cubicBezTo>
                  <a:lnTo>
                    <a:pt x="59459" y="53665"/>
                  </a:lnTo>
                  <a:cubicBezTo>
                    <a:pt x="53329" y="26240"/>
                    <a:pt x="81077" y="3654"/>
                    <a:pt x="106566" y="15592"/>
                  </a:cubicBezTo>
                  <a:lnTo>
                    <a:pt x="191424" y="54633"/>
                  </a:lnTo>
                  <a:cubicBezTo>
                    <a:pt x="201426" y="59150"/>
                    <a:pt x="213364" y="58505"/>
                    <a:pt x="222721" y="53020"/>
                  </a:cubicBezTo>
                  <a:lnTo>
                    <a:pt x="303061" y="5267"/>
                  </a:lnTo>
                  <a:cubicBezTo>
                    <a:pt x="327260" y="-9897"/>
                    <a:pt x="357267" y="9784"/>
                    <a:pt x="354040" y="37532"/>
                  </a:cubicBezTo>
                  <a:close/>
                </a:path>
              </a:pathLst>
            </a:custGeom>
            <a:solidFill>
              <a:srgbClr val="BAEAF6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83A3605-3238-E7D2-7D11-AC12D179FB94}"/>
                </a:ext>
              </a:extLst>
            </p:cNvPr>
            <p:cNvSpPr/>
            <p:nvPr/>
          </p:nvSpPr>
          <p:spPr>
            <a:xfrm>
              <a:off x="11875181" y="6025498"/>
              <a:ext cx="323371" cy="328367"/>
            </a:xfrm>
            <a:custGeom>
              <a:avLst/>
              <a:gdLst>
                <a:gd name="connsiteX0" fmla="*/ 27588 w 323371"/>
                <a:gd name="connsiteY0" fmla="*/ 68581 h 328367"/>
                <a:gd name="connsiteX1" fmla="*/ 97926 w 323371"/>
                <a:gd name="connsiteY1" fmla="*/ 73744 h 328367"/>
                <a:gd name="connsiteX2" fmla="*/ 119866 w 323371"/>
                <a:gd name="connsiteY2" fmla="*/ 64387 h 328367"/>
                <a:gd name="connsiteX3" fmla="*/ 164070 w 323371"/>
                <a:gd name="connsiteY3" fmla="*/ 9536 h 328367"/>
                <a:gd name="connsiteX4" fmla="*/ 208595 w 323371"/>
                <a:gd name="connsiteY4" fmla="*/ 19538 h 328367"/>
                <a:gd name="connsiteX5" fmla="*/ 225374 w 323371"/>
                <a:gd name="connsiteY5" fmla="*/ 87940 h 328367"/>
                <a:gd name="connsiteX6" fmla="*/ 241183 w 323371"/>
                <a:gd name="connsiteY6" fmla="*/ 105686 h 328367"/>
                <a:gd name="connsiteX7" fmla="*/ 307004 w 323371"/>
                <a:gd name="connsiteY7" fmla="*/ 130853 h 328367"/>
                <a:gd name="connsiteX8" fmla="*/ 311199 w 323371"/>
                <a:gd name="connsiteY8" fmla="*/ 176346 h 328367"/>
                <a:gd name="connsiteX9" fmla="*/ 251185 w 323371"/>
                <a:gd name="connsiteY9" fmla="*/ 213452 h 328367"/>
                <a:gd name="connsiteX10" fmla="*/ 239247 w 323371"/>
                <a:gd name="connsiteY10" fmla="*/ 233778 h 328367"/>
                <a:gd name="connsiteX11" fmla="*/ 235699 w 323371"/>
                <a:gd name="connsiteY11" fmla="*/ 304116 h 328367"/>
                <a:gd name="connsiteX12" fmla="*/ 193753 w 323371"/>
                <a:gd name="connsiteY12" fmla="*/ 322185 h 328367"/>
                <a:gd name="connsiteX13" fmla="*/ 139871 w 323371"/>
                <a:gd name="connsiteY13" fmla="*/ 276691 h 328367"/>
                <a:gd name="connsiteX14" fmla="*/ 116640 w 323371"/>
                <a:gd name="connsiteY14" fmla="*/ 271529 h 328367"/>
                <a:gd name="connsiteX15" fmla="*/ 48560 w 323371"/>
                <a:gd name="connsiteY15" fmla="*/ 289920 h 328367"/>
                <a:gd name="connsiteX16" fmla="*/ 18230 w 323371"/>
                <a:gd name="connsiteY16" fmla="*/ 255719 h 328367"/>
                <a:gd name="connsiteX17" fmla="*/ 45011 w 323371"/>
                <a:gd name="connsiteY17" fmla="*/ 190543 h 328367"/>
                <a:gd name="connsiteX18" fmla="*/ 42752 w 323371"/>
                <a:gd name="connsiteY18" fmla="*/ 166990 h 328367"/>
                <a:gd name="connsiteX19" fmla="*/ 4034 w 323371"/>
                <a:gd name="connsiteY19" fmla="*/ 107945 h 328367"/>
                <a:gd name="connsiteX20" fmla="*/ 27588 w 323371"/>
                <a:gd name="connsiteY20" fmla="*/ 68581 h 32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3371" h="328367">
                  <a:moveTo>
                    <a:pt x="27588" y="68581"/>
                  </a:moveTo>
                  <a:lnTo>
                    <a:pt x="97926" y="73744"/>
                  </a:lnTo>
                  <a:cubicBezTo>
                    <a:pt x="106315" y="74389"/>
                    <a:pt x="114381" y="70840"/>
                    <a:pt x="119866" y="64387"/>
                  </a:cubicBezTo>
                  <a:lnTo>
                    <a:pt x="164070" y="9536"/>
                  </a:lnTo>
                  <a:cubicBezTo>
                    <a:pt x="177298" y="-6919"/>
                    <a:pt x="203755" y="-1112"/>
                    <a:pt x="208595" y="19538"/>
                  </a:cubicBezTo>
                  <a:lnTo>
                    <a:pt x="225374" y="87940"/>
                  </a:lnTo>
                  <a:cubicBezTo>
                    <a:pt x="227309" y="96007"/>
                    <a:pt x="233117" y="102782"/>
                    <a:pt x="241183" y="105686"/>
                  </a:cubicBezTo>
                  <a:lnTo>
                    <a:pt x="307004" y="130853"/>
                  </a:lnTo>
                  <a:cubicBezTo>
                    <a:pt x="326686" y="138274"/>
                    <a:pt x="329268" y="165376"/>
                    <a:pt x="311199" y="176346"/>
                  </a:cubicBezTo>
                  <a:lnTo>
                    <a:pt x="251185" y="213452"/>
                  </a:lnTo>
                  <a:cubicBezTo>
                    <a:pt x="244087" y="217969"/>
                    <a:pt x="239570" y="225389"/>
                    <a:pt x="239247" y="233778"/>
                  </a:cubicBezTo>
                  <a:lnTo>
                    <a:pt x="235699" y="304116"/>
                  </a:lnTo>
                  <a:cubicBezTo>
                    <a:pt x="234731" y="325088"/>
                    <a:pt x="209886" y="336059"/>
                    <a:pt x="193753" y="322185"/>
                  </a:cubicBezTo>
                  <a:lnTo>
                    <a:pt x="139871" y="276691"/>
                  </a:lnTo>
                  <a:cubicBezTo>
                    <a:pt x="133417" y="271206"/>
                    <a:pt x="124706" y="269270"/>
                    <a:pt x="116640" y="271529"/>
                  </a:cubicBezTo>
                  <a:lnTo>
                    <a:pt x="48560" y="289920"/>
                  </a:lnTo>
                  <a:cubicBezTo>
                    <a:pt x="28233" y="295405"/>
                    <a:pt x="10164" y="275077"/>
                    <a:pt x="18230" y="255719"/>
                  </a:cubicBezTo>
                  <a:lnTo>
                    <a:pt x="45011" y="190543"/>
                  </a:lnTo>
                  <a:cubicBezTo>
                    <a:pt x="48237" y="182800"/>
                    <a:pt x="47269" y="174088"/>
                    <a:pt x="42752" y="166990"/>
                  </a:cubicBezTo>
                  <a:lnTo>
                    <a:pt x="4034" y="107945"/>
                  </a:lnTo>
                  <a:cubicBezTo>
                    <a:pt x="-7258" y="90199"/>
                    <a:pt x="6615" y="66968"/>
                    <a:pt x="27588" y="68581"/>
                  </a:cubicBezTo>
                  <a:close/>
                </a:path>
              </a:pathLst>
            </a:custGeom>
            <a:solidFill>
              <a:srgbClr val="BAEAF6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6C23F6DC-BAE4-924C-13A6-EC18D325078F}"/>
                </a:ext>
              </a:extLst>
            </p:cNvPr>
            <p:cNvSpPr/>
            <p:nvPr/>
          </p:nvSpPr>
          <p:spPr>
            <a:xfrm>
              <a:off x="8784634" y="3895681"/>
              <a:ext cx="323234" cy="328367"/>
            </a:xfrm>
            <a:custGeom>
              <a:avLst/>
              <a:gdLst>
                <a:gd name="connsiteX0" fmla="*/ 18416 w 323234"/>
                <a:gd name="connsiteY0" fmla="*/ 255719 h 328367"/>
                <a:gd name="connsiteX1" fmla="*/ 45197 w 323234"/>
                <a:gd name="connsiteY1" fmla="*/ 190543 h 328367"/>
                <a:gd name="connsiteX2" fmla="*/ 42938 w 323234"/>
                <a:gd name="connsiteY2" fmla="*/ 166990 h 328367"/>
                <a:gd name="connsiteX3" fmla="*/ 4219 w 323234"/>
                <a:gd name="connsiteY3" fmla="*/ 107944 h 328367"/>
                <a:gd name="connsiteX4" fmla="*/ 27450 w 323234"/>
                <a:gd name="connsiteY4" fmla="*/ 68581 h 328367"/>
                <a:gd name="connsiteX5" fmla="*/ 97788 w 323234"/>
                <a:gd name="connsiteY5" fmla="*/ 73744 h 328367"/>
                <a:gd name="connsiteX6" fmla="*/ 119729 w 323234"/>
                <a:gd name="connsiteY6" fmla="*/ 64387 h 328367"/>
                <a:gd name="connsiteX7" fmla="*/ 163933 w 323234"/>
                <a:gd name="connsiteY7" fmla="*/ 9536 h 328367"/>
                <a:gd name="connsiteX8" fmla="*/ 208459 w 323234"/>
                <a:gd name="connsiteY8" fmla="*/ 19538 h 328367"/>
                <a:gd name="connsiteX9" fmla="*/ 225236 w 323234"/>
                <a:gd name="connsiteY9" fmla="*/ 87940 h 328367"/>
                <a:gd name="connsiteX10" fmla="*/ 241046 w 323234"/>
                <a:gd name="connsiteY10" fmla="*/ 105686 h 328367"/>
                <a:gd name="connsiteX11" fmla="*/ 306867 w 323234"/>
                <a:gd name="connsiteY11" fmla="*/ 130853 h 328367"/>
                <a:gd name="connsiteX12" fmla="*/ 311062 w 323234"/>
                <a:gd name="connsiteY12" fmla="*/ 176347 h 328367"/>
                <a:gd name="connsiteX13" fmla="*/ 251048 w 323234"/>
                <a:gd name="connsiteY13" fmla="*/ 213451 h 328367"/>
                <a:gd name="connsiteX14" fmla="*/ 239110 w 323234"/>
                <a:gd name="connsiteY14" fmla="*/ 233778 h 328367"/>
                <a:gd name="connsiteX15" fmla="*/ 235561 w 323234"/>
                <a:gd name="connsiteY15" fmla="*/ 304116 h 328367"/>
                <a:gd name="connsiteX16" fmla="*/ 193616 w 323234"/>
                <a:gd name="connsiteY16" fmla="*/ 322185 h 328367"/>
                <a:gd name="connsiteX17" fmla="*/ 139734 w 323234"/>
                <a:gd name="connsiteY17" fmla="*/ 276691 h 328367"/>
                <a:gd name="connsiteX18" fmla="*/ 116503 w 323234"/>
                <a:gd name="connsiteY18" fmla="*/ 271528 h 328367"/>
                <a:gd name="connsiteX19" fmla="*/ 48423 w 323234"/>
                <a:gd name="connsiteY19" fmla="*/ 289920 h 328367"/>
                <a:gd name="connsiteX20" fmla="*/ 18416 w 323234"/>
                <a:gd name="connsiteY20" fmla="*/ 255719 h 32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3234" h="328367">
                  <a:moveTo>
                    <a:pt x="18416" y="255719"/>
                  </a:moveTo>
                  <a:lnTo>
                    <a:pt x="45197" y="190543"/>
                  </a:lnTo>
                  <a:cubicBezTo>
                    <a:pt x="48423" y="182799"/>
                    <a:pt x="47455" y="174088"/>
                    <a:pt x="42938" y="166990"/>
                  </a:cubicBezTo>
                  <a:lnTo>
                    <a:pt x="4219" y="107944"/>
                  </a:lnTo>
                  <a:cubicBezTo>
                    <a:pt x="-7396" y="90199"/>
                    <a:pt x="6478" y="66968"/>
                    <a:pt x="27450" y="68581"/>
                  </a:cubicBezTo>
                  <a:lnTo>
                    <a:pt x="97788" y="73744"/>
                  </a:lnTo>
                  <a:cubicBezTo>
                    <a:pt x="106178" y="74389"/>
                    <a:pt x="114244" y="70840"/>
                    <a:pt x="119729" y="64387"/>
                  </a:cubicBezTo>
                  <a:lnTo>
                    <a:pt x="163933" y="9536"/>
                  </a:lnTo>
                  <a:cubicBezTo>
                    <a:pt x="177162" y="-6919"/>
                    <a:pt x="203619" y="-1111"/>
                    <a:pt x="208459" y="19538"/>
                  </a:cubicBezTo>
                  <a:lnTo>
                    <a:pt x="225236" y="87940"/>
                  </a:lnTo>
                  <a:cubicBezTo>
                    <a:pt x="227172" y="96007"/>
                    <a:pt x="232980" y="102782"/>
                    <a:pt x="241046" y="105686"/>
                  </a:cubicBezTo>
                  <a:lnTo>
                    <a:pt x="306867" y="130853"/>
                  </a:lnTo>
                  <a:cubicBezTo>
                    <a:pt x="326550" y="138274"/>
                    <a:pt x="329130" y="165376"/>
                    <a:pt x="311062" y="176347"/>
                  </a:cubicBezTo>
                  <a:lnTo>
                    <a:pt x="251048" y="213451"/>
                  </a:lnTo>
                  <a:cubicBezTo>
                    <a:pt x="243951" y="217969"/>
                    <a:pt x="239433" y="225389"/>
                    <a:pt x="239110" y="233778"/>
                  </a:cubicBezTo>
                  <a:lnTo>
                    <a:pt x="235561" y="304116"/>
                  </a:lnTo>
                  <a:cubicBezTo>
                    <a:pt x="234594" y="325089"/>
                    <a:pt x="209749" y="336059"/>
                    <a:pt x="193616" y="322185"/>
                  </a:cubicBezTo>
                  <a:lnTo>
                    <a:pt x="139734" y="276691"/>
                  </a:lnTo>
                  <a:cubicBezTo>
                    <a:pt x="133280" y="271206"/>
                    <a:pt x="124569" y="269270"/>
                    <a:pt x="116503" y="271528"/>
                  </a:cubicBezTo>
                  <a:lnTo>
                    <a:pt x="48423" y="289920"/>
                  </a:lnTo>
                  <a:cubicBezTo>
                    <a:pt x="28418" y="295405"/>
                    <a:pt x="10350" y="275400"/>
                    <a:pt x="18416" y="255719"/>
                  </a:cubicBezTo>
                  <a:close/>
                </a:path>
              </a:pathLst>
            </a:custGeom>
            <a:solidFill>
              <a:srgbClr val="BAEAF6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362085DA-F4E9-D00B-C205-A9DAF1718CCD}"/>
                </a:ext>
              </a:extLst>
            </p:cNvPr>
            <p:cNvSpPr/>
            <p:nvPr/>
          </p:nvSpPr>
          <p:spPr>
            <a:xfrm>
              <a:off x="-493274" y="6355014"/>
              <a:ext cx="313850" cy="301325"/>
            </a:xfrm>
            <a:custGeom>
              <a:avLst/>
              <a:gdLst>
                <a:gd name="connsiteX0" fmla="*/ 87189 w 313850"/>
                <a:gd name="connsiteY0" fmla="*/ 2994 h 301325"/>
                <a:gd name="connsiteX1" fmla="*/ 146557 w 313850"/>
                <a:gd name="connsiteY1" fmla="*/ 34291 h 301325"/>
                <a:gd name="connsiteX2" fmla="*/ 169142 w 313850"/>
                <a:gd name="connsiteY2" fmla="*/ 34291 h 301325"/>
                <a:gd name="connsiteX3" fmla="*/ 228510 w 313850"/>
                <a:gd name="connsiteY3" fmla="*/ 3316 h 301325"/>
                <a:gd name="connsiteX4" fmla="*/ 263679 w 313850"/>
                <a:gd name="connsiteY4" fmla="*/ 29129 h 301325"/>
                <a:gd name="connsiteX5" fmla="*/ 252064 w 313850"/>
                <a:gd name="connsiteY5" fmla="*/ 95272 h 301325"/>
                <a:gd name="connsiteX6" fmla="*/ 258839 w 313850"/>
                <a:gd name="connsiteY6" fmla="*/ 116890 h 301325"/>
                <a:gd name="connsiteX7" fmla="*/ 306592 w 313850"/>
                <a:gd name="connsiteY7" fmla="*/ 163996 h 301325"/>
                <a:gd name="connsiteX8" fmla="*/ 293041 w 313850"/>
                <a:gd name="connsiteY8" fmla="*/ 205296 h 301325"/>
                <a:gd name="connsiteX9" fmla="*/ 226574 w 313850"/>
                <a:gd name="connsiteY9" fmla="*/ 214653 h 301325"/>
                <a:gd name="connsiteX10" fmla="*/ 208183 w 313850"/>
                <a:gd name="connsiteY10" fmla="*/ 227881 h 301325"/>
                <a:gd name="connsiteX11" fmla="*/ 178177 w 313850"/>
                <a:gd name="connsiteY11" fmla="*/ 287894 h 301325"/>
                <a:gd name="connsiteX12" fmla="*/ 134618 w 313850"/>
                <a:gd name="connsiteY12" fmla="*/ 287894 h 301325"/>
                <a:gd name="connsiteX13" fmla="*/ 105257 w 313850"/>
                <a:gd name="connsiteY13" fmla="*/ 227559 h 301325"/>
                <a:gd name="connsiteX14" fmla="*/ 87189 w 313850"/>
                <a:gd name="connsiteY14" fmla="*/ 214330 h 301325"/>
                <a:gd name="connsiteX15" fmla="*/ 20722 w 313850"/>
                <a:gd name="connsiteY15" fmla="*/ 204328 h 301325"/>
                <a:gd name="connsiteX16" fmla="*/ 7494 w 313850"/>
                <a:gd name="connsiteY16" fmla="*/ 163029 h 301325"/>
                <a:gd name="connsiteX17" fmla="*/ 55569 w 313850"/>
                <a:gd name="connsiteY17" fmla="*/ 116244 h 301325"/>
                <a:gd name="connsiteX18" fmla="*/ 62667 w 313850"/>
                <a:gd name="connsiteY18" fmla="*/ 94949 h 301325"/>
                <a:gd name="connsiteX19" fmla="*/ 51697 w 313850"/>
                <a:gd name="connsiteY19" fmla="*/ 28806 h 301325"/>
                <a:gd name="connsiteX20" fmla="*/ 87189 w 313850"/>
                <a:gd name="connsiteY20" fmla="*/ 2994 h 30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3850" h="301325">
                  <a:moveTo>
                    <a:pt x="87189" y="2994"/>
                  </a:moveTo>
                  <a:lnTo>
                    <a:pt x="146557" y="34291"/>
                  </a:lnTo>
                  <a:cubicBezTo>
                    <a:pt x="153655" y="38163"/>
                    <a:pt x="162044" y="38163"/>
                    <a:pt x="169142" y="34291"/>
                  </a:cubicBezTo>
                  <a:lnTo>
                    <a:pt x="228510" y="3316"/>
                  </a:lnTo>
                  <a:cubicBezTo>
                    <a:pt x="246256" y="-6041"/>
                    <a:pt x="267228" y="9124"/>
                    <a:pt x="263679" y="29129"/>
                  </a:cubicBezTo>
                  <a:lnTo>
                    <a:pt x="252064" y="95272"/>
                  </a:lnTo>
                  <a:cubicBezTo>
                    <a:pt x="250773" y="103015"/>
                    <a:pt x="253354" y="111082"/>
                    <a:pt x="258839" y="116890"/>
                  </a:cubicBezTo>
                  <a:lnTo>
                    <a:pt x="306592" y="163996"/>
                  </a:lnTo>
                  <a:cubicBezTo>
                    <a:pt x="320789" y="178193"/>
                    <a:pt x="313045" y="202392"/>
                    <a:pt x="293041" y="205296"/>
                  </a:cubicBezTo>
                  <a:lnTo>
                    <a:pt x="226574" y="214653"/>
                  </a:lnTo>
                  <a:cubicBezTo>
                    <a:pt x="218831" y="215621"/>
                    <a:pt x="211732" y="220783"/>
                    <a:pt x="208183" y="227881"/>
                  </a:cubicBezTo>
                  <a:lnTo>
                    <a:pt x="178177" y="287894"/>
                  </a:lnTo>
                  <a:cubicBezTo>
                    <a:pt x="169142" y="305963"/>
                    <a:pt x="143653" y="305640"/>
                    <a:pt x="134618" y="287894"/>
                  </a:cubicBezTo>
                  <a:lnTo>
                    <a:pt x="105257" y="227559"/>
                  </a:lnTo>
                  <a:cubicBezTo>
                    <a:pt x="101708" y="220460"/>
                    <a:pt x="94932" y="215298"/>
                    <a:pt x="87189" y="214330"/>
                  </a:cubicBezTo>
                  <a:lnTo>
                    <a:pt x="20722" y="204328"/>
                  </a:lnTo>
                  <a:cubicBezTo>
                    <a:pt x="718" y="201424"/>
                    <a:pt x="-7026" y="176903"/>
                    <a:pt x="7494" y="163029"/>
                  </a:cubicBezTo>
                  <a:lnTo>
                    <a:pt x="55569" y="116244"/>
                  </a:lnTo>
                  <a:cubicBezTo>
                    <a:pt x="61376" y="110759"/>
                    <a:pt x="63958" y="102693"/>
                    <a:pt x="62667" y="94949"/>
                  </a:cubicBezTo>
                  <a:lnTo>
                    <a:pt x="51697" y="28806"/>
                  </a:lnTo>
                  <a:cubicBezTo>
                    <a:pt x="48793" y="8479"/>
                    <a:pt x="69443" y="-6686"/>
                    <a:pt x="87189" y="2994"/>
                  </a:cubicBezTo>
                  <a:close/>
                </a:path>
              </a:pathLst>
            </a:custGeom>
            <a:solidFill>
              <a:srgbClr val="BAEAF6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8" name="Graphic 2">
            <a:extLst>
              <a:ext uri="{FF2B5EF4-FFF2-40B4-BE49-F238E27FC236}">
                <a16:creationId xmlns:a16="http://schemas.microsoft.com/office/drawing/2014/main" id="{E3EA0DA5-A3B3-741C-EB15-9E38EC070944}"/>
              </a:ext>
            </a:extLst>
          </p:cNvPr>
          <p:cNvGrpSpPr/>
          <p:nvPr userDrawn="1"/>
        </p:nvGrpSpPr>
        <p:grpSpPr>
          <a:xfrm rot="21447397" flipH="1">
            <a:off x="11047745" y="1401402"/>
            <a:ext cx="1639063" cy="6012153"/>
            <a:chOff x="-824739" y="1617351"/>
            <a:chExt cx="1639063" cy="6012153"/>
          </a:xfrm>
        </p:grpSpPr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D7FCFA73-F748-9E59-F191-BCFE4E939120}"/>
                </a:ext>
              </a:extLst>
            </p:cNvPr>
            <p:cNvSpPr/>
            <p:nvPr/>
          </p:nvSpPr>
          <p:spPr>
            <a:xfrm>
              <a:off x="-561101" y="3086398"/>
              <a:ext cx="575701" cy="2072639"/>
            </a:xfrm>
            <a:custGeom>
              <a:avLst/>
              <a:gdLst>
                <a:gd name="connsiteX0" fmla="*/ 24020 w 575701"/>
                <a:gd name="connsiteY0" fmla="*/ 2072640 h 2072639"/>
                <a:gd name="connsiteX1" fmla="*/ 466 w 575701"/>
                <a:gd name="connsiteY1" fmla="*/ 2052958 h 2072639"/>
                <a:gd name="connsiteX2" fmla="*/ 19502 w 575701"/>
                <a:gd name="connsiteY2" fmla="*/ 2024565 h 2072639"/>
                <a:gd name="connsiteX3" fmla="*/ 165664 w 575701"/>
                <a:gd name="connsiteY3" fmla="*/ 1980362 h 2072639"/>
                <a:gd name="connsiteX4" fmla="*/ 260201 w 575701"/>
                <a:gd name="connsiteY4" fmla="*/ 1905507 h 2072639"/>
                <a:gd name="connsiteX5" fmla="*/ 483799 w 575701"/>
                <a:gd name="connsiteY5" fmla="*/ 1631254 h 2072639"/>
                <a:gd name="connsiteX6" fmla="*/ 442822 w 575701"/>
                <a:gd name="connsiteY6" fmla="*/ 1296342 h 2072639"/>
                <a:gd name="connsiteX7" fmla="*/ 270848 w 575701"/>
                <a:gd name="connsiteY7" fmla="*/ 1195675 h 2072639"/>
                <a:gd name="connsiteX8" fmla="*/ 40798 w 575701"/>
                <a:gd name="connsiteY8" fmla="*/ 1024025 h 2072639"/>
                <a:gd name="connsiteX9" fmla="*/ 140497 w 575701"/>
                <a:gd name="connsiteY9" fmla="*/ 611677 h 2072639"/>
                <a:gd name="connsiteX10" fmla="*/ 199220 w 575701"/>
                <a:gd name="connsiteY10" fmla="*/ 553277 h 2072639"/>
                <a:gd name="connsiteX11" fmla="*/ 311503 w 575701"/>
                <a:gd name="connsiteY11" fmla="*/ 425830 h 2072639"/>
                <a:gd name="connsiteX12" fmla="*/ 336670 w 575701"/>
                <a:gd name="connsiteY12" fmla="*/ 276766 h 2072639"/>
                <a:gd name="connsiteX13" fmla="*/ 333120 w 575701"/>
                <a:gd name="connsiteY13" fmla="*/ 226432 h 2072639"/>
                <a:gd name="connsiteX14" fmla="*/ 349576 w 575701"/>
                <a:gd name="connsiteY14" fmla="*/ 82207 h 2072639"/>
                <a:gd name="connsiteX15" fmla="*/ 360223 w 575701"/>
                <a:gd name="connsiteY15" fmla="*/ 20903 h 2072639"/>
                <a:gd name="connsiteX16" fmla="*/ 387649 w 575701"/>
                <a:gd name="connsiteY16" fmla="*/ 254 h 2072639"/>
                <a:gd name="connsiteX17" fmla="*/ 408298 w 575701"/>
                <a:gd name="connsiteY17" fmla="*/ 27679 h 2072639"/>
                <a:gd name="connsiteX18" fmla="*/ 397328 w 575701"/>
                <a:gd name="connsiteY18" fmla="*/ 90919 h 2072639"/>
                <a:gd name="connsiteX19" fmla="*/ 381841 w 575701"/>
                <a:gd name="connsiteY19" fmla="*/ 224173 h 2072639"/>
                <a:gd name="connsiteX20" fmla="*/ 385067 w 575701"/>
                <a:gd name="connsiteY20" fmla="*/ 272248 h 2072639"/>
                <a:gd name="connsiteX21" fmla="*/ 353125 w 575701"/>
                <a:gd name="connsiteY21" fmla="*/ 450997 h 2072639"/>
                <a:gd name="connsiteX22" fmla="*/ 233098 w 575701"/>
                <a:gd name="connsiteY22" fmla="*/ 587801 h 2072639"/>
                <a:gd name="connsiteX23" fmla="*/ 176311 w 575701"/>
                <a:gd name="connsiteY23" fmla="*/ 644265 h 2072639"/>
                <a:gd name="connsiteX24" fmla="*/ 83710 w 575701"/>
                <a:gd name="connsiteY24" fmla="*/ 1000471 h 2072639"/>
                <a:gd name="connsiteX25" fmla="*/ 291498 w 575701"/>
                <a:gd name="connsiteY25" fmla="*/ 1151149 h 2072639"/>
                <a:gd name="connsiteX26" fmla="*/ 476378 w 575701"/>
                <a:gd name="connsiteY26" fmla="*/ 1260205 h 2072639"/>
                <a:gd name="connsiteX27" fmla="*/ 526712 w 575701"/>
                <a:gd name="connsiteY27" fmla="*/ 1653839 h 2072639"/>
                <a:gd name="connsiteX28" fmla="*/ 293757 w 575701"/>
                <a:gd name="connsiteY28" fmla="*/ 1939708 h 2072639"/>
                <a:gd name="connsiteX29" fmla="*/ 189218 w 575701"/>
                <a:gd name="connsiteY29" fmla="*/ 2021984 h 2072639"/>
                <a:gd name="connsiteX30" fmla="*/ 29182 w 575701"/>
                <a:gd name="connsiteY30" fmla="*/ 2071349 h 2072639"/>
                <a:gd name="connsiteX31" fmla="*/ 24020 w 575701"/>
                <a:gd name="connsiteY31" fmla="*/ 2072640 h 207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75701" h="2072639">
                  <a:moveTo>
                    <a:pt x="24020" y="2072640"/>
                  </a:moveTo>
                  <a:cubicBezTo>
                    <a:pt x="12727" y="2072640"/>
                    <a:pt x="2725" y="2064574"/>
                    <a:pt x="466" y="2052958"/>
                  </a:cubicBezTo>
                  <a:cubicBezTo>
                    <a:pt x="-2115" y="2039729"/>
                    <a:pt x="6274" y="2027146"/>
                    <a:pt x="19502" y="2024565"/>
                  </a:cubicBezTo>
                  <a:cubicBezTo>
                    <a:pt x="69836" y="2014563"/>
                    <a:pt x="121461" y="2004561"/>
                    <a:pt x="165664" y="1980362"/>
                  </a:cubicBezTo>
                  <a:cubicBezTo>
                    <a:pt x="199865" y="1961648"/>
                    <a:pt x="229872" y="1934223"/>
                    <a:pt x="260201" y="1905507"/>
                  </a:cubicBezTo>
                  <a:cubicBezTo>
                    <a:pt x="363450" y="1807421"/>
                    <a:pt x="436692" y="1717724"/>
                    <a:pt x="483799" y="1631254"/>
                  </a:cubicBezTo>
                  <a:cubicBezTo>
                    <a:pt x="553169" y="1504452"/>
                    <a:pt x="538650" y="1385716"/>
                    <a:pt x="442822" y="1296342"/>
                  </a:cubicBezTo>
                  <a:cubicBezTo>
                    <a:pt x="395715" y="1252461"/>
                    <a:pt x="332475" y="1223746"/>
                    <a:pt x="270848" y="1195675"/>
                  </a:cubicBezTo>
                  <a:cubicBezTo>
                    <a:pt x="181797" y="1155021"/>
                    <a:pt x="89518" y="1113076"/>
                    <a:pt x="40798" y="1024025"/>
                  </a:cubicBezTo>
                  <a:cubicBezTo>
                    <a:pt x="-37284" y="881736"/>
                    <a:pt x="45637" y="712667"/>
                    <a:pt x="140497" y="611677"/>
                  </a:cubicBezTo>
                  <a:cubicBezTo>
                    <a:pt x="159534" y="591350"/>
                    <a:pt x="179538" y="571991"/>
                    <a:pt x="199220" y="553277"/>
                  </a:cubicBezTo>
                  <a:cubicBezTo>
                    <a:pt x="241810" y="512301"/>
                    <a:pt x="282141" y="473260"/>
                    <a:pt x="311503" y="425830"/>
                  </a:cubicBezTo>
                  <a:cubicBezTo>
                    <a:pt x="344736" y="371948"/>
                    <a:pt x="341509" y="331939"/>
                    <a:pt x="336670" y="276766"/>
                  </a:cubicBezTo>
                  <a:cubicBezTo>
                    <a:pt x="335379" y="260956"/>
                    <a:pt x="333766" y="244178"/>
                    <a:pt x="333120" y="226432"/>
                  </a:cubicBezTo>
                  <a:cubicBezTo>
                    <a:pt x="331184" y="178034"/>
                    <a:pt x="340541" y="129314"/>
                    <a:pt x="349576" y="82207"/>
                  </a:cubicBezTo>
                  <a:cubicBezTo>
                    <a:pt x="353447" y="61557"/>
                    <a:pt x="357319" y="41230"/>
                    <a:pt x="360223" y="20903"/>
                  </a:cubicBezTo>
                  <a:cubicBezTo>
                    <a:pt x="362159" y="7675"/>
                    <a:pt x="374420" y="-1682"/>
                    <a:pt x="387649" y="254"/>
                  </a:cubicBezTo>
                  <a:cubicBezTo>
                    <a:pt x="400877" y="2190"/>
                    <a:pt x="409912" y="14450"/>
                    <a:pt x="408298" y="27679"/>
                  </a:cubicBezTo>
                  <a:cubicBezTo>
                    <a:pt x="405394" y="48651"/>
                    <a:pt x="401200" y="69624"/>
                    <a:pt x="397328" y="90919"/>
                  </a:cubicBezTo>
                  <a:cubicBezTo>
                    <a:pt x="388939" y="135444"/>
                    <a:pt x="380228" y="181261"/>
                    <a:pt x="381841" y="224173"/>
                  </a:cubicBezTo>
                  <a:cubicBezTo>
                    <a:pt x="382486" y="241274"/>
                    <a:pt x="383777" y="257084"/>
                    <a:pt x="385067" y="272248"/>
                  </a:cubicBezTo>
                  <a:cubicBezTo>
                    <a:pt x="389907" y="329358"/>
                    <a:pt x="394747" y="383563"/>
                    <a:pt x="353125" y="450997"/>
                  </a:cubicBezTo>
                  <a:cubicBezTo>
                    <a:pt x="320537" y="503589"/>
                    <a:pt x="276011" y="546502"/>
                    <a:pt x="233098" y="587801"/>
                  </a:cubicBezTo>
                  <a:cubicBezTo>
                    <a:pt x="213739" y="606515"/>
                    <a:pt x="194380" y="624906"/>
                    <a:pt x="176311" y="644265"/>
                  </a:cubicBezTo>
                  <a:cubicBezTo>
                    <a:pt x="85969" y="740737"/>
                    <a:pt x="22406" y="888511"/>
                    <a:pt x="83710" y="1000471"/>
                  </a:cubicBezTo>
                  <a:cubicBezTo>
                    <a:pt x="124687" y="1075326"/>
                    <a:pt x="205673" y="1112108"/>
                    <a:pt x="291498" y="1151149"/>
                  </a:cubicBezTo>
                  <a:cubicBezTo>
                    <a:pt x="356351" y="1180511"/>
                    <a:pt x="423463" y="1211162"/>
                    <a:pt x="476378" y="1260205"/>
                  </a:cubicBezTo>
                  <a:cubicBezTo>
                    <a:pt x="588338" y="1364421"/>
                    <a:pt x="606407" y="1508001"/>
                    <a:pt x="526712" y="1653839"/>
                  </a:cubicBezTo>
                  <a:cubicBezTo>
                    <a:pt x="477023" y="1744827"/>
                    <a:pt x="400877" y="1838395"/>
                    <a:pt x="293757" y="1939708"/>
                  </a:cubicBezTo>
                  <a:cubicBezTo>
                    <a:pt x="261169" y="1970682"/>
                    <a:pt x="228581" y="2000366"/>
                    <a:pt x="189218" y="2021984"/>
                  </a:cubicBezTo>
                  <a:cubicBezTo>
                    <a:pt x="138561" y="2049732"/>
                    <a:pt x="82742" y="2060702"/>
                    <a:pt x="29182" y="2071349"/>
                  </a:cubicBezTo>
                  <a:cubicBezTo>
                    <a:pt x="27246" y="2072640"/>
                    <a:pt x="25633" y="2072640"/>
                    <a:pt x="24020" y="2072640"/>
                  </a:cubicBezTo>
                  <a:close/>
                </a:path>
              </a:pathLst>
            </a:custGeom>
            <a:solidFill>
              <a:srgbClr val="099DAC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1E35842D-505A-6DF5-494B-192B968384AA}"/>
                </a:ext>
              </a:extLst>
            </p:cNvPr>
            <p:cNvSpPr/>
            <p:nvPr/>
          </p:nvSpPr>
          <p:spPr>
            <a:xfrm>
              <a:off x="-393926" y="3139442"/>
              <a:ext cx="354909" cy="282472"/>
            </a:xfrm>
            <a:custGeom>
              <a:avLst/>
              <a:gdLst>
                <a:gd name="connsiteX0" fmla="*/ 137874 w 354909"/>
                <a:gd name="connsiteY0" fmla="*/ 2383 h 282472"/>
                <a:gd name="connsiteX1" fmla="*/ 316946 w 354909"/>
                <a:gd name="connsiteY1" fmla="*/ 63687 h 282472"/>
                <a:gd name="connsiteX2" fmla="*/ 340822 w 354909"/>
                <a:gd name="connsiteY2" fmla="*/ 248888 h 282472"/>
                <a:gd name="connsiteX3" fmla="*/ 325657 w 354909"/>
                <a:gd name="connsiteY3" fmla="*/ 272119 h 282472"/>
                <a:gd name="connsiteX4" fmla="*/ 254674 w 354909"/>
                <a:gd name="connsiteY4" fmla="*/ 265344 h 282472"/>
                <a:gd name="connsiteX5" fmla="*/ 218214 w 354909"/>
                <a:gd name="connsiteY5" fmla="*/ 196942 h 282472"/>
                <a:gd name="connsiteX6" fmla="*/ 184336 w 354909"/>
                <a:gd name="connsiteY6" fmla="*/ 260827 h 282472"/>
                <a:gd name="connsiteX7" fmla="*/ 120450 w 354909"/>
                <a:gd name="connsiteY7" fmla="*/ 235982 h 282472"/>
                <a:gd name="connsiteX8" fmla="*/ 104963 w 354909"/>
                <a:gd name="connsiteY8" fmla="*/ 163386 h 282472"/>
                <a:gd name="connsiteX9" fmla="*/ 55275 w 354909"/>
                <a:gd name="connsiteY9" fmla="*/ 200168 h 282472"/>
                <a:gd name="connsiteX10" fmla="*/ 30431 w 354909"/>
                <a:gd name="connsiteY10" fmla="*/ 202104 h 282472"/>
                <a:gd name="connsiteX11" fmla="*/ 15911 w 354909"/>
                <a:gd name="connsiteY11" fmla="*/ 188553 h 282472"/>
                <a:gd name="connsiteX12" fmla="*/ 19138 w 354909"/>
                <a:gd name="connsiteY12" fmla="*/ 67881 h 282472"/>
                <a:gd name="connsiteX13" fmla="*/ 137874 w 354909"/>
                <a:gd name="connsiteY13" fmla="*/ 2383 h 28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4909" h="282472">
                  <a:moveTo>
                    <a:pt x="137874" y="2383"/>
                  </a:moveTo>
                  <a:cubicBezTo>
                    <a:pt x="206599" y="-7296"/>
                    <a:pt x="282422" y="12385"/>
                    <a:pt x="316946" y="63687"/>
                  </a:cubicBezTo>
                  <a:cubicBezTo>
                    <a:pt x="353728" y="118538"/>
                    <a:pt x="367925" y="185972"/>
                    <a:pt x="340822" y="248888"/>
                  </a:cubicBezTo>
                  <a:cubicBezTo>
                    <a:pt x="337273" y="257600"/>
                    <a:pt x="332756" y="265989"/>
                    <a:pt x="325657" y="272119"/>
                  </a:cubicBezTo>
                  <a:cubicBezTo>
                    <a:pt x="306298" y="289543"/>
                    <a:pt x="273710" y="283412"/>
                    <a:pt x="254674" y="265344"/>
                  </a:cubicBezTo>
                  <a:cubicBezTo>
                    <a:pt x="235637" y="247275"/>
                    <a:pt x="226603" y="221786"/>
                    <a:pt x="218214" y="196942"/>
                  </a:cubicBezTo>
                  <a:cubicBezTo>
                    <a:pt x="214020" y="221786"/>
                    <a:pt x="207244" y="250179"/>
                    <a:pt x="184336" y="260827"/>
                  </a:cubicBezTo>
                  <a:cubicBezTo>
                    <a:pt x="161750" y="271474"/>
                    <a:pt x="133679" y="257277"/>
                    <a:pt x="120450" y="235982"/>
                  </a:cubicBezTo>
                  <a:cubicBezTo>
                    <a:pt x="107222" y="214688"/>
                    <a:pt x="105608" y="188553"/>
                    <a:pt x="104963" y="163386"/>
                  </a:cubicBezTo>
                  <a:cubicBezTo>
                    <a:pt x="92057" y="179841"/>
                    <a:pt x="74634" y="192747"/>
                    <a:pt x="55275" y="200168"/>
                  </a:cubicBezTo>
                  <a:cubicBezTo>
                    <a:pt x="47208" y="203072"/>
                    <a:pt x="38174" y="205331"/>
                    <a:pt x="30431" y="202104"/>
                  </a:cubicBezTo>
                  <a:cubicBezTo>
                    <a:pt x="24300" y="199523"/>
                    <a:pt x="19783" y="194361"/>
                    <a:pt x="15911" y="188553"/>
                  </a:cubicBezTo>
                  <a:cubicBezTo>
                    <a:pt x="-7642" y="153061"/>
                    <a:pt x="-3771" y="103696"/>
                    <a:pt x="19138" y="67881"/>
                  </a:cubicBezTo>
                  <a:cubicBezTo>
                    <a:pt x="42691" y="31422"/>
                    <a:pt x="88508" y="9159"/>
                    <a:pt x="137874" y="2383"/>
                  </a:cubicBezTo>
                  <a:close/>
                </a:path>
              </a:pathLst>
            </a:custGeom>
            <a:solidFill>
              <a:srgbClr val="FE7D59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089C1E0-9499-1759-6463-F8E093EFE016}"/>
                </a:ext>
              </a:extLst>
            </p:cNvPr>
            <p:cNvSpPr/>
            <p:nvPr/>
          </p:nvSpPr>
          <p:spPr>
            <a:xfrm>
              <a:off x="-637521" y="1617351"/>
              <a:ext cx="1451845" cy="1643760"/>
            </a:xfrm>
            <a:custGeom>
              <a:avLst/>
              <a:gdLst>
                <a:gd name="connsiteX0" fmla="*/ 476974 w 1451845"/>
                <a:gd name="connsiteY0" fmla="*/ 1627400 h 1643760"/>
                <a:gd name="connsiteX1" fmla="*/ 1080333 w 1451845"/>
                <a:gd name="connsiteY1" fmla="*/ 1475109 h 1643760"/>
                <a:gd name="connsiteX2" fmla="*/ 1348135 w 1451845"/>
                <a:gd name="connsiteY2" fmla="*/ 352606 h 1643760"/>
                <a:gd name="connsiteX3" fmla="*/ 769297 w 1451845"/>
                <a:gd name="connsiteY3" fmla="*/ 272 h 1643760"/>
                <a:gd name="connsiteX4" fmla="*/ 83661 w 1451845"/>
                <a:gd name="connsiteY4" fmla="*/ 490056 h 1643760"/>
                <a:gd name="connsiteX5" fmla="*/ 476974 w 1451845"/>
                <a:gd name="connsiteY5" fmla="*/ 1627400 h 164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1845" h="1643760">
                  <a:moveTo>
                    <a:pt x="476974" y="1627400"/>
                  </a:moveTo>
                  <a:cubicBezTo>
                    <a:pt x="684439" y="1680315"/>
                    <a:pt x="905456" y="1598361"/>
                    <a:pt x="1080333" y="1475109"/>
                  </a:cubicBezTo>
                  <a:cubicBezTo>
                    <a:pt x="1422990" y="1233443"/>
                    <a:pt x="1566247" y="726881"/>
                    <a:pt x="1348135" y="352606"/>
                  </a:cubicBezTo>
                  <a:cubicBezTo>
                    <a:pt x="1229076" y="149014"/>
                    <a:pt x="1005155" y="7693"/>
                    <a:pt x="769297" y="272"/>
                  </a:cubicBezTo>
                  <a:cubicBezTo>
                    <a:pt x="462132" y="-9085"/>
                    <a:pt x="205301" y="224514"/>
                    <a:pt x="83661" y="490056"/>
                  </a:cubicBezTo>
                  <a:cubicBezTo>
                    <a:pt x="-94766" y="879495"/>
                    <a:pt x="1385" y="1506083"/>
                    <a:pt x="476974" y="1627400"/>
                  </a:cubicBezTo>
                  <a:close/>
                </a:path>
              </a:pathLst>
            </a:custGeom>
            <a:solidFill>
              <a:srgbClr val="EE5A31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3D81DDC-316B-DD03-571B-CF56829E215F}"/>
                </a:ext>
              </a:extLst>
            </p:cNvPr>
            <p:cNvSpPr/>
            <p:nvPr/>
          </p:nvSpPr>
          <p:spPr>
            <a:xfrm>
              <a:off x="-210273" y="1694180"/>
              <a:ext cx="353471" cy="347552"/>
            </a:xfrm>
            <a:custGeom>
              <a:avLst/>
              <a:gdLst>
                <a:gd name="connsiteX0" fmla="*/ 37 w 353471"/>
                <a:gd name="connsiteY0" fmla="*/ 184145 h 347552"/>
                <a:gd name="connsiteX1" fmla="*/ 164590 w 353471"/>
                <a:gd name="connsiteY1" fmla="*/ 3783 h 347552"/>
                <a:gd name="connsiteX2" fmla="*/ 352051 w 353471"/>
                <a:gd name="connsiteY2" fmla="*/ 146072 h 347552"/>
                <a:gd name="connsiteX3" fmla="*/ 219441 w 353471"/>
                <a:gd name="connsiteY3" fmla="*/ 341921 h 347552"/>
                <a:gd name="connsiteX4" fmla="*/ 74570 w 353471"/>
                <a:gd name="connsiteY4" fmla="*/ 319335 h 347552"/>
                <a:gd name="connsiteX5" fmla="*/ 1973 w 353471"/>
                <a:gd name="connsiteY5" fmla="*/ 208666 h 347552"/>
                <a:gd name="connsiteX6" fmla="*/ 37 w 353471"/>
                <a:gd name="connsiteY6" fmla="*/ 184145 h 347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3471" h="347552">
                  <a:moveTo>
                    <a:pt x="37" y="184145"/>
                  </a:moveTo>
                  <a:cubicBezTo>
                    <a:pt x="-1899" y="89285"/>
                    <a:pt x="71666" y="27659"/>
                    <a:pt x="164590" y="3783"/>
                  </a:cubicBezTo>
                  <a:cubicBezTo>
                    <a:pt x="251061" y="-18480"/>
                    <a:pt x="340758" y="61215"/>
                    <a:pt x="352051" y="146072"/>
                  </a:cubicBezTo>
                  <a:cubicBezTo>
                    <a:pt x="363666" y="231252"/>
                    <a:pt x="302685" y="319658"/>
                    <a:pt x="219441" y="341921"/>
                  </a:cubicBezTo>
                  <a:cubicBezTo>
                    <a:pt x="170720" y="354827"/>
                    <a:pt x="117483" y="344825"/>
                    <a:pt x="74570" y="319335"/>
                  </a:cubicBezTo>
                  <a:cubicBezTo>
                    <a:pt x="28108" y="291587"/>
                    <a:pt x="9394" y="259968"/>
                    <a:pt x="1973" y="208666"/>
                  </a:cubicBezTo>
                  <a:cubicBezTo>
                    <a:pt x="1005" y="199954"/>
                    <a:pt x="37" y="191888"/>
                    <a:pt x="37" y="184145"/>
                  </a:cubicBezTo>
                  <a:close/>
                </a:path>
              </a:pathLst>
            </a:custGeom>
            <a:solidFill>
              <a:srgbClr val="FFFFFF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309C560F-B546-FF69-0E2E-CCBBB64A39EE}"/>
                </a:ext>
              </a:extLst>
            </p:cNvPr>
            <p:cNvSpPr/>
            <p:nvPr/>
          </p:nvSpPr>
          <p:spPr>
            <a:xfrm>
              <a:off x="-462284" y="1918622"/>
              <a:ext cx="520652" cy="511712"/>
            </a:xfrm>
            <a:custGeom>
              <a:avLst/>
              <a:gdLst>
                <a:gd name="connsiteX0" fmla="*/ 57 w 520652"/>
                <a:gd name="connsiteY0" fmla="*/ 271061 h 511712"/>
                <a:gd name="connsiteX1" fmla="*/ 242369 w 520652"/>
                <a:gd name="connsiteY1" fmla="*/ 5519 h 511712"/>
                <a:gd name="connsiteX2" fmla="*/ 518559 w 520652"/>
                <a:gd name="connsiteY2" fmla="*/ 214919 h 511712"/>
                <a:gd name="connsiteX3" fmla="*/ 323354 w 520652"/>
                <a:gd name="connsiteY3" fmla="*/ 503369 h 511712"/>
                <a:gd name="connsiteX4" fmla="*/ 110081 w 520652"/>
                <a:gd name="connsiteY4" fmla="*/ 469813 h 511712"/>
                <a:gd name="connsiteX5" fmla="*/ 2961 w 520652"/>
                <a:gd name="connsiteY5" fmla="*/ 306875 h 511712"/>
                <a:gd name="connsiteX6" fmla="*/ 57 w 520652"/>
                <a:gd name="connsiteY6" fmla="*/ 271061 h 51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0652" h="511712">
                  <a:moveTo>
                    <a:pt x="57" y="271061"/>
                  </a:moveTo>
                  <a:cubicBezTo>
                    <a:pt x="-2847" y="131353"/>
                    <a:pt x="105564" y="40365"/>
                    <a:pt x="242369" y="5519"/>
                  </a:cubicBezTo>
                  <a:cubicBezTo>
                    <a:pt x="369816" y="-27069"/>
                    <a:pt x="501781" y="90053"/>
                    <a:pt x="518559" y="214919"/>
                  </a:cubicBezTo>
                  <a:cubicBezTo>
                    <a:pt x="535660" y="340753"/>
                    <a:pt x="445962" y="470781"/>
                    <a:pt x="323354" y="503369"/>
                  </a:cubicBezTo>
                  <a:cubicBezTo>
                    <a:pt x="251403" y="522406"/>
                    <a:pt x="173321" y="507886"/>
                    <a:pt x="110081" y="469813"/>
                  </a:cubicBezTo>
                  <a:cubicBezTo>
                    <a:pt x="41679" y="428837"/>
                    <a:pt x="14254" y="382375"/>
                    <a:pt x="2961" y="306875"/>
                  </a:cubicBezTo>
                  <a:cubicBezTo>
                    <a:pt x="1348" y="294614"/>
                    <a:pt x="57" y="282676"/>
                    <a:pt x="57" y="271061"/>
                  </a:cubicBezTo>
                  <a:close/>
                </a:path>
              </a:pathLst>
            </a:custGeom>
            <a:solidFill>
              <a:srgbClr val="FFFFFF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DC389B96-77AE-F1EE-9DB0-8AB7850E564F}"/>
                </a:ext>
              </a:extLst>
            </p:cNvPr>
            <p:cNvSpPr/>
            <p:nvPr/>
          </p:nvSpPr>
          <p:spPr>
            <a:xfrm>
              <a:off x="-824739" y="4951251"/>
              <a:ext cx="556425" cy="237801"/>
            </a:xfrm>
            <a:custGeom>
              <a:avLst/>
              <a:gdLst>
                <a:gd name="connsiteX0" fmla="*/ 316373 w 556425"/>
                <a:gd name="connsiteY0" fmla="*/ 237794 h 237801"/>
                <a:gd name="connsiteX1" fmla="*/ 166340 w 556425"/>
                <a:gd name="connsiteY1" fmla="*/ 215531 h 237801"/>
                <a:gd name="connsiteX2" fmla="*/ 6304 w 556425"/>
                <a:gd name="connsiteY2" fmla="*/ 150033 h 237801"/>
                <a:gd name="connsiteX3" fmla="*/ 174 w 556425"/>
                <a:gd name="connsiteY3" fmla="*/ 142612 h 237801"/>
                <a:gd name="connsiteX4" fmla="*/ 1787 w 556425"/>
                <a:gd name="connsiteY4" fmla="*/ 134545 h 237801"/>
                <a:gd name="connsiteX5" fmla="*/ 68576 w 556425"/>
                <a:gd name="connsiteY5" fmla="*/ 2581 h 237801"/>
                <a:gd name="connsiteX6" fmla="*/ 332505 w 556425"/>
                <a:gd name="connsiteY6" fmla="*/ 93891 h 237801"/>
                <a:gd name="connsiteX7" fmla="*/ 556426 w 556425"/>
                <a:gd name="connsiteY7" fmla="*/ 0 h 237801"/>
                <a:gd name="connsiteX8" fmla="*/ 480925 w 556425"/>
                <a:gd name="connsiteY8" fmla="*/ 155840 h 237801"/>
                <a:gd name="connsiteX9" fmla="*/ 345411 w 556425"/>
                <a:gd name="connsiteY9" fmla="*/ 236503 h 237801"/>
                <a:gd name="connsiteX10" fmla="*/ 316373 w 556425"/>
                <a:gd name="connsiteY10" fmla="*/ 237794 h 237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6425" h="237801">
                  <a:moveTo>
                    <a:pt x="316373" y="237794"/>
                  </a:moveTo>
                  <a:cubicBezTo>
                    <a:pt x="265716" y="238116"/>
                    <a:pt x="215383" y="227791"/>
                    <a:pt x="166340" y="215531"/>
                  </a:cubicBezTo>
                  <a:cubicBezTo>
                    <a:pt x="109875" y="201657"/>
                    <a:pt x="52766" y="184556"/>
                    <a:pt x="6304" y="150033"/>
                  </a:cubicBezTo>
                  <a:cubicBezTo>
                    <a:pt x="3723" y="148097"/>
                    <a:pt x="819" y="145838"/>
                    <a:pt x="174" y="142612"/>
                  </a:cubicBezTo>
                  <a:cubicBezTo>
                    <a:pt x="-472" y="139708"/>
                    <a:pt x="819" y="137127"/>
                    <a:pt x="1787" y="134545"/>
                  </a:cubicBezTo>
                  <a:cubicBezTo>
                    <a:pt x="6949" y="122285"/>
                    <a:pt x="72770" y="5808"/>
                    <a:pt x="68576" y="2581"/>
                  </a:cubicBezTo>
                  <a:cubicBezTo>
                    <a:pt x="144399" y="59368"/>
                    <a:pt x="238291" y="90988"/>
                    <a:pt x="332505" y="93891"/>
                  </a:cubicBezTo>
                  <a:cubicBezTo>
                    <a:pt x="407361" y="96150"/>
                    <a:pt x="525774" y="84212"/>
                    <a:pt x="556426" y="0"/>
                  </a:cubicBezTo>
                  <a:cubicBezTo>
                    <a:pt x="536744" y="54528"/>
                    <a:pt x="516417" y="110024"/>
                    <a:pt x="480925" y="155840"/>
                  </a:cubicBezTo>
                  <a:cubicBezTo>
                    <a:pt x="447370" y="199398"/>
                    <a:pt x="400585" y="231663"/>
                    <a:pt x="345411" y="236503"/>
                  </a:cubicBezTo>
                  <a:cubicBezTo>
                    <a:pt x="335732" y="237148"/>
                    <a:pt x="326052" y="237794"/>
                    <a:pt x="316373" y="237794"/>
                  </a:cubicBezTo>
                  <a:close/>
                </a:path>
              </a:pathLst>
            </a:custGeom>
            <a:solidFill>
              <a:srgbClr val="099DAC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78ABAB9-76F0-188C-B893-58FC094CD0A8}"/>
                </a:ext>
              </a:extLst>
            </p:cNvPr>
            <p:cNvSpPr/>
            <p:nvPr/>
          </p:nvSpPr>
          <p:spPr>
            <a:xfrm>
              <a:off x="-372600" y="4142688"/>
              <a:ext cx="408548" cy="402802"/>
            </a:xfrm>
            <a:custGeom>
              <a:avLst/>
              <a:gdLst>
                <a:gd name="connsiteX0" fmla="*/ 408548 w 408548"/>
                <a:gd name="connsiteY0" fmla="*/ 180684 h 402802"/>
                <a:gd name="connsiteX1" fmla="*/ 329499 w 408548"/>
                <a:gd name="connsiteY1" fmla="*/ 96473 h 402802"/>
                <a:gd name="connsiteX2" fmla="*/ 243028 w 408548"/>
                <a:gd name="connsiteY2" fmla="*/ 0 h 402802"/>
                <a:gd name="connsiteX3" fmla="*/ 184305 w 408548"/>
                <a:gd name="connsiteY3" fmla="*/ 168424 h 402802"/>
                <a:gd name="connsiteX4" fmla="*/ 178820 w 408548"/>
                <a:gd name="connsiteY4" fmla="*/ 178426 h 402802"/>
                <a:gd name="connsiteX5" fmla="*/ 170109 w 408548"/>
                <a:gd name="connsiteY5" fmla="*/ 180684 h 402802"/>
                <a:gd name="connsiteX6" fmla="*/ 29755 w 408548"/>
                <a:gd name="connsiteY6" fmla="*/ 198753 h 402802"/>
                <a:gd name="connsiteX7" fmla="*/ 71 w 408548"/>
                <a:gd name="connsiteY7" fmla="*/ 219725 h 402802"/>
                <a:gd name="connsiteX8" fmla="*/ 7169 w 408548"/>
                <a:gd name="connsiteY8" fmla="*/ 238439 h 402802"/>
                <a:gd name="connsiteX9" fmla="*/ 137521 w 408548"/>
                <a:gd name="connsiteY9" fmla="*/ 392343 h 402802"/>
                <a:gd name="connsiteX10" fmla="*/ 162688 w 408548"/>
                <a:gd name="connsiteY10" fmla="*/ 401377 h 402802"/>
                <a:gd name="connsiteX11" fmla="*/ 171722 w 408548"/>
                <a:gd name="connsiteY11" fmla="*/ 388794 h 402802"/>
                <a:gd name="connsiteX12" fmla="*/ 209149 w 408548"/>
                <a:gd name="connsiteY12" fmla="*/ 254571 h 402802"/>
                <a:gd name="connsiteX13" fmla="*/ 217538 w 408548"/>
                <a:gd name="connsiteY13" fmla="*/ 232954 h 402802"/>
                <a:gd name="connsiteX14" fmla="*/ 233671 w 408548"/>
                <a:gd name="connsiteY14" fmla="*/ 226823 h 402802"/>
                <a:gd name="connsiteX15" fmla="*/ 408548 w 408548"/>
                <a:gd name="connsiteY15" fmla="*/ 180684 h 40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548" h="402802">
                  <a:moveTo>
                    <a:pt x="408548" y="180684"/>
                  </a:moveTo>
                  <a:cubicBezTo>
                    <a:pt x="394997" y="185201"/>
                    <a:pt x="337242" y="105184"/>
                    <a:pt x="329499" y="96473"/>
                  </a:cubicBezTo>
                  <a:cubicBezTo>
                    <a:pt x="301428" y="63562"/>
                    <a:pt x="272712" y="31297"/>
                    <a:pt x="243028" y="0"/>
                  </a:cubicBezTo>
                  <a:cubicBezTo>
                    <a:pt x="221088" y="55173"/>
                    <a:pt x="201406" y="111637"/>
                    <a:pt x="184305" y="168424"/>
                  </a:cubicBezTo>
                  <a:cubicBezTo>
                    <a:pt x="183015" y="172295"/>
                    <a:pt x="181724" y="176167"/>
                    <a:pt x="178820" y="178426"/>
                  </a:cubicBezTo>
                  <a:cubicBezTo>
                    <a:pt x="176239" y="180039"/>
                    <a:pt x="173335" y="180362"/>
                    <a:pt x="170109" y="180684"/>
                  </a:cubicBezTo>
                  <a:cubicBezTo>
                    <a:pt x="122356" y="184556"/>
                    <a:pt x="77507" y="190041"/>
                    <a:pt x="29755" y="198753"/>
                  </a:cubicBezTo>
                  <a:cubicBezTo>
                    <a:pt x="16849" y="201011"/>
                    <a:pt x="1039" y="206819"/>
                    <a:pt x="71" y="219725"/>
                  </a:cubicBezTo>
                  <a:cubicBezTo>
                    <a:pt x="-574" y="226501"/>
                    <a:pt x="3297" y="232631"/>
                    <a:pt x="7169" y="238439"/>
                  </a:cubicBezTo>
                  <a:cubicBezTo>
                    <a:pt x="44920" y="294257"/>
                    <a:pt x="88478" y="346204"/>
                    <a:pt x="137521" y="392343"/>
                  </a:cubicBezTo>
                  <a:cubicBezTo>
                    <a:pt x="144296" y="398796"/>
                    <a:pt x="154299" y="405895"/>
                    <a:pt x="162688" y="401377"/>
                  </a:cubicBezTo>
                  <a:cubicBezTo>
                    <a:pt x="167205" y="398796"/>
                    <a:pt x="169786" y="393634"/>
                    <a:pt x="171722" y="388794"/>
                  </a:cubicBezTo>
                  <a:cubicBezTo>
                    <a:pt x="189790" y="345881"/>
                    <a:pt x="202374" y="300711"/>
                    <a:pt x="209149" y="254571"/>
                  </a:cubicBezTo>
                  <a:cubicBezTo>
                    <a:pt x="210440" y="246828"/>
                    <a:pt x="211731" y="238116"/>
                    <a:pt x="217538" y="232954"/>
                  </a:cubicBezTo>
                  <a:cubicBezTo>
                    <a:pt x="222056" y="229082"/>
                    <a:pt x="227863" y="227791"/>
                    <a:pt x="233671" y="226823"/>
                  </a:cubicBezTo>
                  <a:cubicBezTo>
                    <a:pt x="293039" y="215531"/>
                    <a:pt x="351439" y="200043"/>
                    <a:pt x="408548" y="180684"/>
                  </a:cubicBezTo>
                  <a:close/>
                </a:path>
              </a:pathLst>
            </a:custGeom>
            <a:solidFill>
              <a:srgbClr val="68C46A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25F104C-F77E-5D90-1DB1-8488D9683B55}"/>
                </a:ext>
              </a:extLst>
            </p:cNvPr>
            <p:cNvSpPr/>
            <p:nvPr/>
          </p:nvSpPr>
          <p:spPr>
            <a:xfrm>
              <a:off x="-573523" y="3554937"/>
              <a:ext cx="394585" cy="336083"/>
            </a:xfrm>
            <a:custGeom>
              <a:avLst/>
              <a:gdLst>
                <a:gd name="connsiteX0" fmla="*/ 320375 w 394585"/>
                <a:gd name="connsiteY0" fmla="*/ 336083 h 336083"/>
                <a:gd name="connsiteX1" fmla="*/ 353931 w 394585"/>
                <a:gd name="connsiteY1" fmla="*/ 225737 h 336083"/>
                <a:gd name="connsiteX2" fmla="*/ 394586 w 394585"/>
                <a:gd name="connsiteY2" fmla="*/ 102484 h 336083"/>
                <a:gd name="connsiteX3" fmla="*/ 219385 w 394585"/>
                <a:gd name="connsiteY3" fmla="*/ 135395 h 336083"/>
                <a:gd name="connsiteX4" fmla="*/ 208093 w 394585"/>
                <a:gd name="connsiteY4" fmla="*/ 135395 h 336083"/>
                <a:gd name="connsiteX5" fmla="*/ 201640 w 394585"/>
                <a:gd name="connsiteY5" fmla="*/ 129264 h 336083"/>
                <a:gd name="connsiteX6" fmla="*/ 115814 w 394585"/>
                <a:gd name="connsiteY6" fmla="*/ 16659 h 336083"/>
                <a:gd name="connsiteX7" fmla="*/ 82581 w 394585"/>
                <a:gd name="connsiteY7" fmla="*/ 1495 h 336083"/>
                <a:gd name="connsiteX8" fmla="*/ 69997 w 394585"/>
                <a:gd name="connsiteY8" fmla="*/ 16982 h 336083"/>
                <a:gd name="connsiteX9" fmla="*/ 1595 w 394585"/>
                <a:gd name="connsiteY9" fmla="*/ 206700 h 336083"/>
                <a:gd name="connsiteX10" fmla="*/ 6435 w 394585"/>
                <a:gd name="connsiteY10" fmla="*/ 232835 h 336083"/>
                <a:gd name="connsiteX11" fmla="*/ 21600 w 394585"/>
                <a:gd name="connsiteY11" fmla="*/ 234448 h 336083"/>
                <a:gd name="connsiteX12" fmla="*/ 156468 w 394585"/>
                <a:gd name="connsiteY12" fmla="*/ 199925 h 336083"/>
                <a:gd name="connsiteX13" fmla="*/ 179377 w 394585"/>
                <a:gd name="connsiteY13" fmla="*/ 196376 h 336083"/>
                <a:gd name="connsiteX14" fmla="*/ 192605 w 394585"/>
                <a:gd name="connsiteY14" fmla="*/ 207346 h 336083"/>
                <a:gd name="connsiteX15" fmla="*/ 320375 w 394585"/>
                <a:gd name="connsiteY15" fmla="*/ 336083 h 33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4585" h="336083">
                  <a:moveTo>
                    <a:pt x="320375" y="336083"/>
                  </a:moveTo>
                  <a:cubicBezTo>
                    <a:pt x="309728" y="326726"/>
                    <a:pt x="350059" y="236707"/>
                    <a:pt x="353931" y="225737"/>
                  </a:cubicBezTo>
                  <a:cubicBezTo>
                    <a:pt x="368451" y="185083"/>
                    <a:pt x="382002" y="144106"/>
                    <a:pt x="394586" y="102484"/>
                  </a:cubicBezTo>
                  <a:cubicBezTo>
                    <a:pt x="335863" y="111196"/>
                    <a:pt x="277140" y="122166"/>
                    <a:pt x="219385" y="135395"/>
                  </a:cubicBezTo>
                  <a:cubicBezTo>
                    <a:pt x="215514" y="136362"/>
                    <a:pt x="211642" y="137008"/>
                    <a:pt x="208093" y="135395"/>
                  </a:cubicBezTo>
                  <a:cubicBezTo>
                    <a:pt x="205511" y="134104"/>
                    <a:pt x="203575" y="131523"/>
                    <a:pt x="201640" y="129264"/>
                  </a:cubicBezTo>
                  <a:cubicBezTo>
                    <a:pt x="174214" y="89901"/>
                    <a:pt x="147434" y="53441"/>
                    <a:pt x="115814" y="16659"/>
                  </a:cubicBezTo>
                  <a:cubicBezTo>
                    <a:pt x="107425" y="6657"/>
                    <a:pt x="94519" y="-3991"/>
                    <a:pt x="82581" y="1495"/>
                  </a:cubicBezTo>
                  <a:cubicBezTo>
                    <a:pt x="76451" y="4398"/>
                    <a:pt x="72901" y="10851"/>
                    <a:pt x="69997" y="16982"/>
                  </a:cubicBezTo>
                  <a:cubicBezTo>
                    <a:pt x="40313" y="77640"/>
                    <a:pt x="17405" y="141202"/>
                    <a:pt x="1595" y="206700"/>
                  </a:cubicBezTo>
                  <a:cubicBezTo>
                    <a:pt x="-663" y="216057"/>
                    <a:pt x="-1631" y="227995"/>
                    <a:pt x="6435" y="232835"/>
                  </a:cubicBezTo>
                  <a:cubicBezTo>
                    <a:pt x="10952" y="235739"/>
                    <a:pt x="16437" y="235094"/>
                    <a:pt x="21600" y="234448"/>
                  </a:cubicBezTo>
                  <a:cubicBezTo>
                    <a:pt x="67739" y="228641"/>
                    <a:pt x="113233" y="217025"/>
                    <a:pt x="156468" y="199925"/>
                  </a:cubicBezTo>
                  <a:cubicBezTo>
                    <a:pt x="163889" y="197021"/>
                    <a:pt x="171956" y="194117"/>
                    <a:pt x="179377" y="196376"/>
                  </a:cubicBezTo>
                  <a:cubicBezTo>
                    <a:pt x="184862" y="198312"/>
                    <a:pt x="189056" y="202829"/>
                    <a:pt x="192605" y="207346"/>
                  </a:cubicBezTo>
                  <a:cubicBezTo>
                    <a:pt x="232291" y="253485"/>
                    <a:pt x="274882" y="296397"/>
                    <a:pt x="320375" y="336083"/>
                  </a:cubicBezTo>
                  <a:close/>
                </a:path>
              </a:pathLst>
            </a:custGeom>
            <a:solidFill>
              <a:srgbClr val="FDCB5C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aphic 2">
            <a:extLst>
              <a:ext uri="{FF2B5EF4-FFF2-40B4-BE49-F238E27FC236}">
                <a16:creationId xmlns:a16="http://schemas.microsoft.com/office/drawing/2014/main" id="{D937AC78-5245-28F4-1CFC-4786D2250998}"/>
              </a:ext>
            </a:extLst>
          </p:cNvPr>
          <p:cNvGrpSpPr/>
          <p:nvPr/>
        </p:nvGrpSpPr>
        <p:grpSpPr>
          <a:xfrm>
            <a:off x="9926121" y="2877638"/>
            <a:ext cx="1997104" cy="5426287"/>
            <a:chOff x="9000271" y="2417529"/>
            <a:chExt cx="1997104" cy="5426287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919BBE3-EB3B-63E9-0C5E-005F5E948D2D}"/>
                </a:ext>
              </a:extLst>
            </p:cNvPr>
            <p:cNvSpPr/>
            <p:nvPr/>
          </p:nvSpPr>
          <p:spPr>
            <a:xfrm>
              <a:off x="9579029" y="3933933"/>
              <a:ext cx="912137" cy="719929"/>
            </a:xfrm>
            <a:custGeom>
              <a:avLst/>
              <a:gdLst>
                <a:gd name="connsiteX0" fmla="*/ 152937 w 912137"/>
                <a:gd name="connsiteY0" fmla="*/ 276189 h 719929"/>
                <a:gd name="connsiteX1" fmla="*/ 179716 w 912137"/>
                <a:gd name="connsiteY1" fmla="*/ 261024 h 719929"/>
                <a:gd name="connsiteX2" fmla="*/ 222952 w 912137"/>
                <a:gd name="connsiteY2" fmla="*/ 138740 h 719929"/>
                <a:gd name="connsiteX3" fmla="*/ 242311 w 912137"/>
                <a:gd name="connsiteY3" fmla="*/ 0 h 719929"/>
                <a:gd name="connsiteX4" fmla="*/ 734356 w 912137"/>
                <a:gd name="connsiteY4" fmla="*/ 86470 h 719929"/>
                <a:gd name="connsiteX5" fmla="*/ 714996 w 912137"/>
                <a:gd name="connsiteY5" fmla="*/ 296193 h 719929"/>
                <a:gd name="connsiteX6" fmla="*/ 742422 w 912137"/>
                <a:gd name="connsiteY6" fmla="*/ 377179 h 719929"/>
                <a:gd name="connsiteX7" fmla="*/ 832765 w 912137"/>
                <a:gd name="connsiteY7" fmla="*/ 426544 h 719929"/>
                <a:gd name="connsiteX8" fmla="*/ 912137 w 912137"/>
                <a:gd name="connsiteY8" fmla="*/ 450743 h 719929"/>
                <a:gd name="connsiteX9" fmla="*/ 905362 w 912137"/>
                <a:gd name="connsiteY9" fmla="*/ 583998 h 719929"/>
                <a:gd name="connsiteX10" fmla="*/ 904394 w 912137"/>
                <a:gd name="connsiteY10" fmla="*/ 656917 h 719929"/>
                <a:gd name="connsiteX11" fmla="*/ 900521 w 912137"/>
                <a:gd name="connsiteY11" fmla="*/ 694344 h 719929"/>
                <a:gd name="connsiteX12" fmla="*/ 900199 w 912137"/>
                <a:gd name="connsiteY12" fmla="*/ 695635 h 719929"/>
                <a:gd name="connsiteX13" fmla="*/ 654983 w 912137"/>
                <a:gd name="connsiteY13" fmla="*/ 716930 h 719929"/>
                <a:gd name="connsiteX14" fmla="*/ 296517 w 912137"/>
                <a:gd name="connsiteY14" fmla="*/ 685310 h 719929"/>
                <a:gd name="connsiteX15" fmla="*/ 0 w 912137"/>
                <a:gd name="connsiteY15" fmla="*/ 609487 h 719929"/>
                <a:gd name="connsiteX16" fmla="*/ 29360 w 912137"/>
                <a:gd name="connsiteY16" fmla="*/ 297484 h 719929"/>
                <a:gd name="connsiteX17" fmla="*/ 112605 w 912137"/>
                <a:gd name="connsiteY17" fmla="*/ 283610 h 719929"/>
                <a:gd name="connsiteX18" fmla="*/ 152937 w 912137"/>
                <a:gd name="connsiteY18" fmla="*/ 276189 h 71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2137" h="719929">
                  <a:moveTo>
                    <a:pt x="152937" y="276189"/>
                  </a:moveTo>
                  <a:cubicBezTo>
                    <a:pt x="163262" y="273608"/>
                    <a:pt x="172618" y="269091"/>
                    <a:pt x="179716" y="261024"/>
                  </a:cubicBezTo>
                  <a:cubicBezTo>
                    <a:pt x="210369" y="226178"/>
                    <a:pt x="214885" y="183266"/>
                    <a:pt x="222952" y="138740"/>
                  </a:cubicBezTo>
                  <a:cubicBezTo>
                    <a:pt x="225211" y="126802"/>
                    <a:pt x="247797" y="1291"/>
                    <a:pt x="242311" y="0"/>
                  </a:cubicBezTo>
                  <a:cubicBezTo>
                    <a:pt x="403315" y="42913"/>
                    <a:pt x="568190" y="71951"/>
                    <a:pt x="734356" y="86470"/>
                  </a:cubicBezTo>
                  <a:cubicBezTo>
                    <a:pt x="727903" y="156486"/>
                    <a:pt x="721450" y="226178"/>
                    <a:pt x="714996" y="296193"/>
                  </a:cubicBezTo>
                  <a:cubicBezTo>
                    <a:pt x="711770" y="331685"/>
                    <a:pt x="714028" y="355561"/>
                    <a:pt x="742422" y="377179"/>
                  </a:cubicBezTo>
                  <a:cubicBezTo>
                    <a:pt x="771138" y="399442"/>
                    <a:pt x="798241" y="414284"/>
                    <a:pt x="832765" y="426544"/>
                  </a:cubicBezTo>
                  <a:cubicBezTo>
                    <a:pt x="856964" y="435256"/>
                    <a:pt x="884389" y="442677"/>
                    <a:pt x="912137" y="450743"/>
                  </a:cubicBezTo>
                  <a:cubicBezTo>
                    <a:pt x="904394" y="494624"/>
                    <a:pt x="904716" y="539472"/>
                    <a:pt x="905362" y="583998"/>
                  </a:cubicBezTo>
                  <a:cubicBezTo>
                    <a:pt x="905684" y="608197"/>
                    <a:pt x="906007" y="632718"/>
                    <a:pt x="904394" y="656917"/>
                  </a:cubicBezTo>
                  <a:cubicBezTo>
                    <a:pt x="903748" y="669500"/>
                    <a:pt x="902458" y="681761"/>
                    <a:pt x="900521" y="694344"/>
                  </a:cubicBezTo>
                  <a:cubicBezTo>
                    <a:pt x="900521" y="694667"/>
                    <a:pt x="900199" y="695312"/>
                    <a:pt x="900199" y="695635"/>
                  </a:cubicBezTo>
                  <a:cubicBezTo>
                    <a:pt x="818568" y="703056"/>
                    <a:pt x="736937" y="711122"/>
                    <a:pt x="654983" y="716930"/>
                  </a:cubicBezTo>
                  <a:cubicBezTo>
                    <a:pt x="536893" y="727255"/>
                    <a:pt x="412349" y="709509"/>
                    <a:pt x="296517" y="685310"/>
                  </a:cubicBezTo>
                  <a:cubicBezTo>
                    <a:pt x="196817" y="664338"/>
                    <a:pt x="97764" y="638848"/>
                    <a:pt x="0" y="609487"/>
                  </a:cubicBezTo>
                  <a:cubicBezTo>
                    <a:pt x="0" y="609487"/>
                    <a:pt x="29360" y="297484"/>
                    <a:pt x="29360" y="297484"/>
                  </a:cubicBezTo>
                  <a:cubicBezTo>
                    <a:pt x="29683" y="295226"/>
                    <a:pt x="105184" y="285223"/>
                    <a:pt x="112605" y="283610"/>
                  </a:cubicBezTo>
                  <a:cubicBezTo>
                    <a:pt x="125188" y="280706"/>
                    <a:pt x="139708" y="279738"/>
                    <a:pt x="152937" y="276189"/>
                  </a:cubicBezTo>
                  <a:close/>
                </a:path>
              </a:pathLst>
            </a:custGeom>
            <a:solidFill>
              <a:srgbClr val="F4BE9A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F1FB709-F53B-0A1A-8EBB-4D978A6CEA17}"/>
                </a:ext>
              </a:extLst>
            </p:cNvPr>
            <p:cNvSpPr/>
            <p:nvPr/>
          </p:nvSpPr>
          <p:spPr>
            <a:xfrm>
              <a:off x="9056009" y="4193344"/>
              <a:ext cx="1880739" cy="1447834"/>
            </a:xfrm>
            <a:custGeom>
              <a:avLst/>
              <a:gdLst>
                <a:gd name="connsiteX0" fmla="*/ 486882 w 1880739"/>
                <a:gd name="connsiteY0" fmla="*/ 1441281 h 1447834"/>
                <a:gd name="connsiteX1" fmla="*/ 533667 w 1880739"/>
                <a:gd name="connsiteY1" fmla="*/ 1446121 h 1447834"/>
                <a:gd name="connsiteX2" fmla="*/ 811148 w 1880739"/>
                <a:gd name="connsiteY2" fmla="*/ 1440958 h 1447834"/>
                <a:gd name="connsiteX3" fmla="*/ 1386436 w 1880739"/>
                <a:gd name="connsiteY3" fmla="*/ 1413533 h 1447834"/>
                <a:gd name="connsiteX4" fmla="*/ 1419669 w 1880739"/>
                <a:gd name="connsiteY4" fmla="*/ 1405467 h 1447834"/>
                <a:gd name="connsiteX5" fmla="*/ 1439674 w 1880739"/>
                <a:gd name="connsiteY5" fmla="*/ 1367717 h 1447834"/>
                <a:gd name="connsiteX6" fmla="*/ 1497107 w 1880739"/>
                <a:gd name="connsiteY6" fmla="*/ 1124115 h 1447834"/>
                <a:gd name="connsiteX7" fmla="*/ 1553893 w 1880739"/>
                <a:gd name="connsiteY7" fmla="*/ 986343 h 1447834"/>
                <a:gd name="connsiteX8" fmla="*/ 1880739 w 1880739"/>
                <a:gd name="connsiteY8" fmla="*/ 880191 h 1447834"/>
                <a:gd name="connsiteX9" fmla="*/ 1780395 w 1880739"/>
                <a:gd name="connsiteY9" fmla="*/ 525921 h 1447834"/>
                <a:gd name="connsiteX10" fmla="*/ 1581318 w 1880739"/>
                <a:gd name="connsiteY10" fmla="*/ 222629 h 1447834"/>
                <a:gd name="connsiteX11" fmla="*/ 1250600 w 1880739"/>
                <a:gd name="connsiteY11" fmla="*/ 92923 h 1447834"/>
                <a:gd name="connsiteX12" fmla="*/ 1189296 w 1880739"/>
                <a:gd name="connsiteY12" fmla="*/ 150032 h 1447834"/>
                <a:gd name="connsiteX13" fmla="*/ 1092178 w 1880739"/>
                <a:gd name="connsiteY13" fmla="*/ 189396 h 1447834"/>
                <a:gd name="connsiteX14" fmla="*/ 881486 w 1880739"/>
                <a:gd name="connsiteY14" fmla="*/ 185847 h 1447834"/>
                <a:gd name="connsiteX15" fmla="*/ 694993 w 1880739"/>
                <a:gd name="connsiteY15" fmla="*/ 11293 h 1447834"/>
                <a:gd name="connsiteX16" fmla="*/ 691766 w 1880739"/>
                <a:gd name="connsiteY16" fmla="*/ 6130 h 1447834"/>
                <a:gd name="connsiteX17" fmla="*/ 686604 w 1880739"/>
                <a:gd name="connsiteY17" fmla="*/ 5485 h 1447834"/>
                <a:gd name="connsiteX18" fmla="*/ 619815 w 1880739"/>
                <a:gd name="connsiteY18" fmla="*/ 7098 h 1447834"/>
                <a:gd name="connsiteX19" fmla="*/ 579161 w 1880739"/>
                <a:gd name="connsiteY19" fmla="*/ 0 h 1447834"/>
                <a:gd name="connsiteX20" fmla="*/ 195527 w 1880739"/>
                <a:gd name="connsiteY20" fmla="*/ 260379 h 1447834"/>
                <a:gd name="connsiteX21" fmla="*/ 0 w 1880739"/>
                <a:gd name="connsiteY21" fmla="*/ 568188 h 1447834"/>
                <a:gd name="connsiteX22" fmla="*/ 297163 w 1880739"/>
                <a:gd name="connsiteY22" fmla="*/ 721770 h 1447834"/>
                <a:gd name="connsiteX23" fmla="*/ 341688 w 1880739"/>
                <a:gd name="connsiteY23" fmla="*/ 759197 h 1447834"/>
                <a:gd name="connsiteX24" fmla="*/ 344593 w 1880739"/>
                <a:gd name="connsiteY24" fmla="*/ 807918 h 1447834"/>
                <a:gd name="connsiteX25" fmla="*/ 273932 w 1880739"/>
                <a:gd name="connsiteY25" fmla="*/ 1367717 h 1447834"/>
                <a:gd name="connsiteX26" fmla="*/ 275868 w 1880739"/>
                <a:gd name="connsiteY26" fmla="*/ 1392561 h 1447834"/>
                <a:gd name="connsiteX27" fmla="*/ 310714 w 1880739"/>
                <a:gd name="connsiteY27" fmla="*/ 1408371 h 1447834"/>
                <a:gd name="connsiteX28" fmla="*/ 486882 w 1880739"/>
                <a:gd name="connsiteY28" fmla="*/ 1441281 h 144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80739" h="1447834">
                  <a:moveTo>
                    <a:pt x="486882" y="1441281"/>
                  </a:moveTo>
                  <a:cubicBezTo>
                    <a:pt x="502370" y="1443540"/>
                    <a:pt x="517857" y="1445475"/>
                    <a:pt x="533667" y="1446121"/>
                  </a:cubicBezTo>
                  <a:cubicBezTo>
                    <a:pt x="625946" y="1450315"/>
                    <a:pt x="718869" y="1446121"/>
                    <a:pt x="811148" y="1440958"/>
                  </a:cubicBezTo>
                  <a:cubicBezTo>
                    <a:pt x="1002803" y="1431924"/>
                    <a:pt x="1194781" y="1422567"/>
                    <a:pt x="1386436" y="1413533"/>
                  </a:cubicBezTo>
                  <a:cubicBezTo>
                    <a:pt x="1398052" y="1412888"/>
                    <a:pt x="1410313" y="1412242"/>
                    <a:pt x="1419669" y="1405467"/>
                  </a:cubicBezTo>
                  <a:cubicBezTo>
                    <a:pt x="1431607" y="1397078"/>
                    <a:pt x="1436125" y="1381913"/>
                    <a:pt x="1439674" y="1367717"/>
                  </a:cubicBezTo>
                  <a:cubicBezTo>
                    <a:pt x="1460324" y="1286731"/>
                    <a:pt x="1479683" y="1205423"/>
                    <a:pt x="1497107" y="1124115"/>
                  </a:cubicBezTo>
                  <a:cubicBezTo>
                    <a:pt x="1507431" y="1075718"/>
                    <a:pt x="1514529" y="1020867"/>
                    <a:pt x="1553893" y="986343"/>
                  </a:cubicBezTo>
                  <a:cubicBezTo>
                    <a:pt x="1638750" y="911811"/>
                    <a:pt x="1780072" y="910843"/>
                    <a:pt x="1880739" y="880191"/>
                  </a:cubicBezTo>
                  <a:cubicBezTo>
                    <a:pt x="1842667" y="763392"/>
                    <a:pt x="1820404" y="642075"/>
                    <a:pt x="1780395" y="525921"/>
                  </a:cubicBezTo>
                  <a:cubicBezTo>
                    <a:pt x="1740386" y="409766"/>
                    <a:pt x="1679405" y="296193"/>
                    <a:pt x="1581318" y="222629"/>
                  </a:cubicBezTo>
                  <a:cubicBezTo>
                    <a:pt x="1479360" y="146483"/>
                    <a:pt x="1355139" y="153259"/>
                    <a:pt x="1250600" y="92923"/>
                  </a:cubicBezTo>
                  <a:cubicBezTo>
                    <a:pt x="1250600" y="92923"/>
                    <a:pt x="1197040" y="145515"/>
                    <a:pt x="1189296" y="150032"/>
                  </a:cubicBezTo>
                  <a:cubicBezTo>
                    <a:pt x="1159290" y="168101"/>
                    <a:pt x="1126057" y="181007"/>
                    <a:pt x="1092178" y="189396"/>
                  </a:cubicBezTo>
                  <a:cubicBezTo>
                    <a:pt x="1023131" y="206174"/>
                    <a:pt x="949888" y="203915"/>
                    <a:pt x="881486" y="185847"/>
                  </a:cubicBezTo>
                  <a:cubicBezTo>
                    <a:pt x="794047" y="162939"/>
                    <a:pt x="725645" y="95827"/>
                    <a:pt x="694993" y="11293"/>
                  </a:cubicBezTo>
                  <a:cubicBezTo>
                    <a:pt x="694348" y="9357"/>
                    <a:pt x="693380" y="7098"/>
                    <a:pt x="691766" y="6130"/>
                  </a:cubicBezTo>
                  <a:cubicBezTo>
                    <a:pt x="690153" y="5162"/>
                    <a:pt x="688539" y="5485"/>
                    <a:pt x="686604" y="5485"/>
                  </a:cubicBezTo>
                  <a:cubicBezTo>
                    <a:pt x="664664" y="6776"/>
                    <a:pt x="641756" y="10647"/>
                    <a:pt x="619815" y="7098"/>
                  </a:cubicBezTo>
                  <a:cubicBezTo>
                    <a:pt x="605941" y="4840"/>
                    <a:pt x="593681" y="0"/>
                    <a:pt x="579161" y="0"/>
                  </a:cubicBezTo>
                  <a:cubicBezTo>
                    <a:pt x="417190" y="1613"/>
                    <a:pt x="280063" y="135836"/>
                    <a:pt x="195527" y="260379"/>
                  </a:cubicBezTo>
                  <a:cubicBezTo>
                    <a:pt x="127125" y="361046"/>
                    <a:pt x="73565" y="471393"/>
                    <a:pt x="0" y="568188"/>
                  </a:cubicBezTo>
                  <a:cubicBezTo>
                    <a:pt x="99054" y="619489"/>
                    <a:pt x="198109" y="670468"/>
                    <a:pt x="297163" y="721770"/>
                  </a:cubicBezTo>
                  <a:cubicBezTo>
                    <a:pt x="314909" y="730804"/>
                    <a:pt x="333622" y="741129"/>
                    <a:pt x="341688" y="759197"/>
                  </a:cubicBezTo>
                  <a:cubicBezTo>
                    <a:pt x="348465" y="774039"/>
                    <a:pt x="346529" y="791462"/>
                    <a:pt x="344593" y="807918"/>
                  </a:cubicBezTo>
                  <a:cubicBezTo>
                    <a:pt x="321039" y="994410"/>
                    <a:pt x="297485" y="1181225"/>
                    <a:pt x="273932" y="1367717"/>
                  </a:cubicBezTo>
                  <a:cubicBezTo>
                    <a:pt x="272964" y="1376105"/>
                    <a:pt x="271996" y="1385140"/>
                    <a:pt x="275868" y="1392561"/>
                  </a:cubicBezTo>
                  <a:cubicBezTo>
                    <a:pt x="281999" y="1404176"/>
                    <a:pt x="297485" y="1407080"/>
                    <a:pt x="310714" y="1408371"/>
                  </a:cubicBezTo>
                  <a:cubicBezTo>
                    <a:pt x="370728" y="1414178"/>
                    <a:pt x="428482" y="1432247"/>
                    <a:pt x="486882" y="1441281"/>
                  </a:cubicBezTo>
                  <a:close/>
                </a:path>
              </a:pathLst>
            </a:custGeom>
            <a:solidFill>
              <a:srgbClr val="099DAC"/>
            </a:solidFill>
            <a:ln w="32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4" name="Graphic 2">
              <a:extLst>
                <a:ext uri="{FF2B5EF4-FFF2-40B4-BE49-F238E27FC236}">
                  <a16:creationId xmlns:a16="http://schemas.microsoft.com/office/drawing/2014/main" id="{B368A4FB-D1DD-F9F8-D865-FF0694F872A6}"/>
                </a:ext>
              </a:extLst>
            </p:cNvPr>
            <p:cNvGrpSpPr/>
            <p:nvPr/>
          </p:nvGrpSpPr>
          <p:grpSpPr>
            <a:xfrm>
              <a:off x="9257978" y="2426698"/>
              <a:ext cx="1739398" cy="2985311"/>
              <a:chOff x="9257978" y="2426698"/>
              <a:chExt cx="1739398" cy="2985311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CB425E2-03EC-09AE-B5C0-F4E38DF952D4}"/>
                  </a:ext>
                </a:extLst>
              </p:cNvPr>
              <p:cNvSpPr/>
              <p:nvPr/>
            </p:nvSpPr>
            <p:spPr>
              <a:xfrm>
                <a:off x="9996087" y="2637388"/>
                <a:ext cx="909624" cy="1143228"/>
              </a:xfrm>
              <a:custGeom>
                <a:avLst/>
                <a:gdLst>
                  <a:gd name="connsiteX0" fmla="*/ 439906 w 909624"/>
                  <a:gd name="connsiteY0" fmla="*/ 1141350 h 1143228"/>
                  <a:gd name="connsiteX1" fmla="*/ 134676 w 909624"/>
                  <a:gd name="connsiteY1" fmla="*/ 1094888 h 1143228"/>
                  <a:gd name="connsiteX2" fmla="*/ 2712 w 909624"/>
                  <a:gd name="connsiteY2" fmla="*/ 983574 h 1143228"/>
                  <a:gd name="connsiteX3" fmla="*/ 776 w 909624"/>
                  <a:gd name="connsiteY3" fmla="*/ 692543 h 1143228"/>
                  <a:gd name="connsiteX4" fmla="*/ 66920 w 909624"/>
                  <a:gd name="connsiteY4" fmla="*/ 338917 h 1143228"/>
                  <a:gd name="connsiteX5" fmla="*/ 407318 w 909624"/>
                  <a:gd name="connsiteY5" fmla="*/ 24333 h 1143228"/>
                  <a:gd name="connsiteX6" fmla="*/ 774819 w 909624"/>
                  <a:gd name="connsiteY6" fmla="*/ 114675 h 1143228"/>
                  <a:gd name="connsiteX7" fmla="*/ 701576 w 909624"/>
                  <a:gd name="connsiteY7" fmla="*/ 1089726 h 1143228"/>
                  <a:gd name="connsiteX8" fmla="*/ 664149 w 909624"/>
                  <a:gd name="connsiteY8" fmla="*/ 1124895 h 1143228"/>
                  <a:gd name="connsiteX9" fmla="*/ 622527 w 909624"/>
                  <a:gd name="connsiteY9" fmla="*/ 1135865 h 1143228"/>
                  <a:gd name="connsiteX10" fmla="*/ 439906 w 909624"/>
                  <a:gd name="connsiteY10" fmla="*/ 1141350 h 1143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09624" h="1143228">
                    <a:moveTo>
                      <a:pt x="439906" y="1141350"/>
                    </a:moveTo>
                    <a:cubicBezTo>
                      <a:pt x="337302" y="1135542"/>
                      <a:pt x="235022" y="1116828"/>
                      <a:pt x="134676" y="1094888"/>
                    </a:cubicBezTo>
                    <a:cubicBezTo>
                      <a:pt x="78535" y="1082627"/>
                      <a:pt x="454" y="1057138"/>
                      <a:pt x="2712" y="983574"/>
                    </a:cubicBezTo>
                    <a:cubicBezTo>
                      <a:pt x="5616" y="886456"/>
                      <a:pt x="-2451" y="789660"/>
                      <a:pt x="776" y="692543"/>
                    </a:cubicBezTo>
                    <a:cubicBezTo>
                      <a:pt x="4648" y="571871"/>
                      <a:pt x="18522" y="449264"/>
                      <a:pt x="66920" y="338917"/>
                    </a:cubicBezTo>
                    <a:cubicBezTo>
                      <a:pt x="131451" y="191466"/>
                      <a:pt x="258576" y="74344"/>
                      <a:pt x="407318" y="24333"/>
                    </a:cubicBezTo>
                    <a:cubicBezTo>
                      <a:pt x="545736" y="-22129"/>
                      <a:pt x="678991" y="-7287"/>
                      <a:pt x="774819" y="114675"/>
                    </a:cubicBezTo>
                    <a:cubicBezTo>
                      <a:pt x="1001643" y="403770"/>
                      <a:pt x="918399" y="816763"/>
                      <a:pt x="701576" y="1089726"/>
                    </a:cubicBezTo>
                    <a:cubicBezTo>
                      <a:pt x="690606" y="1103277"/>
                      <a:pt x="679313" y="1116828"/>
                      <a:pt x="664149" y="1124895"/>
                    </a:cubicBezTo>
                    <a:cubicBezTo>
                      <a:pt x="651243" y="1131670"/>
                      <a:pt x="636723" y="1133929"/>
                      <a:pt x="622527" y="1135865"/>
                    </a:cubicBezTo>
                    <a:cubicBezTo>
                      <a:pt x="561546" y="1143608"/>
                      <a:pt x="500887" y="1144899"/>
                      <a:pt x="439906" y="1141350"/>
                    </a:cubicBezTo>
                    <a:close/>
                  </a:path>
                </a:pathLst>
              </a:custGeom>
              <a:solidFill>
                <a:srgbClr val="302318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2">
                <a:extLst>
                  <a:ext uri="{FF2B5EF4-FFF2-40B4-BE49-F238E27FC236}">
                    <a16:creationId xmlns:a16="http://schemas.microsoft.com/office/drawing/2014/main" id="{F2009A7B-40B8-6EA1-644C-972570498E21}"/>
                  </a:ext>
                </a:extLst>
              </p:cNvPr>
              <p:cNvGrpSpPr/>
              <p:nvPr/>
            </p:nvGrpSpPr>
            <p:grpSpPr>
              <a:xfrm>
                <a:off x="10607389" y="3385464"/>
                <a:ext cx="389986" cy="746978"/>
                <a:chOff x="10607389" y="3385464"/>
                <a:chExt cx="389986" cy="746978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E772924E-BF06-DD82-122C-21A94FA2BC7D}"/>
                    </a:ext>
                  </a:extLst>
                </p:cNvPr>
                <p:cNvSpPr/>
                <p:nvPr/>
              </p:nvSpPr>
              <p:spPr>
                <a:xfrm>
                  <a:off x="10607389" y="3385464"/>
                  <a:ext cx="389986" cy="443765"/>
                </a:xfrm>
                <a:custGeom>
                  <a:avLst/>
                  <a:gdLst>
                    <a:gd name="connsiteX0" fmla="*/ 64784 w 389986"/>
                    <a:gd name="connsiteY0" fmla="*/ 427152 h 443765"/>
                    <a:gd name="connsiteX1" fmla="*/ 3159 w 389986"/>
                    <a:gd name="connsiteY1" fmla="*/ 286154 h 443765"/>
                    <a:gd name="connsiteX2" fmla="*/ 18968 w 389986"/>
                    <a:gd name="connsiteY2" fmla="*/ 152899 h 443765"/>
                    <a:gd name="connsiteX3" fmla="*/ 255472 w 389986"/>
                    <a:gd name="connsiteY3" fmla="*/ 2866 h 443765"/>
                    <a:gd name="connsiteX4" fmla="*/ 354526 w 389986"/>
                    <a:gd name="connsiteY4" fmla="*/ 304222 h 443765"/>
                    <a:gd name="connsiteX5" fmla="*/ 288060 w 389986"/>
                    <a:gd name="connsiteY5" fmla="*/ 388757 h 443765"/>
                    <a:gd name="connsiteX6" fmla="*/ 184489 w 389986"/>
                    <a:gd name="connsiteY6" fmla="*/ 436509 h 443765"/>
                    <a:gd name="connsiteX7" fmla="*/ 64784 w 389986"/>
                    <a:gd name="connsiteY7" fmla="*/ 427152 h 443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9986" h="443765">
                      <a:moveTo>
                        <a:pt x="64784" y="427152"/>
                      </a:moveTo>
                      <a:cubicBezTo>
                        <a:pt x="13483" y="396823"/>
                        <a:pt x="5417" y="340037"/>
                        <a:pt x="3159" y="286154"/>
                      </a:cubicBezTo>
                      <a:cubicBezTo>
                        <a:pt x="900" y="233562"/>
                        <a:pt x="-7812" y="202910"/>
                        <a:pt x="18968" y="152899"/>
                      </a:cubicBezTo>
                      <a:cubicBezTo>
                        <a:pt x="62527" y="71268"/>
                        <a:pt x="155128" y="-17138"/>
                        <a:pt x="255472" y="2866"/>
                      </a:cubicBezTo>
                      <a:cubicBezTo>
                        <a:pt x="395503" y="30614"/>
                        <a:pt x="421961" y="198715"/>
                        <a:pt x="354526" y="304222"/>
                      </a:cubicBezTo>
                      <a:cubicBezTo>
                        <a:pt x="334199" y="336165"/>
                        <a:pt x="319034" y="366816"/>
                        <a:pt x="288060" y="388757"/>
                      </a:cubicBezTo>
                      <a:cubicBezTo>
                        <a:pt x="256763" y="410697"/>
                        <a:pt x="221594" y="427152"/>
                        <a:pt x="184489" y="436509"/>
                      </a:cubicBezTo>
                      <a:cubicBezTo>
                        <a:pt x="144802" y="446834"/>
                        <a:pt x="100276" y="448125"/>
                        <a:pt x="64784" y="427152"/>
                      </a:cubicBezTo>
                      <a:close/>
                    </a:path>
                  </a:pathLst>
                </a:custGeom>
                <a:solidFill>
                  <a:srgbClr val="F4BE9A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58" name="Graphic 2">
                  <a:extLst>
                    <a:ext uri="{FF2B5EF4-FFF2-40B4-BE49-F238E27FC236}">
                      <a16:creationId xmlns:a16="http://schemas.microsoft.com/office/drawing/2014/main" id="{3A63D151-8714-9023-BB2C-50656DACBE05}"/>
                    </a:ext>
                  </a:extLst>
                </p:cNvPr>
                <p:cNvGrpSpPr/>
                <p:nvPr/>
              </p:nvGrpSpPr>
              <p:grpSpPr>
                <a:xfrm>
                  <a:off x="10756702" y="3510163"/>
                  <a:ext cx="158104" cy="290238"/>
                  <a:chOff x="10756702" y="3510163"/>
                  <a:chExt cx="158104" cy="290238"/>
                </a:xfrm>
                <a:solidFill>
                  <a:srgbClr val="EFAA7B"/>
                </a:solidFill>
              </p:grpSpPr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BEC05AA9-8EB5-026D-E5E5-658FEAE851C9}"/>
                      </a:ext>
                    </a:extLst>
                  </p:cNvPr>
                  <p:cNvSpPr/>
                  <p:nvPr/>
                </p:nvSpPr>
                <p:spPr>
                  <a:xfrm>
                    <a:off x="10756702" y="3510163"/>
                    <a:ext cx="158104" cy="135965"/>
                  </a:xfrm>
                  <a:custGeom>
                    <a:avLst/>
                    <a:gdLst>
                      <a:gd name="connsiteX0" fmla="*/ 13558 w 158104"/>
                      <a:gd name="connsiteY0" fmla="*/ 135966 h 135965"/>
                      <a:gd name="connsiteX1" fmla="*/ 329 w 158104"/>
                      <a:gd name="connsiteY1" fmla="*/ 123705 h 135965"/>
                      <a:gd name="connsiteX2" fmla="*/ 43243 w 158104"/>
                      <a:gd name="connsiteY2" fmla="*/ 24974 h 135965"/>
                      <a:gd name="connsiteX3" fmla="*/ 148750 w 158104"/>
                      <a:gd name="connsiteY3" fmla="*/ 4969 h 135965"/>
                      <a:gd name="connsiteX4" fmla="*/ 157461 w 158104"/>
                      <a:gd name="connsiteY4" fmla="*/ 21425 h 135965"/>
                      <a:gd name="connsiteX5" fmla="*/ 141006 w 158104"/>
                      <a:gd name="connsiteY5" fmla="*/ 30136 h 135965"/>
                      <a:gd name="connsiteX6" fmla="*/ 59697 w 158104"/>
                      <a:gd name="connsiteY6" fmla="*/ 45623 h 135965"/>
                      <a:gd name="connsiteX7" fmla="*/ 26787 w 158104"/>
                      <a:gd name="connsiteY7" fmla="*/ 121446 h 135965"/>
                      <a:gd name="connsiteX8" fmla="*/ 14526 w 158104"/>
                      <a:gd name="connsiteY8" fmla="*/ 135643 h 135965"/>
                      <a:gd name="connsiteX9" fmla="*/ 13558 w 158104"/>
                      <a:gd name="connsiteY9" fmla="*/ 135966 h 135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8104" h="135965">
                        <a:moveTo>
                          <a:pt x="13558" y="135966"/>
                        </a:moveTo>
                        <a:cubicBezTo>
                          <a:pt x="6783" y="135966"/>
                          <a:pt x="975" y="130803"/>
                          <a:pt x="329" y="123705"/>
                        </a:cubicBezTo>
                        <a:cubicBezTo>
                          <a:pt x="-2574" y="86277"/>
                          <a:pt x="13881" y="48527"/>
                          <a:pt x="43243" y="24974"/>
                        </a:cubicBezTo>
                        <a:cubicBezTo>
                          <a:pt x="72604" y="1420"/>
                          <a:pt x="112936" y="-6001"/>
                          <a:pt x="148750" y="4969"/>
                        </a:cubicBezTo>
                        <a:cubicBezTo>
                          <a:pt x="155848" y="7228"/>
                          <a:pt x="159720" y="14649"/>
                          <a:pt x="157461" y="21425"/>
                        </a:cubicBezTo>
                        <a:cubicBezTo>
                          <a:pt x="155203" y="28523"/>
                          <a:pt x="147782" y="32395"/>
                          <a:pt x="141006" y="30136"/>
                        </a:cubicBezTo>
                        <a:cubicBezTo>
                          <a:pt x="113904" y="21747"/>
                          <a:pt x="81960" y="27878"/>
                          <a:pt x="59697" y="45623"/>
                        </a:cubicBezTo>
                        <a:cubicBezTo>
                          <a:pt x="37434" y="63369"/>
                          <a:pt x="24528" y="93053"/>
                          <a:pt x="26787" y="121446"/>
                        </a:cubicBezTo>
                        <a:cubicBezTo>
                          <a:pt x="27432" y="128867"/>
                          <a:pt x="21948" y="134998"/>
                          <a:pt x="14526" y="135643"/>
                        </a:cubicBezTo>
                        <a:cubicBezTo>
                          <a:pt x="14204" y="135966"/>
                          <a:pt x="13881" y="135966"/>
                          <a:pt x="13558" y="135966"/>
                        </a:cubicBez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89051F8F-3601-5688-F27C-916A7F210F77}"/>
                      </a:ext>
                    </a:extLst>
                  </p:cNvPr>
                  <p:cNvSpPr/>
                  <p:nvPr/>
                </p:nvSpPr>
                <p:spPr>
                  <a:xfrm>
                    <a:off x="10768573" y="3558344"/>
                    <a:ext cx="131465" cy="124243"/>
                  </a:xfrm>
                  <a:custGeom>
                    <a:avLst/>
                    <a:gdLst>
                      <a:gd name="connsiteX0" fmla="*/ 112356 w 131465"/>
                      <a:gd name="connsiteY0" fmla="*/ 124243 h 124243"/>
                      <a:gd name="connsiteX1" fmla="*/ 106871 w 131465"/>
                      <a:gd name="connsiteY1" fmla="*/ 122953 h 124243"/>
                      <a:gd name="connsiteX2" fmla="*/ 100418 w 131465"/>
                      <a:gd name="connsiteY2" fmla="*/ 105207 h 124243"/>
                      <a:gd name="connsiteX3" fmla="*/ 97837 w 131465"/>
                      <a:gd name="connsiteY3" fmla="*/ 54873 h 124243"/>
                      <a:gd name="connsiteX4" fmla="*/ 34920 w 131465"/>
                      <a:gd name="connsiteY4" fmla="*/ 28093 h 124243"/>
                      <a:gd name="connsiteX5" fmla="*/ 25562 w 131465"/>
                      <a:gd name="connsiteY5" fmla="*/ 33256 h 124243"/>
                      <a:gd name="connsiteX6" fmla="*/ 19755 w 131465"/>
                      <a:gd name="connsiteY6" fmla="*/ 36805 h 124243"/>
                      <a:gd name="connsiteX7" fmla="*/ 1686 w 131465"/>
                      <a:gd name="connsiteY7" fmla="*/ 31965 h 124243"/>
                      <a:gd name="connsiteX8" fmla="*/ 6526 w 131465"/>
                      <a:gd name="connsiteY8" fmla="*/ 13897 h 124243"/>
                      <a:gd name="connsiteX9" fmla="*/ 11367 w 131465"/>
                      <a:gd name="connsiteY9" fmla="*/ 10993 h 124243"/>
                      <a:gd name="connsiteX10" fmla="*/ 25240 w 131465"/>
                      <a:gd name="connsiteY10" fmla="*/ 3572 h 124243"/>
                      <a:gd name="connsiteX11" fmla="*/ 120100 w 131465"/>
                      <a:gd name="connsiteY11" fmla="*/ 41322 h 124243"/>
                      <a:gd name="connsiteX12" fmla="*/ 123972 w 131465"/>
                      <a:gd name="connsiteY12" fmla="*/ 116500 h 124243"/>
                      <a:gd name="connsiteX13" fmla="*/ 112356 w 131465"/>
                      <a:gd name="connsiteY13" fmla="*/ 124243 h 124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31465" h="124243">
                        <a:moveTo>
                          <a:pt x="112356" y="124243"/>
                        </a:moveTo>
                        <a:cubicBezTo>
                          <a:pt x="110420" y="124243"/>
                          <a:pt x="108484" y="123921"/>
                          <a:pt x="106871" y="122953"/>
                        </a:cubicBezTo>
                        <a:cubicBezTo>
                          <a:pt x="100096" y="119726"/>
                          <a:pt x="97514" y="111983"/>
                          <a:pt x="100418" y="105207"/>
                        </a:cubicBezTo>
                        <a:cubicBezTo>
                          <a:pt x="107839" y="89397"/>
                          <a:pt x="106548" y="69715"/>
                          <a:pt x="97837" y="54873"/>
                        </a:cubicBezTo>
                        <a:cubicBezTo>
                          <a:pt x="86867" y="36805"/>
                          <a:pt x="55247" y="20350"/>
                          <a:pt x="34920" y="28093"/>
                        </a:cubicBezTo>
                        <a:cubicBezTo>
                          <a:pt x="31693" y="29384"/>
                          <a:pt x="28467" y="31320"/>
                          <a:pt x="25562" y="33256"/>
                        </a:cubicBezTo>
                        <a:lnTo>
                          <a:pt x="19755" y="36805"/>
                        </a:lnTo>
                        <a:cubicBezTo>
                          <a:pt x="13302" y="40354"/>
                          <a:pt x="5236" y="38095"/>
                          <a:pt x="1686" y="31965"/>
                        </a:cubicBezTo>
                        <a:cubicBezTo>
                          <a:pt x="-1862" y="25512"/>
                          <a:pt x="396" y="17446"/>
                          <a:pt x="6526" y="13897"/>
                        </a:cubicBezTo>
                        <a:lnTo>
                          <a:pt x="11367" y="10993"/>
                        </a:lnTo>
                        <a:cubicBezTo>
                          <a:pt x="15883" y="8089"/>
                          <a:pt x="20401" y="5508"/>
                          <a:pt x="25240" y="3572"/>
                        </a:cubicBezTo>
                        <a:cubicBezTo>
                          <a:pt x="58474" y="-9011"/>
                          <a:pt x="103322" y="13574"/>
                          <a:pt x="120100" y="41322"/>
                        </a:cubicBezTo>
                        <a:cubicBezTo>
                          <a:pt x="133651" y="63908"/>
                          <a:pt x="135265" y="92624"/>
                          <a:pt x="123972" y="116500"/>
                        </a:cubicBezTo>
                        <a:cubicBezTo>
                          <a:pt x="122036" y="121339"/>
                          <a:pt x="117197" y="124243"/>
                          <a:pt x="112356" y="124243"/>
                        </a:cubicBez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1" name="Graphic 2">
                <a:extLst>
                  <a:ext uri="{FF2B5EF4-FFF2-40B4-BE49-F238E27FC236}">
                    <a16:creationId xmlns:a16="http://schemas.microsoft.com/office/drawing/2014/main" id="{CCE68DD5-2368-5098-DFB4-4CCBCF06CAB9}"/>
                  </a:ext>
                </a:extLst>
              </p:cNvPr>
              <p:cNvGrpSpPr/>
              <p:nvPr/>
            </p:nvGrpSpPr>
            <p:grpSpPr>
              <a:xfrm>
                <a:off x="9257978" y="3203059"/>
                <a:ext cx="379682" cy="777024"/>
                <a:chOff x="9257978" y="3203059"/>
                <a:chExt cx="379682" cy="777024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D74DB99D-786C-E8F5-4591-0EB541DDFF3E}"/>
                    </a:ext>
                  </a:extLst>
                </p:cNvPr>
                <p:cNvSpPr/>
                <p:nvPr/>
              </p:nvSpPr>
              <p:spPr>
                <a:xfrm>
                  <a:off x="9257978" y="3203059"/>
                  <a:ext cx="379682" cy="461615"/>
                </a:xfrm>
                <a:custGeom>
                  <a:avLst/>
                  <a:gdLst>
                    <a:gd name="connsiteX0" fmla="*/ 267491 w 379682"/>
                    <a:gd name="connsiteY0" fmla="*/ 456298 h 461615"/>
                    <a:gd name="connsiteX1" fmla="*/ 359124 w 379682"/>
                    <a:gd name="connsiteY1" fmla="*/ 332723 h 461615"/>
                    <a:gd name="connsiteX2" fmla="*/ 373643 w 379682"/>
                    <a:gd name="connsiteY2" fmla="*/ 199146 h 461615"/>
                    <a:gd name="connsiteX3" fmla="*/ 176503 w 379682"/>
                    <a:gd name="connsiteY3" fmla="*/ 70 h 461615"/>
                    <a:gd name="connsiteX4" fmla="*/ 12918 w 379682"/>
                    <a:gd name="connsiteY4" fmla="*/ 271742 h 461615"/>
                    <a:gd name="connsiteX5" fmla="*/ 58735 w 379682"/>
                    <a:gd name="connsiteY5" fmla="*/ 368860 h 461615"/>
                    <a:gd name="connsiteX6" fmla="*/ 149077 w 379682"/>
                    <a:gd name="connsiteY6" fmla="*/ 438552 h 461615"/>
                    <a:gd name="connsiteX7" fmla="*/ 267491 w 379682"/>
                    <a:gd name="connsiteY7" fmla="*/ 456298 h 461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9682" h="461615">
                      <a:moveTo>
                        <a:pt x="267491" y="456298"/>
                      </a:moveTo>
                      <a:cubicBezTo>
                        <a:pt x="324277" y="437907"/>
                        <a:pt x="344604" y="384670"/>
                        <a:pt x="359124" y="332723"/>
                      </a:cubicBezTo>
                      <a:cubicBezTo>
                        <a:pt x="372998" y="282067"/>
                        <a:pt x="388485" y="253996"/>
                        <a:pt x="373643" y="199146"/>
                      </a:cubicBezTo>
                      <a:cubicBezTo>
                        <a:pt x="349444" y="110094"/>
                        <a:pt x="278784" y="2974"/>
                        <a:pt x="176503" y="70"/>
                      </a:cubicBezTo>
                      <a:cubicBezTo>
                        <a:pt x="33890" y="-3802"/>
                        <a:pt x="-29349" y="153652"/>
                        <a:pt x="12918" y="271742"/>
                      </a:cubicBezTo>
                      <a:cubicBezTo>
                        <a:pt x="25502" y="307234"/>
                        <a:pt x="33568" y="340789"/>
                        <a:pt x="58735" y="368860"/>
                      </a:cubicBezTo>
                      <a:cubicBezTo>
                        <a:pt x="84224" y="397253"/>
                        <a:pt x="114876" y="421129"/>
                        <a:pt x="149077" y="438552"/>
                      </a:cubicBezTo>
                      <a:cubicBezTo>
                        <a:pt x="185214" y="457589"/>
                        <a:pt x="228449" y="468882"/>
                        <a:pt x="267491" y="456298"/>
                      </a:cubicBezTo>
                      <a:close/>
                    </a:path>
                  </a:pathLst>
                </a:custGeom>
                <a:solidFill>
                  <a:srgbClr val="F4BE9A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3" name="Graphic 2">
                  <a:extLst>
                    <a:ext uri="{FF2B5EF4-FFF2-40B4-BE49-F238E27FC236}">
                      <a16:creationId xmlns:a16="http://schemas.microsoft.com/office/drawing/2014/main" id="{11530C45-7F36-94F1-25EE-EB70661FE6CA}"/>
                    </a:ext>
                  </a:extLst>
                </p:cNvPr>
                <p:cNvGrpSpPr/>
                <p:nvPr/>
              </p:nvGrpSpPr>
              <p:grpSpPr>
                <a:xfrm>
                  <a:off x="9339504" y="3317023"/>
                  <a:ext cx="148281" cy="285134"/>
                  <a:chOff x="9339504" y="3317023"/>
                  <a:chExt cx="148281" cy="285134"/>
                </a:xfrm>
                <a:solidFill>
                  <a:srgbClr val="EFAA7B"/>
                </a:solidFill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55AC9DAA-704C-AC4C-4545-9245D2A2C992}"/>
                      </a:ext>
                    </a:extLst>
                  </p:cNvPr>
                  <p:cNvSpPr/>
                  <p:nvPr/>
                </p:nvSpPr>
                <p:spPr>
                  <a:xfrm>
                    <a:off x="9352153" y="3317023"/>
                    <a:ext cx="135632" cy="158423"/>
                  </a:xfrm>
                  <a:custGeom>
                    <a:avLst/>
                    <a:gdLst>
                      <a:gd name="connsiteX0" fmla="*/ 117819 w 135632"/>
                      <a:gd name="connsiteY0" fmla="*/ 158423 h 158423"/>
                      <a:gd name="connsiteX1" fmla="*/ 113948 w 135632"/>
                      <a:gd name="connsiteY1" fmla="*/ 157778 h 158423"/>
                      <a:gd name="connsiteX2" fmla="*/ 105236 w 135632"/>
                      <a:gd name="connsiteY2" fmla="*/ 141323 h 158423"/>
                      <a:gd name="connsiteX3" fmla="*/ 90071 w 135632"/>
                      <a:gd name="connsiteY3" fmla="*/ 60015 h 158423"/>
                      <a:gd name="connsiteX4" fmla="*/ 14247 w 135632"/>
                      <a:gd name="connsiteY4" fmla="*/ 26782 h 158423"/>
                      <a:gd name="connsiteX5" fmla="*/ 52 w 135632"/>
                      <a:gd name="connsiteY5" fmla="*/ 14521 h 158423"/>
                      <a:gd name="connsiteX6" fmla="*/ 12312 w 135632"/>
                      <a:gd name="connsiteY6" fmla="*/ 324 h 158423"/>
                      <a:gd name="connsiteX7" fmla="*/ 110721 w 135632"/>
                      <a:gd name="connsiteY7" fmla="*/ 43559 h 158423"/>
                      <a:gd name="connsiteX8" fmla="*/ 130725 w 135632"/>
                      <a:gd name="connsiteY8" fmla="*/ 149066 h 158423"/>
                      <a:gd name="connsiteX9" fmla="*/ 117819 w 135632"/>
                      <a:gd name="connsiteY9" fmla="*/ 158423 h 158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5632" h="158423">
                        <a:moveTo>
                          <a:pt x="117819" y="158423"/>
                        </a:moveTo>
                        <a:cubicBezTo>
                          <a:pt x="116529" y="158423"/>
                          <a:pt x="115238" y="158100"/>
                          <a:pt x="113948" y="157778"/>
                        </a:cubicBezTo>
                        <a:cubicBezTo>
                          <a:pt x="106849" y="155519"/>
                          <a:pt x="102977" y="148098"/>
                          <a:pt x="105236" y="141323"/>
                        </a:cubicBezTo>
                        <a:cubicBezTo>
                          <a:pt x="113625" y="114220"/>
                          <a:pt x="107817" y="82277"/>
                          <a:pt x="90071" y="60015"/>
                        </a:cubicBezTo>
                        <a:cubicBezTo>
                          <a:pt x="72325" y="37752"/>
                          <a:pt x="42641" y="24846"/>
                          <a:pt x="14247" y="26782"/>
                        </a:cubicBezTo>
                        <a:cubicBezTo>
                          <a:pt x="7150" y="27104"/>
                          <a:pt x="697" y="21942"/>
                          <a:pt x="52" y="14521"/>
                        </a:cubicBezTo>
                        <a:cubicBezTo>
                          <a:pt x="-594" y="7100"/>
                          <a:pt x="4891" y="970"/>
                          <a:pt x="12312" y="324"/>
                        </a:cubicBezTo>
                        <a:cubicBezTo>
                          <a:pt x="49739" y="-2580"/>
                          <a:pt x="87490" y="14198"/>
                          <a:pt x="110721" y="43559"/>
                        </a:cubicBezTo>
                        <a:cubicBezTo>
                          <a:pt x="133952" y="72921"/>
                          <a:pt x="141695" y="113252"/>
                          <a:pt x="130725" y="149066"/>
                        </a:cubicBezTo>
                        <a:cubicBezTo>
                          <a:pt x="128790" y="154874"/>
                          <a:pt x="123627" y="158423"/>
                          <a:pt x="117819" y="158423"/>
                        </a:cubicBez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F2EE47C1-B57E-7953-5109-E6996D13E81F}"/>
                      </a:ext>
                    </a:extLst>
                  </p:cNvPr>
                  <p:cNvSpPr/>
                  <p:nvPr/>
                </p:nvSpPr>
                <p:spPr>
                  <a:xfrm>
                    <a:off x="9339504" y="3378104"/>
                    <a:ext cx="143872" cy="108311"/>
                  </a:xfrm>
                  <a:custGeom>
                    <a:avLst/>
                    <a:gdLst>
                      <a:gd name="connsiteX0" fmla="*/ 14636 w 143872"/>
                      <a:gd name="connsiteY0" fmla="*/ 108312 h 108311"/>
                      <a:gd name="connsiteX1" fmla="*/ 1729 w 143872"/>
                      <a:gd name="connsiteY1" fmla="*/ 97987 h 108311"/>
                      <a:gd name="connsiteX2" fmla="*/ 22379 w 143872"/>
                      <a:gd name="connsiteY2" fmla="*/ 25713 h 108311"/>
                      <a:gd name="connsiteX3" fmla="*/ 123370 w 143872"/>
                      <a:gd name="connsiteY3" fmla="*/ 9903 h 108311"/>
                      <a:gd name="connsiteX4" fmla="*/ 135308 w 143872"/>
                      <a:gd name="connsiteY4" fmla="*/ 20228 h 108311"/>
                      <a:gd name="connsiteX5" fmla="*/ 139502 w 143872"/>
                      <a:gd name="connsiteY5" fmla="*/ 24100 h 108311"/>
                      <a:gd name="connsiteX6" fmla="*/ 140470 w 143872"/>
                      <a:gd name="connsiteY6" fmla="*/ 42814 h 108311"/>
                      <a:gd name="connsiteX7" fmla="*/ 121756 w 143872"/>
                      <a:gd name="connsiteY7" fmla="*/ 43782 h 108311"/>
                      <a:gd name="connsiteX8" fmla="*/ 116916 w 143872"/>
                      <a:gd name="connsiteY8" fmla="*/ 38942 h 108311"/>
                      <a:gd name="connsiteX9" fmla="*/ 109173 w 143872"/>
                      <a:gd name="connsiteY9" fmla="*/ 31843 h 108311"/>
                      <a:gd name="connsiteX10" fmla="*/ 42061 w 143872"/>
                      <a:gd name="connsiteY10" fmla="*/ 43782 h 108311"/>
                      <a:gd name="connsiteX11" fmla="*/ 28187 w 143872"/>
                      <a:gd name="connsiteY11" fmla="*/ 92179 h 108311"/>
                      <a:gd name="connsiteX12" fmla="*/ 18185 w 143872"/>
                      <a:gd name="connsiteY12" fmla="*/ 107989 h 108311"/>
                      <a:gd name="connsiteX13" fmla="*/ 14636 w 143872"/>
                      <a:gd name="connsiteY13" fmla="*/ 108312 h 108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72" h="108311">
                        <a:moveTo>
                          <a:pt x="14636" y="108312"/>
                        </a:moveTo>
                        <a:cubicBezTo>
                          <a:pt x="8506" y="108312"/>
                          <a:pt x="3020" y="104117"/>
                          <a:pt x="1729" y="97987"/>
                        </a:cubicBezTo>
                        <a:cubicBezTo>
                          <a:pt x="-3755" y="72175"/>
                          <a:pt x="3988" y="44427"/>
                          <a:pt x="22379" y="25713"/>
                        </a:cubicBezTo>
                        <a:cubicBezTo>
                          <a:pt x="44965" y="2160"/>
                          <a:pt x="94008" y="-9778"/>
                          <a:pt x="123370" y="9903"/>
                        </a:cubicBezTo>
                        <a:cubicBezTo>
                          <a:pt x="127886" y="12807"/>
                          <a:pt x="131436" y="16356"/>
                          <a:pt x="135308" y="20228"/>
                        </a:cubicBezTo>
                        <a:lnTo>
                          <a:pt x="139502" y="24100"/>
                        </a:lnTo>
                        <a:cubicBezTo>
                          <a:pt x="144987" y="28940"/>
                          <a:pt x="145310" y="37328"/>
                          <a:pt x="140470" y="42814"/>
                        </a:cubicBezTo>
                        <a:cubicBezTo>
                          <a:pt x="135631" y="48299"/>
                          <a:pt x="127241" y="48621"/>
                          <a:pt x="121756" y="43782"/>
                        </a:cubicBezTo>
                        <a:lnTo>
                          <a:pt x="116916" y="38942"/>
                        </a:lnTo>
                        <a:cubicBezTo>
                          <a:pt x="114335" y="36361"/>
                          <a:pt x="112077" y="33779"/>
                          <a:pt x="109173" y="31843"/>
                        </a:cubicBezTo>
                        <a:cubicBezTo>
                          <a:pt x="91426" y="19905"/>
                          <a:pt x="56580" y="28617"/>
                          <a:pt x="42061" y="43782"/>
                        </a:cubicBezTo>
                        <a:cubicBezTo>
                          <a:pt x="30123" y="56365"/>
                          <a:pt x="24638" y="75401"/>
                          <a:pt x="28187" y="92179"/>
                        </a:cubicBezTo>
                        <a:cubicBezTo>
                          <a:pt x="29801" y="99278"/>
                          <a:pt x="25283" y="106376"/>
                          <a:pt x="18185" y="107989"/>
                        </a:cubicBezTo>
                        <a:cubicBezTo>
                          <a:pt x="16572" y="108312"/>
                          <a:pt x="15604" y="108312"/>
                          <a:pt x="14636" y="108312"/>
                        </a:cubicBez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9237913-9EE1-F9C3-6C79-9ECEAF3C52DC}"/>
                  </a:ext>
                </a:extLst>
              </p:cNvPr>
              <p:cNvSpPr/>
              <p:nvPr/>
            </p:nvSpPr>
            <p:spPr>
              <a:xfrm>
                <a:off x="9480035" y="2523476"/>
                <a:ext cx="1356959" cy="1676736"/>
              </a:xfrm>
              <a:custGeom>
                <a:avLst/>
                <a:gdLst>
                  <a:gd name="connsiteX0" fmla="*/ 1356046 w 1356959"/>
                  <a:gd name="connsiteY0" fmla="*/ 495742 h 1676736"/>
                  <a:gd name="connsiteX1" fmla="*/ 1295710 w 1356959"/>
                  <a:gd name="connsiteY1" fmla="*/ 871630 h 1676736"/>
                  <a:gd name="connsiteX2" fmla="*/ 1217951 w 1356959"/>
                  <a:gd name="connsiteY2" fmla="*/ 1223965 h 1676736"/>
                  <a:gd name="connsiteX3" fmla="*/ 1129545 w 1356959"/>
                  <a:gd name="connsiteY3" fmla="*/ 1485312 h 1676736"/>
                  <a:gd name="connsiteX4" fmla="*/ 893040 w 1356959"/>
                  <a:gd name="connsiteY4" fmla="*/ 1613081 h 1676736"/>
                  <a:gd name="connsiteX5" fmla="*/ 359051 w 1356959"/>
                  <a:gd name="connsiteY5" fmla="*/ 1608887 h 1676736"/>
                  <a:gd name="connsiteX6" fmla="*/ 277097 w 1356959"/>
                  <a:gd name="connsiteY6" fmla="*/ 1554359 h 1676736"/>
                  <a:gd name="connsiteX7" fmla="*/ 1552 w 1356959"/>
                  <a:gd name="connsiteY7" fmla="*/ 1203315 h 1676736"/>
                  <a:gd name="connsiteX8" fmla="*/ 15749 w 1356959"/>
                  <a:gd name="connsiteY8" fmla="*/ 1065866 h 1676736"/>
                  <a:gd name="connsiteX9" fmla="*/ 53500 w 1356959"/>
                  <a:gd name="connsiteY9" fmla="*/ 848399 h 1676736"/>
                  <a:gd name="connsiteX10" fmla="*/ 56726 w 1356959"/>
                  <a:gd name="connsiteY10" fmla="*/ 751604 h 1676736"/>
                  <a:gd name="connsiteX11" fmla="*/ 78021 w 1356959"/>
                  <a:gd name="connsiteY11" fmla="*/ 626415 h 1676736"/>
                  <a:gd name="connsiteX12" fmla="*/ 84797 w 1356959"/>
                  <a:gd name="connsiteY12" fmla="*/ 574468 h 1676736"/>
                  <a:gd name="connsiteX13" fmla="*/ 305168 w 1356959"/>
                  <a:gd name="connsiteY13" fmla="*/ 55646 h 1676736"/>
                  <a:gd name="connsiteX14" fmla="*/ 659117 w 1356959"/>
                  <a:gd name="connsiteY14" fmla="*/ 2086 h 1676736"/>
                  <a:gd name="connsiteX15" fmla="*/ 1235374 w 1356959"/>
                  <a:gd name="connsiteY15" fmla="*/ 275371 h 1676736"/>
                  <a:gd name="connsiteX16" fmla="*/ 1356046 w 1356959"/>
                  <a:gd name="connsiteY16" fmla="*/ 495742 h 167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56959" h="1676736">
                    <a:moveTo>
                      <a:pt x="1356046" y="495742"/>
                    </a:moveTo>
                    <a:cubicBezTo>
                      <a:pt x="1341526" y="622221"/>
                      <a:pt x="1326040" y="747732"/>
                      <a:pt x="1295710" y="871630"/>
                    </a:cubicBezTo>
                    <a:cubicBezTo>
                      <a:pt x="1267317" y="988429"/>
                      <a:pt x="1230857" y="1105229"/>
                      <a:pt x="1217951" y="1223965"/>
                    </a:cubicBezTo>
                    <a:cubicBezTo>
                      <a:pt x="1208594" y="1308176"/>
                      <a:pt x="1192461" y="1421749"/>
                      <a:pt x="1129545" y="1485312"/>
                    </a:cubicBezTo>
                    <a:cubicBezTo>
                      <a:pt x="1072758" y="1542743"/>
                      <a:pt x="967250" y="1582107"/>
                      <a:pt x="893040" y="1613081"/>
                    </a:cubicBezTo>
                    <a:cubicBezTo>
                      <a:pt x="721712" y="1684387"/>
                      <a:pt x="523603" y="1712135"/>
                      <a:pt x="359051" y="1608887"/>
                    </a:cubicBezTo>
                    <a:cubicBezTo>
                      <a:pt x="331303" y="1591464"/>
                      <a:pt x="303877" y="1573395"/>
                      <a:pt x="277097" y="1554359"/>
                    </a:cubicBezTo>
                    <a:cubicBezTo>
                      <a:pt x="159651" y="1470792"/>
                      <a:pt x="22202" y="1355283"/>
                      <a:pt x="1552" y="1203315"/>
                    </a:cubicBezTo>
                    <a:cubicBezTo>
                      <a:pt x="-4578" y="1157821"/>
                      <a:pt x="8973" y="1110714"/>
                      <a:pt x="15749" y="1065866"/>
                    </a:cubicBezTo>
                    <a:cubicBezTo>
                      <a:pt x="26719" y="992946"/>
                      <a:pt x="42207" y="920995"/>
                      <a:pt x="53500" y="848399"/>
                    </a:cubicBezTo>
                    <a:cubicBezTo>
                      <a:pt x="58984" y="814198"/>
                      <a:pt x="56403" y="785159"/>
                      <a:pt x="56726" y="751604"/>
                    </a:cubicBezTo>
                    <a:cubicBezTo>
                      <a:pt x="57048" y="710304"/>
                      <a:pt x="72536" y="667392"/>
                      <a:pt x="78021" y="626415"/>
                    </a:cubicBezTo>
                    <a:cubicBezTo>
                      <a:pt x="80279" y="608992"/>
                      <a:pt x="82538" y="591569"/>
                      <a:pt x="84797" y="574468"/>
                    </a:cubicBezTo>
                    <a:cubicBezTo>
                      <a:pt x="106737" y="413143"/>
                      <a:pt x="120288" y="128242"/>
                      <a:pt x="305168" y="55646"/>
                    </a:cubicBezTo>
                    <a:cubicBezTo>
                      <a:pt x="416160" y="12088"/>
                      <a:pt x="540059" y="-6626"/>
                      <a:pt x="659117" y="2086"/>
                    </a:cubicBezTo>
                    <a:cubicBezTo>
                      <a:pt x="876907" y="18218"/>
                      <a:pt x="1084696" y="121144"/>
                      <a:pt x="1235374" y="275371"/>
                    </a:cubicBezTo>
                    <a:cubicBezTo>
                      <a:pt x="1291839" y="333126"/>
                      <a:pt x="1366048" y="408626"/>
                      <a:pt x="1356046" y="495742"/>
                    </a:cubicBezTo>
                    <a:close/>
                  </a:path>
                </a:pathLst>
              </a:custGeom>
              <a:solidFill>
                <a:srgbClr val="F4BE9A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EE9E853D-8FAC-1A48-862A-C53DEAEAD6B2}"/>
                  </a:ext>
                </a:extLst>
              </p:cNvPr>
              <p:cNvSpPr/>
              <p:nvPr/>
            </p:nvSpPr>
            <p:spPr>
              <a:xfrm>
                <a:off x="9997132" y="3618817"/>
                <a:ext cx="197162" cy="108296"/>
              </a:xfrm>
              <a:custGeom>
                <a:avLst/>
                <a:gdLst>
                  <a:gd name="connsiteX0" fmla="*/ 106852 w 197162"/>
                  <a:gd name="connsiteY0" fmla="*/ 108297 h 108296"/>
                  <a:gd name="connsiteX1" fmla="*/ 74263 w 197162"/>
                  <a:gd name="connsiteY1" fmla="*/ 104747 h 108296"/>
                  <a:gd name="connsiteX2" fmla="*/ 1345 w 197162"/>
                  <a:gd name="connsiteY2" fmla="*/ 10856 h 108296"/>
                  <a:gd name="connsiteX3" fmla="*/ 16509 w 197162"/>
                  <a:gd name="connsiteY3" fmla="*/ 209 h 108296"/>
                  <a:gd name="connsiteX4" fmla="*/ 27156 w 197162"/>
                  <a:gd name="connsiteY4" fmla="*/ 15373 h 108296"/>
                  <a:gd name="connsiteX5" fmla="*/ 80072 w 197162"/>
                  <a:gd name="connsiteY5" fmla="*/ 78935 h 108296"/>
                  <a:gd name="connsiteX6" fmla="*/ 171059 w 197162"/>
                  <a:gd name="connsiteY6" fmla="*/ 50542 h 108296"/>
                  <a:gd name="connsiteX7" fmla="*/ 187515 w 197162"/>
                  <a:gd name="connsiteY7" fmla="*/ 41508 h 108296"/>
                  <a:gd name="connsiteX8" fmla="*/ 196549 w 197162"/>
                  <a:gd name="connsiteY8" fmla="*/ 57963 h 108296"/>
                  <a:gd name="connsiteX9" fmla="*/ 106852 w 197162"/>
                  <a:gd name="connsiteY9" fmla="*/ 108297 h 10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7162" h="108296">
                    <a:moveTo>
                      <a:pt x="106852" y="108297"/>
                    </a:moveTo>
                    <a:cubicBezTo>
                      <a:pt x="95882" y="108297"/>
                      <a:pt x="84911" y="107006"/>
                      <a:pt x="74263" y="104747"/>
                    </a:cubicBezTo>
                    <a:cubicBezTo>
                      <a:pt x="21994" y="92809"/>
                      <a:pt x="-6722" y="56027"/>
                      <a:pt x="1345" y="10856"/>
                    </a:cubicBezTo>
                    <a:cubicBezTo>
                      <a:pt x="2635" y="3758"/>
                      <a:pt x="9411" y="-1082"/>
                      <a:pt x="16509" y="209"/>
                    </a:cubicBezTo>
                    <a:cubicBezTo>
                      <a:pt x="23608" y="1499"/>
                      <a:pt x="28447" y="8275"/>
                      <a:pt x="27156" y="15373"/>
                    </a:cubicBezTo>
                    <a:cubicBezTo>
                      <a:pt x="19090" y="61190"/>
                      <a:pt x="65552" y="75709"/>
                      <a:pt x="80072" y="78935"/>
                    </a:cubicBezTo>
                    <a:cubicBezTo>
                      <a:pt x="117177" y="87324"/>
                      <a:pt x="163639" y="77645"/>
                      <a:pt x="171059" y="50542"/>
                    </a:cubicBezTo>
                    <a:cubicBezTo>
                      <a:pt x="172995" y="43444"/>
                      <a:pt x="180416" y="39249"/>
                      <a:pt x="187515" y="41508"/>
                    </a:cubicBezTo>
                    <a:cubicBezTo>
                      <a:pt x="194613" y="43444"/>
                      <a:pt x="198808" y="50865"/>
                      <a:pt x="196549" y="57963"/>
                    </a:cubicBezTo>
                    <a:cubicBezTo>
                      <a:pt x="187192" y="91841"/>
                      <a:pt x="147506" y="108297"/>
                      <a:pt x="106852" y="108297"/>
                    </a:cubicBezTo>
                    <a:close/>
                  </a:path>
                </a:pathLst>
              </a:custGeom>
              <a:solidFill>
                <a:srgbClr val="EFAA7B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" name="Graphic 2">
                <a:extLst>
                  <a:ext uri="{FF2B5EF4-FFF2-40B4-BE49-F238E27FC236}">
                    <a16:creationId xmlns:a16="http://schemas.microsoft.com/office/drawing/2014/main" id="{68062516-501B-DEAA-C30D-E91CE42CD983}"/>
                  </a:ext>
                </a:extLst>
              </p:cNvPr>
              <p:cNvGrpSpPr/>
              <p:nvPr/>
            </p:nvGrpSpPr>
            <p:grpSpPr>
              <a:xfrm>
                <a:off x="9494669" y="3499244"/>
                <a:ext cx="1239901" cy="901772"/>
                <a:chOff x="9494669" y="3499244"/>
                <a:chExt cx="1239901" cy="901772"/>
              </a:xfrm>
              <a:solidFill>
                <a:srgbClr val="F29C9C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425D44BA-58F0-FE8C-C71B-0A8BBF475328}"/>
                    </a:ext>
                  </a:extLst>
                </p:cNvPr>
                <p:cNvSpPr/>
                <p:nvPr/>
              </p:nvSpPr>
              <p:spPr>
                <a:xfrm rot="-2197686">
                  <a:off x="10318124" y="3618525"/>
                  <a:ext cx="347162" cy="347161"/>
                </a:xfrm>
                <a:custGeom>
                  <a:avLst/>
                  <a:gdLst>
                    <a:gd name="connsiteX0" fmla="*/ 347163 w 347162"/>
                    <a:gd name="connsiteY0" fmla="*/ 173581 h 347161"/>
                    <a:gd name="connsiteX1" fmla="*/ 173581 w 347162"/>
                    <a:gd name="connsiteY1" fmla="*/ 347161 h 347161"/>
                    <a:gd name="connsiteX2" fmla="*/ 0 w 347162"/>
                    <a:gd name="connsiteY2" fmla="*/ 173581 h 347161"/>
                    <a:gd name="connsiteX3" fmla="*/ 173581 w 347162"/>
                    <a:gd name="connsiteY3" fmla="*/ 0 h 347161"/>
                    <a:gd name="connsiteX4" fmla="*/ 347163 w 347162"/>
                    <a:gd name="connsiteY4" fmla="*/ 173581 h 347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7162" h="347161">
                      <a:moveTo>
                        <a:pt x="347163" y="173581"/>
                      </a:moveTo>
                      <a:cubicBezTo>
                        <a:pt x="347163" y="269447"/>
                        <a:pt x="269447" y="347161"/>
                        <a:pt x="173581" y="347161"/>
                      </a:cubicBezTo>
                      <a:cubicBezTo>
                        <a:pt x="77715" y="347161"/>
                        <a:pt x="0" y="269447"/>
                        <a:pt x="0" y="173581"/>
                      </a:cubicBezTo>
                      <a:cubicBezTo>
                        <a:pt x="0" y="77715"/>
                        <a:pt x="77715" y="0"/>
                        <a:pt x="173581" y="0"/>
                      </a:cubicBezTo>
                      <a:cubicBezTo>
                        <a:pt x="269447" y="0"/>
                        <a:pt x="347163" y="77715"/>
                        <a:pt x="347163" y="173581"/>
                      </a:cubicBezTo>
                      <a:close/>
                    </a:path>
                  </a:pathLst>
                </a:custGeom>
                <a:solidFill>
                  <a:srgbClr val="F29C9C"/>
                </a:solidFill>
                <a:ln w="3226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0A0350A1-1083-853A-5A7F-3502E56F729D}"/>
                    </a:ext>
                  </a:extLst>
                </p:cNvPr>
                <p:cNvSpPr/>
                <p:nvPr/>
              </p:nvSpPr>
              <p:spPr>
                <a:xfrm>
                  <a:off x="9494669" y="3499244"/>
                  <a:ext cx="347146" cy="347074"/>
                </a:xfrm>
                <a:custGeom>
                  <a:avLst/>
                  <a:gdLst>
                    <a:gd name="connsiteX0" fmla="*/ 1761 w 347146"/>
                    <a:gd name="connsiteY0" fmla="*/ 149142 h 347074"/>
                    <a:gd name="connsiteX1" fmla="*/ 149212 w 347146"/>
                    <a:gd name="connsiteY1" fmla="*/ 345314 h 347074"/>
                    <a:gd name="connsiteX2" fmla="*/ 345385 w 347146"/>
                    <a:gd name="connsiteY2" fmla="*/ 197862 h 347074"/>
                    <a:gd name="connsiteX3" fmla="*/ 197933 w 347146"/>
                    <a:gd name="connsiteY3" fmla="*/ 1691 h 347074"/>
                    <a:gd name="connsiteX4" fmla="*/ 1761 w 347146"/>
                    <a:gd name="connsiteY4" fmla="*/ 149142 h 3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7146" h="347074">
                      <a:moveTo>
                        <a:pt x="1761" y="149142"/>
                      </a:moveTo>
                      <a:cubicBezTo>
                        <a:pt x="-11791" y="244002"/>
                        <a:pt x="54352" y="331763"/>
                        <a:pt x="149212" y="345314"/>
                      </a:cubicBezTo>
                      <a:cubicBezTo>
                        <a:pt x="244072" y="358865"/>
                        <a:pt x="331833" y="292722"/>
                        <a:pt x="345385" y="197862"/>
                      </a:cubicBezTo>
                      <a:cubicBezTo>
                        <a:pt x="358936" y="103003"/>
                        <a:pt x="292793" y="15242"/>
                        <a:pt x="197933" y="1691"/>
                      </a:cubicBezTo>
                      <a:cubicBezTo>
                        <a:pt x="103073" y="-11538"/>
                        <a:pt x="15312" y="54283"/>
                        <a:pt x="1761" y="149142"/>
                      </a:cubicBezTo>
                      <a:close/>
                    </a:path>
                  </a:pathLst>
                </a:custGeom>
                <a:solidFill>
                  <a:srgbClr val="F29C9C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1" name="Graphic 2">
                <a:extLst>
                  <a:ext uri="{FF2B5EF4-FFF2-40B4-BE49-F238E27FC236}">
                    <a16:creationId xmlns:a16="http://schemas.microsoft.com/office/drawing/2014/main" id="{758BA8BA-AF43-E023-FDDA-569147ED75B9}"/>
                  </a:ext>
                </a:extLst>
              </p:cNvPr>
              <p:cNvGrpSpPr/>
              <p:nvPr/>
            </p:nvGrpSpPr>
            <p:grpSpPr>
              <a:xfrm>
                <a:off x="9698701" y="3310841"/>
                <a:ext cx="850503" cy="331384"/>
                <a:chOff x="9698701" y="3310841"/>
                <a:chExt cx="850503" cy="331384"/>
              </a:xfrm>
              <a:solidFill>
                <a:srgbClr val="302318"/>
              </a:solidFill>
            </p:grpSpPr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33FD445C-3FE0-86F2-86EE-73DBB2AD4E69}"/>
                    </a:ext>
                  </a:extLst>
                </p:cNvPr>
                <p:cNvSpPr/>
                <p:nvPr/>
              </p:nvSpPr>
              <p:spPr>
                <a:xfrm>
                  <a:off x="10301757" y="3396480"/>
                  <a:ext cx="247447" cy="111230"/>
                </a:xfrm>
                <a:custGeom>
                  <a:avLst/>
                  <a:gdLst>
                    <a:gd name="connsiteX0" fmla="*/ 6788 w 247447"/>
                    <a:gd name="connsiteY0" fmla="*/ 109295 h 111230"/>
                    <a:gd name="connsiteX1" fmla="*/ 17436 w 247447"/>
                    <a:gd name="connsiteY1" fmla="*/ 111231 h 111230"/>
                    <a:gd name="connsiteX2" fmla="*/ 100357 w 247447"/>
                    <a:gd name="connsiteY2" fmla="*/ 94453 h 111230"/>
                    <a:gd name="connsiteX3" fmla="*/ 199734 w 247447"/>
                    <a:gd name="connsiteY3" fmla="*/ 98970 h 111230"/>
                    <a:gd name="connsiteX4" fmla="*/ 232645 w 247447"/>
                    <a:gd name="connsiteY4" fmla="*/ 99293 h 111230"/>
                    <a:gd name="connsiteX5" fmla="*/ 237484 w 247447"/>
                    <a:gd name="connsiteY5" fmla="*/ 52831 h 111230"/>
                    <a:gd name="connsiteX6" fmla="*/ 184570 w 247447"/>
                    <a:gd name="connsiteY6" fmla="*/ 12500 h 111230"/>
                    <a:gd name="connsiteX7" fmla="*/ 1949 w 247447"/>
                    <a:gd name="connsiteY7" fmla="*/ 86709 h 111230"/>
                    <a:gd name="connsiteX8" fmla="*/ 5175 w 247447"/>
                    <a:gd name="connsiteY8" fmla="*/ 108650 h 111230"/>
                    <a:gd name="connsiteX9" fmla="*/ 6788 w 247447"/>
                    <a:gd name="connsiteY9" fmla="*/ 109295 h 111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7447" h="111230">
                      <a:moveTo>
                        <a:pt x="6788" y="109295"/>
                      </a:moveTo>
                      <a:cubicBezTo>
                        <a:pt x="10015" y="110908"/>
                        <a:pt x="13886" y="111231"/>
                        <a:pt x="17436" y="111231"/>
                      </a:cubicBezTo>
                      <a:cubicBezTo>
                        <a:pt x="45829" y="111231"/>
                        <a:pt x="72609" y="99293"/>
                        <a:pt x="100357" y="94453"/>
                      </a:cubicBezTo>
                      <a:cubicBezTo>
                        <a:pt x="133268" y="88645"/>
                        <a:pt x="166823" y="93163"/>
                        <a:pt x="199734" y="98970"/>
                      </a:cubicBezTo>
                      <a:cubicBezTo>
                        <a:pt x="210704" y="100906"/>
                        <a:pt x="222319" y="102842"/>
                        <a:pt x="232645" y="99293"/>
                      </a:cubicBezTo>
                      <a:cubicBezTo>
                        <a:pt x="255876" y="91227"/>
                        <a:pt x="247164" y="67350"/>
                        <a:pt x="237484" y="52831"/>
                      </a:cubicBezTo>
                      <a:cubicBezTo>
                        <a:pt x="225223" y="34763"/>
                        <a:pt x="204251" y="22825"/>
                        <a:pt x="184570" y="12500"/>
                      </a:cubicBezTo>
                      <a:cubicBezTo>
                        <a:pt x="118748" y="-22347"/>
                        <a:pt x="23566" y="19921"/>
                        <a:pt x="1949" y="86709"/>
                      </a:cubicBezTo>
                      <a:cubicBezTo>
                        <a:pt x="-633" y="94453"/>
                        <a:pt x="-1601" y="103810"/>
                        <a:pt x="5175" y="108650"/>
                      </a:cubicBezTo>
                      <a:cubicBezTo>
                        <a:pt x="5497" y="108650"/>
                        <a:pt x="6143" y="108972"/>
                        <a:pt x="6788" y="109295"/>
                      </a:cubicBezTo>
                      <a:close/>
                    </a:path>
                  </a:pathLst>
                </a:custGeom>
                <a:solidFill>
                  <a:srgbClr val="302318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98F31849-9CE5-BA88-A73D-5193301FB397}"/>
                    </a:ext>
                  </a:extLst>
                </p:cNvPr>
                <p:cNvSpPr/>
                <p:nvPr/>
              </p:nvSpPr>
              <p:spPr>
                <a:xfrm>
                  <a:off x="9698701" y="3310841"/>
                  <a:ext cx="232118" cy="148858"/>
                </a:xfrm>
                <a:custGeom>
                  <a:avLst/>
                  <a:gdLst>
                    <a:gd name="connsiteX0" fmla="*/ 218789 w 232118"/>
                    <a:gd name="connsiteY0" fmla="*/ 148795 h 148858"/>
                    <a:gd name="connsiteX1" fmla="*/ 208141 w 232118"/>
                    <a:gd name="connsiteY1" fmla="*/ 147182 h 148858"/>
                    <a:gd name="connsiteX2" fmla="*/ 135544 w 232118"/>
                    <a:gd name="connsiteY2" fmla="*/ 105237 h 148858"/>
                    <a:gd name="connsiteX3" fmla="*/ 40040 w 232118"/>
                    <a:gd name="connsiteY3" fmla="*/ 78134 h 148858"/>
                    <a:gd name="connsiteX4" fmla="*/ 8742 w 232118"/>
                    <a:gd name="connsiteY4" fmla="*/ 67809 h 148858"/>
                    <a:gd name="connsiteX5" fmla="*/ 20680 w 232118"/>
                    <a:gd name="connsiteY5" fmla="*/ 22638 h 148858"/>
                    <a:gd name="connsiteX6" fmla="*/ 85211 w 232118"/>
                    <a:gd name="connsiteY6" fmla="*/ 1343 h 148858"/>
                    <a:gd name="connsiteX7" fmla="*/ 232018 w 232118"/>
                    <a:gd name="connsiteY7" fmla="*/ 128468 h 148858"/>
                    <a:gd name="connsiteX8" fmla="*/ 221370 w 232118"/>
                    <a:gd name="connsiteY8" fmla="*/ 148149 h 148858"/>
                    <a:gd name="connsiteX9" fmla="*/ 218789 w 232118"/>
                    <a:gd name="connsiteY9" fmla="*/ 148795 h 14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2118" h="148858">
                      <a:moveTo>
                        <a:pt x="218789" y="148795"/>
                      </a:moveTo>
                      <a:cubicBezTo>
                        <a:pt x="215240" y="149117"/>
                        <a:pt x="211368" y="148149"/>
                        <a:pt x="208141" y="147182"/>
                      </a:cubicBezTo>
                      <a:cubicBezTo>
                        <a:pt x="181362" y="138470"/>
                        <a:pt x="160066" y="118788"/>
                        <a:pt x="135544" y="105237"/>
                      </a:cubicBezTo>
                      <a:cubicBezTo>
                        <a:pt x="106506" y="89427"/>
                        <a:pt x="72951" y="83297"/>
                        <a:pt x="40040" y="78134"/>
                      </a:cubicBezTo>
                      <a:cubicBezTo>
                        <a:pt x="29070" y="76521"/>
                        <a:pt x="17455" y="74585"/>
                        <a:pt x="8742" y="67809"/>
                      </a:cubicBezTo>
                      <a:cubicBezTo>
                        <a:pt x="-10617" y="52967"/>
                        <a:pt x="6162" y="33286"/>
                        <a:pt x="20680" y="22638"/>
                      </a:cubicBezTo>
                      <a:cubicBezTo>
                        <a:pt x="38749" y="9410"/>
                        <a:pt x="62948" y="4892"/>
                        <a:pt x="85211" y="1343"/>
                      </a:cubicBezTo>
                      <a:cubicBezTo>
                        <a:pt x="160066" y="-10595"/>
                        <a:pt x="235245" y="59098"/>
                        <a:pt x="232018" y="128468"/>
                      </a:cubicBezTo>
                      <a:cubicBezTo>
                        <a:pt x="231695" y="136211"/>
                        <a:pt x="229114" y="145891"/>
                        <a:pt x="221370" y="148149"/>
                      </a:cubicBezTo>
                      <a:cubicBezTo>
                        <a:pt x="220080" y="148472"/>
                        <a:pt x="219434" y="148472"/>
                        <a:pt x="218789" y="148795"/>
                      </a:cubicBezTo>
                      <a:close/>
                    </a:path>
                  </a:pathLst>
                </a:custGeom>
                <a:solidFill>
                  <a:srgbClr val="302318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aphic 2">
                <a:extLst>
                  <a:ext uri="{FF2B5EF4-FFF2-40B4-BE49-F238E27FC236}">
                    <a16:creationId xmlns:a16="http://schemas.microsoft.com/office/drawing/2014/main" id="{B2F3516B-35A5-1B1C-2F3C-39092B361ACC}"/>
                  </a:ext>
                </a:extLst>
              </p:cNvPr>
              <p:cNvGrpSpPr/>
              <p:nvPr/>
            </p:nvGrpSpPr>
            <p:grpSpPr>
              <a:xfrm>
                <a:off x="9686436" y="3198046"/>
                <a:ext cx="914720" cy="306420"/>
                <a:chOff x="9686436" y="3198046"/>
                <a:chExt cx="914720" cy="306420"/>
              </a:xfrm>
              <a:solidFill>
                <a:srgbClr val="302318"/>
              </a:solidFill>
            </p:grpSpPr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83B4A2BB-D662-BBA0-3DB4-02E795BF488E}"/>
                    </a:ext>
                  </a:extLst>
                </p:cNvPr>
                <p:cNvSpPr/>
                <p:nvPr/>
              </p:nvSpPr>
              <p:spPr>
                <a:xfrm>
                  <a:off x="10321686" y="3272090"/>
                  <a:ext cx="279471" cy="107994"/>
                </a:xfrm>
                <a:custGeom>
                  <a:avLst/>
                  <a:gdLst>
                    <a:gd name="connsiteX0" fmla="*/ 236269 w 279471"/>
                    <a:gd name="connsiteY0" fmla="*/ 42676 h 107994"/>
                    <a:gd name="connsiteX1" fmla="*/ 113661 w 279471"/>
                    <a:gd name="connsiteY1" fmla="*/ 86 h 107994"/>
                    <a:gd name="connsiteX2" fmla="*/ 2023 w 279471"/>
                    <a:gd name="connsiteY2" fmla="*/ 42676 h 107994"/>
                    <a:gd name="connsiteX3" fmla="*/ 2346 w 279471"/>
                    <a:gd name="connsiteY3" fmla="*/ 58486 h 107994"/>
                    <a:gd name="connsiteX4" fmla="*/ 35256 w 279471"/>
                    <a:gd name="connsiteY4" fmla="*/ 57195 h 107994"/>
                    <a:gd name="connsiteX5" fmla="*/ 75588 w 279471"/>
                    <a:gd name="connsiteY5" fmla="*/ 48806 h 107994"/>
                    <a:gd name="connsiteX6" fmla="*/ 173029 w 279471"/>
                    <a:gd name="connsiteY6" fmla="*/ 62035 h 107994"/>
                    <a:gd name="connsiteX7" fmla="*/ 226267 w 279471"/>
                    <a:gd name="connsiteY7" fmla="*/ 88170 h 107994"/>
                    <a:gd name="connsiteX8" fmla="*/ 269824 w 279471"/>
                    <a:gd name="connsiteY8" fmla="*/ 107529 h 107994"/>
                    <a:gd name="connsiteX9" fmla="*/ 242722 w 279471"/>
                    <a:gd name="connsiteY9" fmla="*/ 47516 h 107994"/>
                    <a:gd name="connsiteX10" fmla="*/ 236269 w 279471"/>
                    <a:gd name="connsiteY10" fmla="*/ 42676 h 107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9471" h="107994">
                      <a:moveTo>
                        <a:pt x="236269" y="42676"/>
                      </a:moveTo>
                      <a:cubicBezTo>
                        <a:pt x="200454" y="17509"/>
                        <a:pt x="157864" y="1377"/>
                        <a:pt x="113661" y="86"/>
                      </a:cubicBezTo>
                      <a:cubicBezTo>
                        <a:pt x="79460" y="-882"/>
                        <a:pt x="17833" y="5894"/>
                        <a:pt x="2023" y="42676"/>
                      </a:cubicBezTo>
                      <a:cubicBezTo>
                        <a:pt x="-235" y="47838"/>
                        <a:pt x="-1203" y="54291"/>
                        <a:pt x="2346" y="58486"/>
                      </a:cubicBezTo>
                      <a:cubicBezTo>
                        <a:pt x="9767" y="67197"/>
                        <a:pt x="26867" y="59776"/>
                        <a:pt x="35256" y="57195"/>
                      </a:cubicBezTo>
                      <a:cubicBezTo>
                        <a:pt x="48808" y="53001"/>
                        <a:pt x="61391" y="50097"/>
                        <a:pt x="75588" y="48806"/>
                      </a:cubicBezTo>
                      <a:cubicBezTo>
                        <a:pt x="108498" y="45902"/>
                        <a:pt x="142700" y="48484"/>
                        <a:pt x="173029" y="62035"/>
                      </a:cubicBezTo>
                      <a:cubicBezTo>
                        <a:pt x="191098" y="70101"/>
                        <a:pt x="207876" y="80103"/>
                        <a:pt x="226267" y="88170"/>
                      </a:cubicBezTo>
                      <a:cubicBezTo>
                        <a:pt x="237882" y="93332"/>
                        <a:pt x="256273" y="111078"/>
                        <a:pt x="269824" y="107529"/>
                      </a:cubicBezTo>
                      <a:cubicBezTo>
                        <a:pt x="299509" y="99785"/>
                        <a:pt x="252079" y="54614"/>
                        <a:pt x="242722" y="47516"/>
                      </a:cubicBezTo>
                      <a:cubicBezTo>
                        <a:pt x="240464" y="45580"/>
                        <a:pt x="238527" y="43966"/>
                        <a:pt x="236269" y="42676"/>
                      </a:cubicBezTo>
                      <a:close/>
                    </a:path>
                  </a:pathLst>
                </a:custGeom>
                <a:solidFill>
                  <a:srgbClr val="302318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3E652DD9-880A-048A-2556-7C85FD1FA125}"/>
                    </a:ext>
                  </a:extLst>
                </p:cNvPr>
                <p:cNvSpPr/>
                <p:nvPr/>
              </p:nvSpPr>
              <p:spPr>
                <a:xfrm>
                  <a:off x="9686436" y="3198046"/>
                  <a:ext cx="282564" cy="96001"/>
                </a:xfrm>
                <a:custGeom>
                  <a:avLst/>
                  <a:gdLst>
                    <a:gd name="connsiteX0" fmla="*/ 57144 w 282564"/>
                    <a:gd name="connsiteY0" fmla="*/ 13149 h 96001"/>
                    <a:gd name="connsiteX1" fmla="*/ 186851 w 282564"/>
                    <a:gd name="connsiteY1" fmla="*/ 6696 h 96001"/>
                    <a:gd name="connsiteX2" fmla="*/ 282356 w 282564"/>
                    <a:gd name="connsiteY2" fmla="*/ 78970 h 96001"/>
                    <a:gd name="connsiteX3" fmla="*/ 277516 w 282564"/>
                    <a:gd name="connsiteY3" fmla="*/ 94134 h 96001"/>
                    <a:gd name="connsiteX4" fmla="*/ 246219 w 282564"/>
                    <a:gd name="connsiteY4" fmla="*/ 83487 h 96001"/>
                    <a:gd name="connsiteX5" fmla="*/ 209759 w 282564"/>
                    <a:gd name="connsiteY5" fmla="*/ 64128 h 96001"/>
                    <a:gd name="connsiteX6" fmla="*/ 112318 w 282564"/>
                    <a:gd name="connsiteY6" fmla="*/ 49609 h 96001"/>
                    <a:gd name="connsiteX7" fmla="*/ 53918 w 282564"/>
                    <a:gd name="connsiteY7" fmla="*/ 59934 h 96001"/>
                    <a:gd name="connsiteX8" fmla="*/ 6811 w 282564"/>
                    <a:gd name="connsiteY8" fmla="*/ 66387 h 96001"/>
                    <a:gd name="connsiteX9" fmla="*/ 49724 w 282564"/>
                    <a:gd name="connsiteY9" fmla="*/ 16376 h 96001"/>
                    <a:gd name="connsiteX10" fmla="*/ 57144 w 282564"/>
                    <a:gd name="connsiteY10" fmla="*/ 13149 h 96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82564" h="96001">
                      <a:moveTo>
                        <a:pt x="57144" y="13149"/>
                      </a:moveTo>
                      <a:cubicBezTo>
                        <a:pt x="98767" y="-1047"/>
                        <a:pt x="144261" y="-4597"/>
                        <a:pt x="186851" y="6696"/>
                      </a:cubicBezTo>
                      <a:cubicBezTo>
                        <a:pt x="220084" y="15408"/>
                        <a:pt x="277193" y="39284"/>
                        <a:pt x="282356" y="78970"/>
                      </a:cubicBezTo>
                      <a:cubicBezTo>
                        <a:pt x="283001" y="84455"/>
                        <a:pt x="282356" y="90908"/>
                        <a:pt x="277516" y="94134"/>
                      </a:cubicBezTo>
                      <a:cubicBezTo>
                        <a:pt x="267836" y="100587"/>
                        <a:pt x="253640" y="88649"/>
                        <a:pt x="246219" y="83487"/>
                      </a:cubicBezTo>
                      <a:cubicBezTo>
                        <a:pt x="234603" y="75743"/>
                        <a:pt x="223311" y="69290"/>
                        <a:pt x="209759" y="64128"/>
                      </a:cubicBezTo>
                      <a:cubicBezTo>
                        <a:pt x="178785" y="52190"/>
                        <a:pt x="145552" y="45091"/>
                        <a:pt x="112318" y="49609"/>
                      </a:cubicBezTo>
                      <a:cubicBezTo>
                        <a:pt x="92636" y="52190"/>
                        <a:pt x="73600" y="57352"/>
                        <a:pt x="53918" y="59934"/>
                      </a:cubicBezTo>
                      <a:cubicBezTo>
                        <a:pt x="41335" y="61547"/>
                        <a:pt x="18748" y="73485"/>
                        <a:pt x="6811" y="66387"/>
                      </a:cubicBezTo>
                      <a:cubicBezTo>
                        <a:pt x="-19646" y="50577"/>
                        <a:pt x="38754" y="20570"/>
                        <a:pt x="49724" y="16376"/>
                      </a:cubicBezTo>
                      <a:cubicBezTo>
                        <a:pt x="51983" y="15085"/>
                        <a:pt x="54563" y="14117"/>
                        <a:pt x="57144" y="13149"/>
                      </a:cubicBezTo>
                      <a:close/>
                    </a:path>
                  </a:pathLst>
                </a:custGeom>
                <a:solidFill>
                  <a:srgbClr val="302318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2869896-84EA-3E39-DA6D-6ABFA9BEEC87}"/>
                  </a:ext>
                </a:extLst>
              </p:cNvPr>
              <p:cNvSpPr/>
              <p:nvPr/>
            </p:nvSpPr>
            <p:spPr>
              <a:xfrm>
                <a:off x="9424679" y="2426698"/>
                <a:ext cx="1549814" cy="921119"/>
              </a:xfrm>
              <a:custGeom>
                <a:avLst/>
                <a:gdLst>
                  <a:gd name="connsiteX0" fmla="*/ 501846 w 1549814"/>
                  <a:gd name="connsiteY0" fmla="*/ 801597 h 921119"/>
                  <a:gd name="connsiteX1" fmla="*/ 156607 w 1549814"/>
                  <a:gd name="connsiteY1" fmla="*/ 791595 h 921119"/>
                  <a:gd name="connsiteX2" fmla="*/ 22707 w 1549814"/>
                  <a:gd name="connsiteY2" fmla="*/ 747069 h 921119"/>
                  <a:gd name="connsiteX3" fmla="*/ 4316 w 1549814"/>
                  <a:gd name="connsiteY3" fmla="*/ 727388 h 921119"/>
                  <a:gd name="connsiteX4" fmla="*/ 122 w 1549814"/>
                  <a:gd name="connsiteY4" fmla="*/ 697059 h 921119"/>
                  <a:gd name="connsiteX5" fmla="*/ 230172 w 1549814"/>
                  <a:gd name="connsiteY5" fmla="*/ 191787 h 921119"/>
                  <a:gd name="connsiteX6" fmla="*/ 688983 w 1549814"/>
                  <a:gd name="connsiteY6" fmla="*/ 1746 h 921119"/>
                  <a:gd name="connsiteX7" fmla="*/ 1247817 w 1549814"/>
                  <a:gd name="connsiteY7" fmla="*/ 185012 h 921119"/>
                  <a:gd name="connsiteX8" fmla="*/ 1274598 w 1549814"/>
                  <a:gd name="connsiteY8" fmla="*/ 112738 h 921119"/>
                  <a:gd name="connsiteX9" fmla="*/ 1351711 w 1549814"/>
                  <a:gd name="connsiteY9" fmla="*/ 83377 h 921119"/>
                  <a:gd name="connsiteX10" fmla="*/ 1391075 w 1549814"/>
                  <a:gd name="connsiteY10" fmla="*/ 232441 h 921119"/>
                  <a:gd name="connsiteX11" fmla="*/ 1455928 w 1549814"/>
                  <a:gd name="connsiteY11" fmla="*/ 205984 h 921119"/>
                  <a:gd name="connsiteX12" fmla="*/ 1514650 w 1549814"/>
                  <a:gd name="connsiteY12" fmla="*/ 242766 h 921119"/>
                  <a:gd name="connsiteX13" fmla="*/ 1415919 w 1549814"/>
                  <a:gd name="connsiteY13" fmla="*/ 356017 h 921119"/>
                  <a:gd name="connsiteX14" fmla="*/ 1481095 w 1549814"/>
                  <a:gd name="connsiteY14" fmla="*/ 437647 h 921119"/>
                  <a:gd name="connsiteX15" fmla="*/ 1526266 w 1549814"/>
                  <a:gd name="connsiteY15" fmla="*/ 540250 h 921119"/>
                  <a:gd name="connsiteX16" fmla="*/ 1547238 w 1549814"/>
                  <a:gd name="connsiteY16" fmla="*/ 768364 h 921119"/>
                  <a:gd name="connsiteX17" fmla="*/ 1505616 w 1549814"/>
                  <a:gd name="connsiteY17" fmla="*/ 919365 h 921119"/>
                  <a:gd name="connsiteX18" fmla="*/ 1482708 w 1549814"/>
                  <a:gd name="connsiteY18" fmla="*/ 919688 h 921119"/>
                  <a:gd name="connsiteX19" fmla="*/ 1231040 w 1549814"/>
                  <a:gd name="connsiteY19" fmla="*/ 859997 h 921119"/>
                  <a:gd name="connsiteX20" fmla="*/ 1172962 w 1549814"/>
                  <a:gd name="connsiteY20" fmla="*/ 810632 h 921119"/>
                  <a:gd name="connsiteX21" fmla="*/ 1149086 w 1549814"/>
                  <a:gd name="connsiteY21" fmla="*/ 733195 h 921119"/>
                  <a:gd name="connsiteX22" fmla="*/ 1141664 w 1549814"/>
                  <a:gd name="connsiteY22" fmla="*/ 525731 h 921119"/>
                  <a:gd name="connsiteX23" fmla="*/ 999698 w 1549814"/>
                  <a:gd name="connsiteY23" fmla="*/ 729646 h 921119"/>
                  <a:gd name="connsiteX24" fmla="*/ 759644 w 1549814"/>
                  <a:gd name="connsiteY24" fmla="*/ 810954 h 921119"/>
                  <a:gd name="connsiteX25" fmla="*/ 954526 w 1549814"/>
                  <a:gd name="connsiteY25" fmla="*/ 524440 h 921119"/>
                  <a:gd name="connsiteX26" fmla="*/ 868378 w 1549814"/>
                  <a:gd name="connsiteY26" fmla="*/ 645757 h 921119"/>
                  <a:gd name="connsiteX27" fmla="*/ 779327 w 1549814"/>
                  <a:gd name="connsiteY27" fmla="*/ 708997 h 921119"/>
                  <a:gd name="connsiteX28" fmla="*/ 717377 w 1549814"/>
                  <a:gd name="connsiteY28" fmla="*/ 751586 h 921119"/>
                  <a:gd name="connsiteX29" fmla="*/ 501846 w 1549814"/>
                  <a:gd name="connsiteY29" fmla="*/ 801597 h 921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49814" h="921119">
                    <a:moveTo>
                      <a:pt x="501846" y="801597"/>
                    </a:moveTo>
                    <a:cubicBezTo>
                      <a:pt x="389562" y="815149"/>
                      <a:pt x="268891" y="806760"/>
                      <a:pt x="156607" y="791595"/>
                    </a:cubicBezTo>
                    <a:cubicBezTo>
                      <a:pt x="109500" y="785142"/>
                      <a:pt x="61103" y="775140"/>
                      <a:pt x="22707" y="747069"/>
                    </a:cubicBezTo>
                    <a:cubicBezTo>
                      <a:pt x="15287" y="741584"/>
                      <a:pt x="8510" y="735454"/>
                      <a:pt x="4316" y="727388"/>
                    </a:cubicBezTo>
                    <a:cubicBezTo>
                      <a:pt x="-201" y="718031"/>
                      <a:pt x="-201" y="707383"/>
                      <a:pt x="122" y="697059"/>
                    </a:cubicBezTo>
                    <a:cubicBezTo>
                      <a:pt x="7542" y="504436"/>
                      <a:pt x="85625" y="322138"/>
                      <a:pt x="230172" y="191787"/>
                    </a:cubicBezTo>
                    <a:cubicBezTo>
                      <a:pt x="355684" y="78860"/>
                      <a:pt x="520559" y="12716"/>
                      <a:pt x="688983" y="1746"/>
                    </a:cubicBezTo>
                    <a:cubicBezTo>
                      <a:pt x="889351" y="-11160"/>
                      <a:pt x="1098429" y="47240"/>
                      <a:pt x="1247817" y="185012"/>
                    </a:cubicBezTo>
                    <a:cubicBezTo>
                      <a:pt x="1232975" y="171138"/>
                      <a:pt x="1265564" y="122095"/>
                      <a:pt x="1274598" y="112738"/>
                    </a:cubicBezTo>
                    <a:cubicBezTo>
                      <a:pt x="1294279" y="92411"/>
                      <a:pt x="1322996" y="79505"/>
                      <a:pt x="1351711" y="83377"/>
                    </a:cubicBezTo>
                    <a:cubicBezTo>
                      <a:pt x="1411725" y="91766"/>
                      <a:pt x="1403336" y="191142"/>
                      <a:pt x="1391075" y="232441"/>
                    </a:cubicBezTo>
                    <a:cubicBezTo>
                      <a:pt x="1407530" y="215018"/>
                      <a:pt x="1431729" y="204371"/>
                      <a:pt x="1455928" y="205984"/>
                    </a:cubicBezTo>
                    <a:cubicBezTo>
                      <a:pt x="1480127" y="207597"/>
                      <a:pt x="1503358" y="221471"/>
                      <a:pt x="1514650" y="242766"/>
                    </a:cubicBezTo>
                    <a:cubicBezTo>
                      <a:pt x="1548206" y="305683"/>
                      <a:pt x="1463348" y="341820"/>
                      <a:pt x="1415919" y="356017"/>
                    </a:cubicBezTo>
                    <a:cubicBezTo>
                      <a:pt x="1428179" y="352467"/>
                      <a:pt x="1474641" y="427322"/>
                      <a:pt x="1481095" y="437647"/>
                    </a:cubicBezTo>
                    <a:cubicBezTo>
                      <a:pt x="1500454" y="469590"/>
                      <a:pt x="1515941" y="504113"/>
                      <a:pt x="1526266" y="540250"/>
                    </a:cubicBezTo>
                    <a:cubicBezTo>
                      <a:pt x="1547561" y="613169"/>
                      <a:pt x="1554014" y="692864"/>
                      <a:pt x="1547238" y="768364"/>
                    </a:cubicBezTo>
                    <a:cubicBezTo>
                      <a:pt x="1544334" y="801597"/>
                      <a:pt x="1544657" y="903555"/>
                      <a:pt x="1505616" y="919365"/>
                    </a:cubicBezTo>
                    <a:cubicBezTo>
                      <a:pt x="1498517" y="922269"/>
                      <a:pt x="1490451" y="920978"/>
                      <a:pt x="1482708" y="919688"/>
                    </a:cubicBezTo>
                    <a:cubicBezTo>
                      <a:pt x="1398173" y="905491"/>
                      <a:pt x="1304926" y="907104"/>
                      <a:pt x="1231040" y="859997"/>
                    </a:cubicBezTo>
                    <a:cubicBezTo>
                      <a:pt x="1209421" y="846123"/>
                      <a:pt x="1187158" y="831927"/>
                      <a:pt x="1172962" y="810632"/>
                    </a:cubicBezTo>
                    <a:cubicBezTo>
                      <a:pt x="1157475" y="788046"/>
                      <a:pt x="1152635" y="760298"/>
                      <a:pt x="1149086" y="733195"/>
                    </a:cubicBezTo>
                    <a:cubicBezTo>
                      <a:pt x="1140051" y="664471"/>
                      <a:pt x="1137471" y="595101"/>
                      <a:pt x="1141664" y="525731"/>
                    </a:cubicBezTo>
                    <a:cubicBezTo>
                      <a:pt x="1118433" y="614460"/>
                      <a:pt x="1075198" y="676731"/>
                      <a:pt x="999698" y="729646"/>
                    </a:cubicBezTo>
                    <a:cubicBezTo>
                      <a:pt x="929360" y="778689"/>
                      <a:pt x="845470" y="808696"/>
                      <a:pt x="759644" y="810954"/>
                    </a:cubicBezTo>
                    <a:cubicBezTo>
                      <a:pt x="845470" y="731259"/>
                      <a:pt x="925810" y="638013"/>
                      <a:pt x="954526" y="524440"/>
                    </a:cubicBezTo>
                    <a:cubicBezTo>
                      <a:pt x="938717" y="572193"/>
                      <a:pt x="906129" y="612847"/>
                      <a:pt x="868378" y="645757"/>
                    </a:cubicBezTo>
                    <a:cubicBezTo>
                      <a:pt x="840630" y="669633"/>
                      <a:pt x="810301" y="689315"/>
                      <a:pt x="779327" y="708997"/>
                    </a:cubicBezTo>
                    <a:cubicBezTo>
                      <a:pt x="757708" y="722871"/>
                      <a:pt x="741254" y="741907"/>
                      <a:pt x="717377" y="751586"/>
                    </a:cubicBezTo>
                    <a:cubicBezTo>
                      <a:pt x="649620" y="779012"/>
                      <a:pt x="573797" y="793208"/>
                      <a:pt x="501846" y="801597"/>
                    </a:cubicBezTo>
                    <a:close/>
                  </a:path>
                </a:pathLst>
              </a:custGeom>
              <a:solidFill>
                <a:srgbClr val="302318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2DE767E-896D-6D48-A12C-FE983D73C167}"/>
                  </a:ext>
                </a:extLst>
              </p:cNvPr>
              <p:cNvSpPr/>
              <p:nvPr/>
            </p:nvSpPr>
            <p:spPr>
              <a:xfrm>
                <a:off x="9478955" y="3029732"/>
                <a:ext cx="189354" cy="341497"/>
              </a:xfrm>
              <a:custGeom>
                <a:avLst/>
                <a:gdLst>
                  <a:gd name="connsiteX0" fmla="*/ 48450 w 189354"/>
                  <a:gd name="connsiteY0" fmla="*/ 33366 h 341497"/>
                  <a:gd name="connsiteX1" fmla="*/ 118143 w 189354"/>
                  <a:gd name="connsiteY1" fmla="*/ 778 h 341497"/>
                  <a:gd name="connsiteX2" fmla="*/ 188480 w 189354"/>
                  <a:gd name="connsiteY2" fmla="*/ 11103 h 341497"/>
                  <a:gd name="connsiteX3" fmla="*/ 186868 w 189354"/>
                  <a:gd name="connsiteY3" fmla="*/ 26590 h 341497"/>
                  <a:gd name="connsiteX4" fmla="*/ 116852 w 189354"/>
                  <a:gd name="connsiteY4" fmla="*/ 190497 h 341497"/>
                  <a:gd name="connsiteX5" fmla="*/ 99428 w 189354"/>
                  <a:gd name="connsiteY5" fmla="*/ 218890 h 341497"/>
                  <a:gd name="connsiteX6" fmla="*/ 82974 w 189354"/>
                  <a:gd name="connsiteY6" fmla="*/ 260189 h 341497"/>
                  <a:gd name="connsiteX7" fmla="*/ 66518 w 189354"/>
                  <a:gd name="connsiteY7" fmla="*/ 301811 h 341497"/>
                  <a:gd name="connsiteX8" fmla="*/ 50708 w 189354"/>
                  <a:gd name="connsiteY8" fmla="*/ 341497 h 341497"/>
                  <a:gd name="connsiteX9" fmla="*/ 56193 w 189354"/>
                  <a:gd name="connsiteY9" fmla="*/ 270837 h 341497"/>
                  <a:gd name="connsiteX10" fmla="*/ 37157 w 189354"/>
                  <a:gd name="connsiteY10" fmla="*/ 205016 h 341497"/>
                  <a:gd name="connsiteX11" fmla="*/ 5859 w 189354"/>
                  <a:gd name="connsiteY11" fmla="*/ 186948 h 341497"/>
                  <a:gd name="connsiteX12" fmla="*/ 697 w 189354"/>
                  <a:gd name="connsiteY12" fmla="*/ 182431 h 341497"/>
                  <a:gd name="connsiteX13" fmla="*/ 52 w 189354"/>
                  <a:gd name="connsiteY13" fmla="*/ 175978 h 341497"/>
                  <a:gd name="connsiteX14" fmla="*/ 48450 w 189354"/>
                  <a:gd name="connsiteY14" fmla="*/ 33366 h 34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9354" h="341497">
                    <a:moveTo>
                      <a:pt x="48450" y="33366"/>
                    </a:moveTo>
                    <a:cubicBezTo>
                      <a:pt x="68131" y="15620"/>
                      <a:pt x="91685" y="3359"/>
                      <a:pt x="118143" y="778"/>
                    </a:cubicBezTo>
                    <a:cubicBezTo>
                      <a:pt x="130080" y="-512"/>
                      <a:pt x="182995" y="-1803"/>
                      <a:pt x="188480" y="11103"/>
                    </a:cubicBezTo>
                    <a:cubicBezTo>
                      <a:pt x="190416" y="15943"/>
                      <a:pt x="188803" y="21428"/>
                      <a:pt x="186868" y="26590"/>
                    </a:cubicBezTo>
                    <a:cubicBezTo>
                      <a:pt x="165894" y="82086"/>
                      <a:pt x="143309" y="137260"/>
                      <a:pt x="116852" y="190497"/>
                    </a:cubicBezTo>
                    <a:cubicBezTo>
                      <a:pt x="111689" y="200822"/>
                      <a:pt x="104591" y="209211"/>
                      <a:pt x="99428" y="218890"/>
                    </a:cubicBezTo>
                    <a:cubicBezTo>
                      <a:pt x="92330" y="231474"/>
                      <a:pt x="88135" y="246961"/>
                      <a:pt x="82974" y="260189"/>
                    </a:cubicBezTo>
                    <a:cubicBezTo>
                      <a:pt x="77488" y="274063"/>
                      <a:pt x="72003" y="287937"/>
                      <a:pt x="66518" y="301811"/>
                    </a:cubicBezTo>
                    <a:cubicBezTo>
                      <a:pt x="62323" y="312459"/>
                      <a:pt x="50708" y="330205"/>
                      <a:pt x="50708" y="341497"/>
                    </a:cubicBezTo>
                    <a:cubicBezTo>
                      <a:pt x="47482" y="317944"/>
                      <a:pt x="53934" y="294390"/>
                      <a:pt x="56193" y="270837"/>
                    </a:cubicBezTo>
                    <a:cubicBezTo>
                      <a:pt x="58452" y="247283"/>
                      <a:pt x="55225" y="220503"/>
                      <a:pt x="37157" y="205016"/>
                    </a:cubicBezTo>
                    <a:cubicBezTo>
                      <a:pt x="28122" y="196950"/>
                      <a:pt x="16506" y="193078"/>
                      <a:pt x="5859" y="186948"/>
                    </a:cubicBezTo>
                    <a:cubicBezTo>
                      <a:pt x="3923" y="185657"/>
                      <a:pt x="1665" y="184367"/>
                      <a:pt x="697" y="182431"/>
                    </a:cubicBezTo>
                    <a:cubicBezTo>
                      <a:pt x="-271" y="180495"/>
                      <a:pt x="52" y="178236"/>
                      <a:pt x="52" y="175978"/>
                    </a:cubicBezTo>
                    <a:cubicBezTo>
                      <a:pt x="4891" y="127580"/>
                      <a:pt x="10377" y="67890"/>
                      <a:pt x="48450" y="33366"/>
                    </a:cubicBezTo>
                    <a:close/>
                  </a:path>
                </a:pathLst>
              </a:custGeom>
              <a:solidFill>
                <a:srgbClr val="302318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79BC9F5-11B0-5539-5DE2-8FEF09F14979}"/>
                  </a:ext>
                </a:extLst>
              </p:cNvPr>
              <p:cNvSpPr/>
              <p:nvPr/>
            </p:nvSpPr>
            <p:spPr>
              <a:xfrm>
                <a:off x="10725089" y="3136340"/>
                <a:ext cx="162397" cy="433642"/>
              </a:xfrm>
              <a:custGeom>
                <a:avLst/>
                <a:gdLst>
                  <a:gd name="connsiteX0" fmla="*/ 156486 w 162397"/>
                  <a:gd name="connsiteY0" fmla="*/ 85179 h 433642"/>
                  <a:gd name="connsiteX1" fmla="*/ 109057 w 162397"/>
                  <a:gd name="connsiteY1" fmla="*/ 24521 h 433642"/>
                  <a:gd name="connsiteX2" fmla="*/ 41944 w 162397"/>
                  <a:gd name="connsiteY2" fmla="*/ 1935 h 433642"/>
                  <a:gd name="connsiteX3" fmla="*/ 36460 w 162397"/>
                  <a:gd name="connsiteY3" fmla="*/ 16455 h 433642"/>
                  <a:gd name="connsiteX4" fmla="*/ 26780 w 162397"/>
                  <a:gd name="connsiteY4" fmla="*/ 132286 h 433642"/>
                  <a:gd name="connsiteX5" fmla="*/ 28071 w 162397"/>
                  <a:gd name="connsiteY5" fmla="*/ 212627 h 433642"/>
                  <a:gd name="connsiteX6" fmla="*/ 0 w 162397"/>
                  <a:gd name="connsiteY6" fmla="*/ 433642 h 433642"/>
                  <a:gd name="connsiteX7" fmla="*/ 42912 w 162397"/>
                  <a:gd name="connsiteY7" fmla="*/ 311358 h 433642"/>
                  <a:gd name="connsiteX8" fmla="*/ 63240 w 162397"/>
                  <a:gd name="connsiteY8" fmla="*/ 277802 h 433642"/>
                  <a:gd name="connsiteX9" fmla="*/ 137127 w 162397"/>
                  <a:gd name="connsiteY9" fmla="*/ 257475 h 433642"/>
                  <a:gd name="connsiteX10" fmla="*/ 139063 w 162397"/>
                  <a:gd name="connsiteY10" fmla="*/ 257475 h 433642"/>
                  <a:gd name="connsiteX11" fmla="*/ 140676 w 162397"/>
                  <a:gd name="connsiteY11" fmla="*/ 254248 h 433642"/>
                  <a:gd name="connsiteX12" fmla="*/ 148420 w 162397"/>
                  <a:gd name="connsiteY12" fmla="*/ 212627 h 433642"/>
                  <a:gd name="connsiteX13" fmla="*/ 155196 w 162397"/>
                  <a:gd name="connsiteY13" fmla="*/ 171650 h 433642"/>
                  <a:gd name="connsiteX14" fmla="*/ 156486 w 162397"/>
                  <a:gd name="connsiteY14" fmla="*/ 85179 h 43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2397" h="433642">
                    <a:moveTo>
                      <a:pt x="156486" y="85179"/>
                    </a:moveTo>
                    <a:cubicBezTo>
                      <a:pt x="147129" y="60335"/>
                      <a:pt x="131642" y="38718"/>
                      <a:pt x="109057" y="24521"/>
                    </a:cubicBezTo>
                    <a:cubicBezTo>
                      <a:pt x="98731" y="18068"/>
                      <a:pt x="52269" y="-7099"/>
                      <a:pt x="41944" y="1935"/>
                    </a:cubicBezTo>
                    <a:cubicBezTo>
                      <a:pt x="38073" y="5485"/>
                      <a:pt x="37105" y="10970"/>
                      <a:pt x="36460" y="16455"/>
                    </a:cubicBezTo>
                    <a:cubicBezTo>
                      <a:pt x="32265" y="53882"/>
                      <a:pt x="24844" y="94536"/>
                      <a:pt x="26780" y="132286"/>
                    </a:cubicBezTo>
                    <a:cubicBezTo>
                      <a:pt x="28394" y="160680"/>
                      <a:pt x="31297" y="183588"/>
                      <a:pt x="28071" y="212627"/>
                    </a:cubicBezTo>
                    <a:cubicBezTo>
                      <a:pt x="20004" y="284900"/>
                      <a:pt x="17101" y="362982"/>
                      <a:pt x="0" y="433642"/>
                    </a:cubicBezTo>
                    <a:cubicBezTo>
                      <a:pt x="10325" y="391698"/>
                      <a:pt x="25812" y="351044"/>
                      <a:pt x="42912" y="311358"/>
                    </a:cubicBezTo>
                    <a:cubicBezTo>
                      <a:pt x="48075" y="299420"/>
                      <a:pt x="53883" y="286836"/>
                      <a:pt x="63240" y="277802"/>
                    </a:cubicBezTo>
                    <a:cubicBezTo>
                      <a:pt x="80340" y="261347"/>
                      <a:pt x="114219" y="253926"/>
                      <a:pt x="137127" y="257475"/>
                    </a:cubicBezTo>
                    <a:cubicBezTo>
                      <a:pt x="137772" y="257475"/>
                      <a:pt x="138418" y="257798"/>
                      <a:pt x="139063" y="257475"/>
                    </a:cubicBezTo>
                    <a:cubicBezTo>
                      <a:pt x="140031" y="256830"/>
                      <a:pt x="140354" y="255539"/>
                      <a:pt x="140676" y="254248"/>
                    </a:cubicBezTo>
                    <a:cubicBezTo>
                      <a:pt x="141967" y="240052"/>
                      <a:pt x="144549" y="226178"/>
                      <a:pt x="148420" y="212627"/>
                    </a:cubicBezTo>
                    <a:cubicBezTo>
                      <a:pt x="152292" y="198753"/>
                      <a:pt x="152292" y="185524"/>
                      <a:pt x="155196" y="171650"/>
                    </a:cubicBezTo>
                    <a:cubicBezTo>
                      <a:pt x="161326" y="143579"/>
                      <a:pt x="167134" y="112927"/>
                      <a:pt x="156486" y="85179"/>
                    </a:cubicBezTo>
                    <a:close/>
                  </a:path>
                </a:pathLst>
              </a:custGeom>
              <a:solidFill>
                <a:srgbClr val="302318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15B5497-DE15-8C8C-63E8-A3B8542A1B61}"/>
                  </a:ext>
                </a:extLst>
              </p:cNvPr>
              <p:cNvSpPr/>
              <p:nvPr/>
            </p:nvSpPr>
            <p:spPr>
              <a:xfrm>
                <a:off x="9924576" y="3802614"/>
                <a:ext cx="269637" cy="149709"/>
              </a:xfrm>
              <a:custGeom>
                <a:avLst/>
                <a:gdLst>
                  <a:gd name="connsiteX0" fmla="*/ 139076 w 269637"/>
                  <a:gd name="connsiteY0" fmla="*/ 149710 h 149709"/>
                  <a:gd name="connsiteX1" fmla="*/ 112618 w 269637"/>
                  <a:gd name="connsiteY1" fmla="*/ 147129 h 149709"/>
                  <a:gd name="connsiteX2" fmla="*/ 13 w 269637"/>
                  <a:gd name="connsiteY2" fmla="*/ 13551 h 149709"/>
                  <a:gd name="connsiteX3" fmla="*/ 12919 w 269637"/>
                  <a:gd name="connsiteY3" fmla="*/ 0 h 149709"/>
                  <a:gd name="connsiteX4" fmla="*/ 26471 w 269637"/>
                  <a:gd name="connsiteY4" fmla="*/ 12906 h 149709"/>
                  <a:gd name="connsiteX5" fmla="*/ 117781 w 269637"/>
                  <a:gd name="connsiteY5" fmla="*/ 121317 h 149709"/>
                  <a:gd name="connsiteX6" fmla="*/ 244583 w 269637"/>
                  <a:gd name="connsiteY6" fmla="*/ 57432 h 149709"/>
                  <a:gd name="connsiteX7" fmla="*/ 262006 w 269637"/>
                  <a:gd name="connsiteY7" fmla="*/ 50979 h 149709"/>
                  <a:gd name="connsiteX8" fmla="*/ 268460 w 269637"/>
                  <a:gd name="connsiteY8" fmla="*/ 68402 h 149709"/>
                  <a:gd name="connsiteX9" fmla="*/ 139076 w 269637"/>
                  <a:gd name="connsiteY9" fmla="*/ 149710 h 149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9637" h="149709">
                    <a:moveTo>
                      <a:pt x="139076" y="149710"/>
                    </a:moveTo>
                    <a:cubicBezTo>
                      <a:pt x="130365" y="149710"/>
                      <a:pt x="121330" y="148742"/>
                      <a:pt x="112618" y="147129"/>
                    </a:cubicBezTo>
                    <a:cubicBezTo>
                      <a:pt x="50346" y="134545"/>
                      <a:pt x="1949" y="77114"/>
                      <a:pt x="13" y="13551"/>
                    </a:cubicBezTo>
                    <a:cubicBezTo>
                      <a:pt x="-310" y="6130"/>
                      <a:pt x="5497" y="0"/>
                      <a:pt x="12919" y="0"/>
                    </a:cubicBezTo>
                    <a:cubicBezTo>
                      <a:pt x="20662" y="322"/>
                      <a:pt x="26471" y="5485"/>
                      <a:pt x="26471" y="12906"/>
                    </a:cubicBezTo>
                    <a:cubicBezTo>
                      <a:pt x="28083" y="63562"/>
                      <a:pt x="68415" y="111314"/>
                      <a:pt x="117781" y="121317"/>
                    </a:cubicBezTo>
                    <a:cubicBezTo>
                      <a:pt x="167469" y="131641"/>
                      <a:pt x="222966" y="103571"/>
                      <a:pt x="244583" y="57432"/>
                    </a:cubicBezTo>
                    <a:cubicBezTo>
                      <a:pt x="247809" y="50656"/>
                      <a:pt x="255553" y="48075"/>
                      <a:pt x="262006" y="50979"/>
                    </a:cubicBezTo>
                    <a:cubicBezTo>
                      <a:pt x="268782" y="54205"/>
                      <a:pt x="271363" y="61949"/>
                      <a:pt x="268460" y="68402"/>
                    </a:cubicBezTo>
                    <a:cubicBezTo>
                      <a:pt x="245551" y="117768"/>
                      <a:pt x="192959" y="149710"/>
                      <a:pt x="139076" y="149710"/>
                    </a:cubicBezTo>
                    <a:close/>
                  </a:path>
                </a:pathLst>
              </a:custGeom>
              <a:solidFill>
                <a:srgbClr val="CC8352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81" name="Graphic 2">
              <a:extLst>
                <a:ext uri="{FF2B5EF4-FFF2-40B4-BE49-F238E27FC236}">
                  <a16:creationId xmlns:a16="http://schemas.microsoft.com/office/drawing/2014/main" id="{DC3CD4B3-3A83-B229-18D7-C751AE69F8A2}"/>
                </a:ext>
              </a:extLst>
            </p:cNvPr>
            <p:cNvGrpSpPr/>
            <p:nvPr/>
          </p:nvGrpSpPr>
          <p:grpSpPr>
            <a:xfrm>
              <a:off x="10310298" y="3935546"/>
              <a:ext cx="601236" cy="2394411"/>
              <a:chOff x="10310298" y="3935546"/>
              <a:chExt cx="601236" cy="2394411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F602D7CE-62FF-07DA-4E9E-1769866A57E0}"/>
                  </a:ext>
                </a:extLst>
              </p:cNvPr>
              <p:cNvSpPr/>
              <p:nvPr/>
            </p:nvSpPr>
            <p:spPr>
              <a:xfrm>
                <a:off x="10370494" y="4207354"/>
                <a:ext cx="541039" cy="1150664"/>
              </a:xfrm>
              <a:custGeom>
                <a:avLst/>
                <a:gdLst>
                  <a:gd name="connsiteX0" fmla="*/ 380084 w 541039"/>
                  <a:gd name="connsiteY0" fmla="*/ 1150114 h 1150664"/>
                  <a:gd name="connsiteX1" fmla="*/ 526246 w 541039"/>
                  <a:gd name="connsiteY1" fmla="*/ 815203 h 1150664"/>
                  <a:gd name="connsiteX2" fmla="*/ 365564 w 541039"/>
                  <a:gd name="connsiteY2" fmla="*/ 434152 h 1150664"/>
                  <a:gd name="connsiteX3" fmla="*/ 293291 w 541039"/>
                  <a:gd name="connsiteY3" fmla="*/ 289605 h 1150664"/>
                  <a:gd name="connsiteX4" fmla="*/ 212305 w 541039"/>
                  <a:gd name="connsiteY4" fmla="*/ 120858 h 1150664"/>
                  <a:gd name="connsiteX5" fmla="*/ 151646 w 541039"/>
                  <a:gd name="connsiteY5" fmla="*/ 8253 h 1150664"/>
                  <a:gd name="connsiteX6" fmla="*/ 102280 w 541039"/>
                  <a:gd name="connsiteY6" fmla="*/ 13738 h 1150664"/>
                  <a:gd name="connsiteX7" fmla="*/ 0 w 541039"/>
                  <a:gd name="connsiteY7" fmla="*/ 35356 h 1150664"/>
                  <a:gd name="connsiteX8" fmla="*/ 13229 w 541039"/>
                  <a:gd name="connsiteY8" fmla="*/ 97627 h 1150664"/>
                  <a:gd name="connsiteX9" fmla="*/ 22263 w 541039"/>
                  <a:gd name="connsiteY9" fmla="*/ 173128 h 1150664"/>
                  <a:gd name="connsiteX10" fmla="*/ 29361 w 541039"/>
                  <a:gd name="connsiteY10" fmla="*/ 233463 h 1150664"/>
                  <a:gd name="connsiteX11" fmla="*/ 35814 w 541039"/>
                  <a:gd name="connsiteY11" fmla="*/ 385755 h 1150664"/>
                  <a:gd name="connsiteX12" fmla="*/ 70015 w 541039"/>
                  <a:gd name="connsiteY12" fmla="*/ 695822 h 1150664"/>
                  <a:gd name="connsiteX13" fmla="*/ 142290 w 541039"/>
                  <a:gd name="connsiteY13" fmla="*/ 961363 h 1150664"/>
                  <a:gd name="connsiteX14" fmla="*/ 380084 w 541039"/>
                  <a:gd name="connsiteY14" fmla="*/ 1150114 h 115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41039" h="1150664">
                    <a:moveTo>
                      <a:pt x="380084" y="1150114"/>
                    </a:moveTo>
                    <a:cubicBezTo>
                      <a:pt x="552057" y="1136240"/>
                      <a:pt x="557543" y="942972"/>
                      <a:pt x="526246" y="815203"/>
                    </a:cubicBezTo>
                    <a:cubicBezTo>
                      <a:pt x="493334" y="680980"/>
                      <a:pt x="426868" y="557082"/>
                      <a:pt x="365564" y="434152"/>
                    </a:cubicBezTo>
                    <a:cubicBezTo>
                      <a:pt x="341366" y="386077"/>
                      <a:pt x="317490" y="337679"/>
                      <a:pt x="293291" y="289605"/>
                    </a:cubicBezTo>
                    <a:cubicBezTo>
                      <a:pt x="265220" y="233786"/>
                      <a:pt x="239730" y="176677"/>
                      <a:pt x="212305" y="120858"/>
                    </a:cubicBezTo>
                    <a:cubicBezTo>
                      <a:pt x="194559" y="84721"/>
                      <a:pt x="184879" y="33742"/>
                      <a:pt x="151646" y="8253"/>
                    </a:cubicBezTo>
                    <a:cubicBezTo>
                      <a:pt x="131965" y="-6912"/>
                      <a:pt x="119381" y="1155"/>
                      <a:pt x="102280" y="13738"/>
                    </a:cubicBezTo>
                    <a:cubicBezTo>
                      <a:pt x="75822" y="32775"/>
                      <a:pt x="31942" y="35679"/>
                      <a:pt x="0" y="35356"/>
                    </a:cubicBezTo>
                    <a:cubicBezTo>
                      <a:pt x="322" y="56651"/>
                      <a:pt x="8066" y="76978"/>
                      <a:pt x="13229" y="97627"/>
                    </a:cubicBezTo>
                    <a:cubicBezTo>
                      <a:pt x="19358" y="122794"/>
                      <a:pt x="17745" y="148284"/>
                      <a:pt x="22263" y="173128"/>
                    </a:cubicBezTo>
                    <a:cubicBezTo>
                      <a:pt x="26135" y="193777"/>
                      <a:pt x="28716" y="212168"/>
                      <a:pt x="29361" y="233463"/>
                    </a:cubicBezTo>
                    <a:cubicBezTo>
                      <a:pt x="30974" y="284120"/>
                      <a:pt x="32910" y="335098"/>
                      <a:pt x="35814" y="385755"/>
                    </a:cubicBezTo>
                    <a:cubicBezTo>
                      <a:pt x="41944" y="489648"/>
                      <a:pt x="51624" y="593542"/>
                      <a:pt x="70015" y="695822"/>
                    </a:cubicBezTo>
                    <a:cubicBezTo>
                      <a:pt x="86148" y="786164"/>
                      <a:pt x="108411" y="875861"/>
                      <a:pt x="142290" y="961363"/>
                    </a:cubicBezTo>
                    <a:cubicBezTo>
                      <a:pt x="181652" y="1062676"/>
                      <a:pt x="271995" y="1158826"/>
                      <a:pt x="380084" y="1150114"/>
                    </a:cubicBezTo>
                    <a:close/>
                  </a:path>
                </a:pathLst>
              </a:custGeom>
              <a:solidFill>
                <a:srgbClr val="F4BE9A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3" name="Graphic 2">
                <a:extLst>
                  <a:ext uri="{FF2B5EF4-FFF2-40B4-BE49-F238E27FC236}">
                    <a16:creationId xmlns:a16="http://schemas.microsoft.com/office/drawing/2014/main" id="{A941B50F-614B-6A5E-F66F-C23079DE09A3}"/>
                  </a:ext>
                </a:extLst>
              </p:cNvPr>
              <p:cNvGrpSpPr/>
              <p:nvPr/>
            </p:nvGrpSpPr>
            <p:grpSpPr>
              <a:xfrm>
                <a:off x="10310298" y="3935546"/>
                <a:ext cx="307387" cy="615886"/>
                <a:chOff x="10310298" y="3935546"/>
                <a:chExt cx="307387" cy="615886"/>
              </a:xfrm>
            </p:grpSpPr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AF43E972-8E43-BB9C-4523-40CBEE5DA4DE}"/>
                    </a:ext>
                  </a:extLst>
                </p:cNvPr>
                <p:cNvSpPr/>
                <p:nvPr/>
              </p:nvSpPr>
              <p:spPr>
                <a:xfrm>
                  <a:off x="10315862" y="3941048"/>
                  <a:ext cx="301823" cy="360383"/>
                </a:xfrm>
                <a:custGeom>
                  <a:avLst/>
                  <a:gdLst>
                    <a:gd name="connsiteX0" fmla="*/ 86897 w 301823"/>
                    <a:gd name="connsiteY0" fmla="*/ 351995 h 360383"/>
                    <a:gd name="connsiteX1" fmla="*/ 66570 w 301823"/>
                    <a:gd name="connsiteY1" fmla="*/ 360384 h 360383"/>
                    <a:gd name="connsiteX2" fmla="*/ 58826 w 301823"/>
                    <a:gd name="connsiteY2" fmla="*/ 317794 h 360383"/>
                    <a:gd name="connsiteX3" fmla="*/ 37209 w 301823"/>
                    <a:gd name="connsiteY3" fmla="*/ 287142 h 360383"/>
                    <a:gd name="connsiteX4" fmla="*/ 426 w 301823"/>
                    <a:gd name="connsiteY4" fmla="*/ 215191 h 360383"/>
                    <a:gd name="connsiteX5" fmla="*/ 103352 w 301823"/>
                    <a:gd name="connsiteY5" fmla="*/ 109039 h 360383"/>
                    <a:gd name="connsiteX6" fmla="*/ 220152 w 301823"/>
                    <a:gd name="connsiteY6" fmla="*/ 3532 h 360383"/>
                    <a:gd name="connsiteX7" fmla="*/ 234672 w 301823"/>
                    <a:gd name="connsiteY7" fmla="*/ 31603 h 360383"/>
                    <a:gd name="connsiteX8" fmla="*/ 285005 w 301823"/>
                    <a:gd name="connsiteY8" fmla="*/ 2564 h 360383"/>
                    <a:gd name="connsiteX9" fmla="*/ 285651 w 301823"/>
                    <a:gd name="connsiteY9" fmla="*/ 39346 h 360383"/>
                    <a:gd name="connsiteX10" fmla="*/ 301784 w 301823"/>
                    <a:gd name="connsiteY10" fmla="*/ 62900 h 360383"/>
                    <a:gd name="connsiteX11" fmla="*/ 289845 w 301823"/>
                    <a:gd name="connsiteY11" fmla="*/ 94520 h 360383"/>
                    <a:gd name="connsiteX12" fmla="*/ 284037 w 301823"/>
                    <a:gd name="connsiteY12" fmla="*/ 123558 h 360383"/>
                    <a:gd name="connsiteX13" fmla="*/ 238221 w 301823"/>
                    <a:gd name="connsiteY13" fmla="*/ 181312 h 360383"/>
                    <a:gd name="connsiteX14" fmla="*/ 221766 w 301823"/>
                    <a:gd name="connsiteY14" fmla="*/ 203575 h 360383"/>
                    <a:gd name="connsiteX15" fmla="*/ 217571 w 301823"/>
                    <a:gd name="connsiteY15" fmla="*/ 256813 h 360383"/>
                    <a:gd name="connsiteX16" fmla="*/ 240157 w 301823"/>
                    <a:gd name="connsiteY16" fmla="*/ 321343 h 360383"/>
                    <a:gd name="connsiteX17" fmla="*/ 86897 w 301823"/>
                    <a:gd name="connsiteY17" fmla="*/ 351995 h 360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1823" h="360383">
                      <a:moveTo>
                        <a:pt x="86897" y="351995"/>
                      </a:moveTo>
                      <a:cubicBezTo>
                        <a:pt x="80121" y="354576"/>
                        <a:pt x="73346" y="357157"/>
                        <a:pt x="66570" y="360384"/>
                      </a:cubicBezTo>
                      <a:cubicBezTo>
                        <a:pt x="63666" y="346510"/>
                        <a:pt x="62698" y="331345"/>
                        <a:pt x="58826" y="317794"/>
                      </a:cubicBezTo>
                      <a:cubicBezTo>
                        <a:pt x="55600" y="306178"/>
                        <a:pt x="44307" y="296499"/>
                        <a:pt x="37209" y="287142"/>
                      </a:cubicBezTo>
                      <a:cubicBezTo>
                        <a:pt x="21721" y="266170"/>
                        <a:pt x="3976" y="241648"/>
                        <a:pt x="426" y="215191"/>
                      </a:cubicBezTo>
                      <a:cubicBezTo>
                        <a:pt x="-6350" y="166148"/>
                        <a:pt x="69474" y="120977"/>
                        <a:pt x="103352" y="109039"/>
                      </a:cubicBezTo>
                      <a:cubicBezTo>
                        <a:pt x="137553" y="97101"/>
                        <a:pt x="202729" y="4500"/>
                        <a:pt x="220152" y="3532"/>
                      </a:cubicBezTo>
                      <a:cubicBezTo>
                        <a:pt x="237575" y="2564"/>
                        <a:pt x="234672" y="31603"/>
                        <a:pt x="234672" y="31603"/>
                      </a:cubicBezTo>
                      <a:cubicBezTo>
                        <a:pt x="234672" y="31603"/>
                        <a:pt x="271776" y="-10665"/>
                        <a:pt x="285005" y="2564"/>
                      </a:cubicBezTo>
                      <a:cubicBezTo>
                        <a:pt x="299847" y="17406"/>
                        <a:pt x="285651" y="39346"/>
                        <a:pt x="285651" y="39346"/>
                      </a:cubicBezTo>
                      <a:cubicBezTo>
                        <a:pt x="285651" y="39346"/>
                        <a:pt x="302752" y="46767"/>
                        <a:pt x="301784" y="62900"/>
                      </a:cubicBezTo>
                      <a:cubicBezTo>
                        <a:pt x="300815" y="79032"/>
                        <a:pt x="289845" y="94520"/>
                        <a:pt x="289845" y="94520"/>
                      </a:cubicBezTo>
                      <a:cubicBezTo>
                        <a:pt x="289845" y="94520"/>
                        <a:pt x="298557" y="108394"/>
                        <a:pt x="284037" y="123558"/>
                      </a:cubicBezTo>
                      <a:cubicBezTo>
                        <a:pt x="266937" y="140981"/>
                        <a:pt x="252740" y="161631"/>
                        <a:pt x="238221" y="181312"/>
                      </a:cubicBezTo>
                      <a:cubicBezTo>
                        <a:pt x="233059" y="188411"/>
                        <a:pt x="225637" y="195509"/>
                        <a:pt x="221766" y="203575"/>
                      </a:cubicBezTo>
                      <a:cubicBezTo>
                        <a:pt x="214667" y="217449"/>
                        <a:pt x="214667" y="241648"/>
                        <a:pt x="217571" y="256813"/>
                      </a:cubicBezTo>
                      <a:cubicBezTo>
                        <a:pt x="222089" y="279398"/>
                        <a:pt x="238221" y="298757"/>
                        <a:pt x="240157" y="321343"/>
                      </a:cubicBezTo>
                      <a:cubicBezTo>
                        <a:pt x="187887" y="327473"/>
                        <a:pt x="135617" y="334249"/>
                        <a:pt x="86897" y="351995"/>
                      </a:cubicBezTo>
                      <a:close/>
                    </a:path>
                  </a:pathLst>
                </a:custGeom>
                <a:solidFill>
                  <a:srgbClr val="F4BE9A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85" name="Graphic 2">
                  <a:extLst>
                    <a:ext uri="{FF2B5EF4-FFF2-40B4-BE49-F238E27FC236}">
                      <a16:creationId xmlns:a16="http://schemas.microsoft.com/office/drawing/2014/main" id="{C36DE4CD-0F91-531A-2757-91D830F61087}"/>
                    </a:ext>
                  </a:extLst>
                </p:cNvPr>
                <p:cNvGrpSpPr/>
                <p:nvPr/>
              </p:nvGrpSpPr>
              <p:grpSpPr>
                <a:xfrm>
                  <a:off x="10310298" y="3935546"/>
                  <a:ext cx="302390" cy="485538"/>
                  <a:chOff x="10310298" y="3935546"/>
                  <a:chExt cx="302390" cy="485538"/>
                </a:xfrm>
                <a:solidFill>
                  <a:srgbClr val="EFAA7B"/>
                </a:solidFill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86801832-7872-B583-F50E-E2F721EA94EB}"/>
                      </a:ext>
                    </a:extLst>
                  </p:cNvPr>
                  <p:cNvSpPr/>
                  <p:nvPr/>
                </p:nvSpPr>
                <p:spPr>
                  <a:xfrm>
                    <a:off x="10310298" y="3935546"/>
                    <a:ext cx="302390" cy="288449"/>
                  </a:xfrm>
                  <a:custGeom>
                    <a:avLst/>
                    <a:gdLst>
                      <a:gd name="connsiteX0" fmla="*/ 294119 w 302390"/>
                      <a:gd name="connsiteY0" fmla="*/ 4195 h 288449"/>
                      <a:gd name="connsiteX1" fmla="*/ 283794 w 302390"/>
                      <a:gd name="connsiteY1" fmla="*/ 0 h 288449"/>
                      <a:gd name="connsiteX2" fmla="*/ 283149 w 302390"/>
                      <a:gd name="connsiteY2" fmla="*/ 0 h 288449"/>
                      <a:gd name="connsiteX3" fmla="*/ 244754 w 302390"/>
                      <a:gd name="connsiteY3" fmla="*/ 23876 h 288449"/>
                      <a:gd name="connsiteX4" fmla="*/ 238300 w 302390"/>
                      <a:gd name="connsiteY4" fmla="*/ 8066 h 288449"/>
                      <a:gd name="connsiteX5" fmla="*/ 225071 w 302390"/>
                      <a:gd name="connsiteY5" fmla="*/ 3227 h 288449"/>
                      <a:gd name="connsiteX6" fmla="*/ 175061 w 302390"/>
                      <a:gd name="connsiteY6" fmla="*/ 47430 h 288449"/>
                      <a:gd name="connsiteX7" fmla="*/ 106981 w 302390"/>
                      <a:gd name="connsiteY7" fmla="*/ 109056 h 288449"/>
                      <a:gd name="connsiteX8" fmla="*/ 506 w 302390"/>
                      <a:gd name="connsiteY8" fmla="*/ 221016 h 288449"/>
                      <a:gd name="connsiteX9" fmla="*/ 31803 w 302390"/>
                      <a:gd name="connsiteY9" fmla="*/ 286191 h 288449"/>
                      <a:gd name="connsiteX10" fmla="*/ 35998 w 302390"/>
                      <a:gd name="connsiteY10" fmla="*/ 288450 h 288449"/>
                      <a:gd name="connsiteX11" fmla="*/ 36643 w 302390"/>
                      <a:gd name="connsiteY11" fmla="*/ 288450 h 288449"/>
                      <a:gd name="connsiteX12" fmla="*/ 38902 w 302390"/>
                      <a:gd name="connsiteY12" fmla="*/ 287482 h 288449"/>
                      <a:gd name="connsiteX13" fmla="*/ 41160 w 302390"/>
                      <a:gd name="connsiteY13" fmla="*/ 283933 h 288449"/>
                      <a:gd name="connsiteX14" fmla="*/ 40191 w 302390"/>
                      <a:gd name="connsiteY14" fmla="*/ 280061 h 288449"/>
                      <a:gd name="connsiteX15" fmla="*/ 10831 w 302390"/>
                      <a:gd name="connsiteY15" fmla="*/ 219403 h 288449"/>
                      <a:gd name="connsiteX16" fmla="*/ 110207 w 302390"/>
                      <a:gd name="connsiteY16" fmla="*/ 119058 h 288449"/>
                      <a:gd name="connsiteX17" fmla="*/ 183127 w 302390"/>
                      <a:gd name="connsiteY17" fmla="*/ 54205 h 288449"/>
                      <a:gd name="connsiteX18" fmla="*/ 225071 w 302390"/>
                      <a:gd name="connsiteY18" fmla="*/ 13874 h 288449"/>
                      <a:gd name="connsiteX19" fmla="*/ 226039 w 302390"/>
                      <a:gd name="connsiteY19" fmla="*/ 13874 h 288449"/>
                      <a:gd name="connsiteX20" fmla="*/ 230234 w 302390"/>
                      <a:gd name="connsiteY20" fmla="*/ 15487 h 288449"/>
                      <a:gd name="connsiteX21" fmla="*/ 234106 w 302390"/>
                      <a:gd name="connsiteY21" fmla="*/ 35169 h 288449"/>
                      <a:gd name="connsiteX22" fmla="*/ 172479 w 302390"/>
                      <a:gd name="connsiteY22" fmla="*/ 113250 h 288449"/>
                      <a:gd name="connsiteX23" fmla="*/ 170866 w 302390"/>
                      <a:gd name="connsiteY23" fmla="*/ 116800 h 288449"/>
                      <a:gd name="connsiteX24" fmla="*/ 172157 w 302390"/>
                      <a:gd name="connsiteY24" fmla="*/ 120672 h 288449"/>
                      <a:gd name="connsiteX25" fmla="*/ 176029 w 302390"/>
                      <a:gd name="connsiteY25" fmla="*/ 122285 h 288449"/>
                      <a:gd name="connsiteX26" fmla="*/ 176674 w 302390"/>
                      <a:gd name="connsiteY26" fmla="*/ 122285 h 288449"/>
                      <a:gd name="connsiteX27" fmla="*/ 179577 w 302390"/>
                      <a:gd name="connsiteY27" fmla="*/ 120994 h 288449"/>
                      <a:gd name="connsiteX28" fmla="*/ 243463 w 302390"/>
                      <a:gd name="connsiteY28" fmla="*/ 39686 h 288449"/>
                      <a:gd name="connsiteX29" fmla="*/ 282826 w 302390"/>
                      <a:gd name="connsiteY29" fmla="*/ 10325 h 288449"/>
                      <a:gd name="connsiteX30" fmla="*/ 283149 w 302390"/>
                      <a:gd name="connsiteY30" fmla="*/ 10325 h 288449"/>
                      <a:gd name="connsiteX31" fmla="*/ 286053 w 302390"/>
                      <a:gd name="connsiteY31" fmla="*/ 11293 h 288449"/>
                      <a:gd name="connsiteX32" fmla="*/ 286053 w 302390"/>
                      <a:gd name="connsiteY32" fmla="*/ 41300 h 288449"/>
                      <a:gd name="connsiteX33" fmla="*/ 220555 w 302390"/>
                      <a:gd name="connsiteY33" fmla="*/ 125834 h 288449"/>
                      <a:gd name="connsiteX34" fmla="*/ 220877 w 302390"/>
                      <a:gd name="connsiteY34" fmla="*/ 133255 h 288449"/>
                      <a:gd name="connsiteX35" fmla="*/ 228298 w 302390"/>
                      <a:gd name="connsiteY35" fmla="*/ 132932 h 288449"/>
                      <a:gd name="connsiteX36" fmla="*/ 295087 w 302390"/>
                      <a:gd name="connsiteY36" fmla="*/ 47107 h 288449"/>
                      <a:gd name="connsiteX37" fmla="*/ 294119 w 302390"/>
                      <a:gd name="connsiteY37" fmla="*/ 4195 h 288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302390" h="288449">
                        <a:moveTo>
                          <a:pt x="294119" y="4195"/>
                        </a:moveTo>
                        <a:cubicBezTo>
                          <a:pt x="291216" y="1613"/>
                          <a:pt x="287989" y="0"/>
                          <a:pt x="283794" y="0"/>
                        </a:cubicBezTo>
                        <a:cubicBezTo>
                          <a:pt x="283794" y="0"/>
                          <a:pt x="283471" y="0"/>
                          <a:pt x="283149" y="0"/>
                        </a:cubicBezTo>
                        <a:cubicBezTo>
                          <a:pt x="271210" y="323"/>
                          <a:pt x="255078" y="13874"/>
                          <a:pt x="244754" y="23876"/>
                        </a:cubicBezTo>
                        <a:cubicBezTo>
                          <a:pt x="243786" y="17101"/>
                          <a:pt x="241527" y="11615"/>
                          <a:pt x="238300" y="8066"/>
                        </a:cubicBezTo>
                        <a:cubicBezTo>
                          <a:pt x="235074" y="4517"/>
                          <a:pt x="230879" y="2904"/>
                          <a:pt x="225071" y="3227"/>
                        </a:cubicBezTo>
                        <a:cubicBezTo>
                          <a:pt x="215714" y="3549"/>
                          <a:pt x="202163" y="17746"/>
                          <a:pt x="175061" y="47430"/>
                        </a:cubicBezTo>
                        <a:cubicBezTo>
                          <a:pt x="151184" y="73565"/>
                          <a:pt x="124081" y="102926"/>
                          <a:pt x="106981" y="109056"/>
                        </a:cubicBezTo>
                        <a:cubicBezTo>
                          <a:pt x="76006" y="120026"/>
                          <a:pt x="-7237" y="166811"/>
                          <a:pt x="506" y="221016"/>
                        </a:cubicBezTo>
                        <a:cubicBezTo>
                          <a:pt x="3087" y="238439"/>
                          <a:pt x="13412" y="260057"/>
                          <a:pt x="31803" y="286191"/>
                        </a:cubicBezTo>
                        <a:cubicBezTo>
                          <a:pt x="32771" y="287482"/>
                          <a:pt x="34384" y="288450"/>
                          <a:pt x="35998" y="288450"/>
                        </a:cubicBezTo>
                        <a:cubicBezTo>
                          <a:pt x="36320" y="288450"/>
                          <a:pt x="36643" y="288450"/>
                          <a:pt x="36643" y="288450"/>
                        </a:cubicBezTo>
                        <a:cubicBezTo>
                          <a:pt x="37288" y="288450"/>
                          <a:pt x="38256" y="288127"/>
                          <a:pt x="38902" y="287482"/>
                        </a:cubicBezTo>
                        <a:cubicBezTo>
                          <a:pt x="40191" y="286514"/>
                          <a:pt x="40837" y="285546"/>
                          <a:pt x="41160" y="283933"/>
                        </a:cubicBezTo>
                        <a:cubicBezTo>
                          <a:pt x="41482" y="282642"/>
                          <a:pt x="41160" y="281029"/>
                          <a:pt x="40191" y="280061"/>
                        </a:cubicBezTo>
                        <a:cubicBezTo>
                          <a:pt x="22769" y="255540"/>
                          <a:pt x="13089" y="235212"/>
                          <a:pt x="10831" y="219403"/>
                        </a:cubicBezTo>
                        <a:cubicBezTo>
                          <a:pt x="4701" y="175845"/>
                          <a:pt x="73748" y="131642"/>
                          <a:pt x="110207" y="119058"/>
                        </a:cubicBezTo>
                        <a:cubicBezTo>
                          <a:pt x="130212" y="111960"/>
                          <a:pt x="157960" y="81308"/>
                          <a:pt x="183127" y="54205"/>
                        </a:cubicBezTo>
                        <a:cubicBezTo>
                          <a:pt x="199260" y="36782"/>
                          <a:pt x="219264" y="14842"/>
                          <a:pt x="225071" y="13874"/>
                        </a:cubicBezTo>
                        <a:cubicBezTo>
                          <a:pt x="225394" y="13874"/>
                          <a:pt x="225716" y="13874"/>
                          <a:pt x="226039" y="13874"/>
                        </a:cubicBezTo>
                        <a:cubicBezTo>
                          <a:pt x="227975" y="13874"/>
                          <a:pt x="229266" y="14519"/>
                          <a:pt x="230234" y="15487"/>
                        </a:cubicBezTo>
                        <a:cubicBezTo>
                          <a:pt x="234106" y="19682"/>
                          <a:pt x="234429" y="30007"/>
                          <a:pt x="234106" y="35169"/>
                        </a:cubicBezTo>
                        <a:cubicBezTo>
                          <a:pt x="230557" y="41622"/>
                          <a:pt x="210230" y="77759"/>
                          <a:pt x="172479" y="113250"/>
                        </a:cubicBezTo>
                        <a:cubicBezTo>
                          <a:pt x="171511" y="114218"/>
                          <a:pt x="170866" y="115509"/>
                          <a:pt x="170866" y="116800"/>
                        </a:cubicBezTo>
                        <a:cubicBezTo>
                          <a:pt x="170866" y="118090"/>
                          <a:pt x="171189" y="119703"/>
                          <a:pt x="172157" y="120672"/>
                        </a:cubicBezTo>
                        <a:cubicBezTo>
                          <a:pt x="173125" y="121639"/>
                          <a:pt x="174415" y="122285"/>
                          <a:pt x="176029" y="122285"/>
                        </a:cubicBezTo>
                        <a:cubicBezTo>
                          <a:pt x="176351" y="122285"/>
                          <a:pt x="176351" y="122285"/>
                          <a:pt x="176674" y="122285"/>
                        </a:cubicBezTo>
                        <a:cubicBezTo>
                          <a:pt x="177642" y="122285"/>
                          <a:pt x="178932" y="121639"/>
                          <a:pt x="179577" y="120994"/>
                        </a:cubicBezTo>
                        <a:cubicBezTo>
                          <a:pt x="220232" y="82599"/>
                          <a:pt x="241527" y="43235"/>
                          <a:pt x="243463" y="39686"/>
                        </a:cubicBezTo>
                        <a:cubicBezTo>
                          <a:pt x="253465" y="28393"/>
                          <a:pt x="272824" y="10648"/>
                          <a:pt x="282826" y="10325"/>
                        </a:cubicBezTo>
                        <a:cubicBezTo>
                          <a:pt x="282826" y="10325"/>
                          <a:pt x="282826" y="10325"/>
                          <a:pt x="283149" y="10325"/>
                        </a:cubicBezTo>
                        <a:cubicBezTo>
                          <a:pt x="284762" y="10325"/>
                          <a:pt x="285407" y="10970"/>
                          <a:pt x="286053" y="11293"/>
                        </a:cubicBezTo>
                        <a:cubicBezTo>
                          <a:pt x="297668" y="22908"/>
                          <a:pt x="286375" y="40654"/>
                          <a:pt x="286053" y="41300"/>
                        </a:cubicBezTo>
                        <a:cubicBezTo>
                          <a:pt x="285730" y="41622"/>
                          <a:pt x="253465" y="90342"/>
                          <a:pt x="220555" y="125834"/>
                        </a:cubicBezTo>
                        <a:cubicBezTo>
                          <a:pt x="218619" y="128092"/>
                          <a:pt x="218619" y="131319"/>
                          <a:pt x="220877" y="133255"/>
                        </a:cubicBezTo>
                        <a:cubicBezTo>
                          <a:pt x="222813" y="135191"/>
                          <a:pt x="226362" y="135191"/>
                          <a:pt x="228298" y="132932"/>
                        </a:cubicBezTo>
                        <a:cubicBezTo>
                          <a:pt x="262176" y="96473"/>
                          <a:pt x="294764" y="47430"/>
                          <a:pt x="295087" y="47107"/>
                        </a:cubicBezTo>
                        <a:cubicBezTo>
                          <a:pt x="301218" y="38718"/>
                          <a:pt x="308316" y="18391"/>
                          <a:pt x="294119" y="4195"/>
                        </a:cubicBez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38BD16BA-9E2B-4429-65A9-909910017DB1}"/>
                      </a:ext>
                    </a:extLst>
                  </p:cNvPr>
                  <p:cNvSpPr/>
                  <p:nvPr/>
                </p:nvSpPr>
                <p:spPr>
                  <a:xfrm>
                    <a:off x="10553761" y="4029966"/>
                    <a:ext cx="57432" cy="62065"/>
                  </a:xfrm>
                  <a:custGeom>
                    <a:avLst/>
                    <a:gdLst>
                      <a:gd name="connsiteX0" fmla="*/ 50657 w 57432"/>
                      <a:gd name="connsiteY0" fmla="*/ 116 h 62065"/>
                      <a:gd name="connsiteX1" fmla="*/ 47430 w 57432"/>
                      <a:gd name="connsiteY1" fmla="*/ 2375 h 62065"/>
                      <a:gd name="connsiteX2" fmla="*/ 1613 w 57432"/>
                      <a:gd name="connsiteY2" fmla="*/ 53031 h 62065"/>
                      <a:gd name="connsiteX3" fmla="*/ 0 w 57432"/>
                      <a:gd name="connsiteY3" fmla="*/ 56580 h 62065"/>
                      <a:gd name="connsiteX4" fmla="*/ 1291 w 57432"/>
                      <a:gd name="connsiteY4" fmla="*/ 60452 h 62065"/>
                      <a:gd name="connsiteX5" fmla="*/ 5163 w 57432"/>
                      <a:gd name="connsiteY5" fmla="*/ 62065 h 62065"/>
                      <a:gd name="connsiteX6" fmla="*/ 6130 w 57432"/>
                      <a:gd name="connsiteY6" fmla="*/ 62065 h 62065"/>
                      <a:gd name="connsiteX7" fmla="*/ 9034 w 57432"/>
                      <a:gd name="connsiteY7" fmla="*/ 60775 h 62065"/>
                      <a:gd name="connsiteX8" fmla="*/ 56464 w 57432"/>
                      <a:gd name="connsiteY8" fmla="*/ 8505 h 62065"/>
                      <a:gd name="connsiteX9" fmla="*/ 57432 w 57432"/>
                      <a:gd name="connsiteY9" fmla="*/ 4633 h 62065"/>
                      <a:gd name="connsiteX10" fmla="*/ 55173 w 57432"/>
                      <a:gd name="connsiteY10" fmla="*/ 1407 h 62065"/>
                      <a:gd name="connsiteX11" fmla="*/ 50657 w 57432"/>
                      <a:gd name="connsiteY11" fmla="*/ 116 h 62065"/>
                      <a:gd name="connsiteX12" fmla="*/ 5485 w 57432"/>
                      <a:gd name="connsiteY12" fmla="*/ 59484 h 62065"/>
                      <a:gd name="connsiteX13" fmla="*/ 5485 w 57432"/>
                      <a:gd name="connsiteY13" fmla="*/ 59484 h 62065"/>
                      <a:gd name="connsiteX14" fmla="*/ 5485 w 57432"/>
                      <a:gd name="connsiteY14" fmla="*/ 59484 h 62065"/>
                      <a:gd name="connsiteX15" fmla="*/ 5485 w 57432"/>
                      <a:gd name="connsiteY15" fmla="*/ 59484 h 62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7432" h="62065">
                        <a:moveTo>
                          <a:pt x="50657" y="116"/>
                        </a:moveTo>
                        <a:cubicBezTo>
                          <a:pt x="49366" y="439"/>
                          <a:pt x="48075" y="1084"/>
                          <a:pt x="47430" y="2375"/>
                        </a:cubicBezTo>
                        <a:cubicBezTo>
                          <a:pt x="44848" y="5924"/>
                          <a:pt x="17101" y="38189"/>
                          <a:pt x="1613" y="53031"/>
                        </a:cubicBezTo>
                        <a:cubicBezTo>
                          <a:pt x="645" y="53999"/>
                          <a:pt x="0" y="55290"/>
                          <a:pt x="0" y="56580"/>
                        </a:cubicBezTo>
                        <a:cubicBezTo>
                          <a:pt x="0" y="57871"/>
                          <a:pt x="323" y="59484"/>
                          <a:pt x="1291" y="60452"/>
                        </a:cubicBezTo>
                        <a:cubicBezTo>
                          <a:pt x="2259" y="61420"/>
                          <a:pt x="3549" y="62065"/>
                          <a:pt x="5163" y="62065"/>
                        </a:cubicBezTo>
                        <a:cubicBezTo>
                          <a:pt x="5485" y="62065"/>
                          <a:pt x="5808" y="62065"/>
                          <a:pt x="6130" y="62065"/>
                        </a:cubicBezTo>
                        <a:cubicBezTo>
                          <a:pt x="7098" y="61743"/>
                          <a:pt x="8066" y="61420"/>
                          <a:pt x="9034" y="60775"/>
                        </a:cubicBezTo>
                        <a:cubicBezTo>
                          <a:pt x="24844" y="45933"/>
                          <a:pt x="53237" y="13345"/>
                          <a:pt x="56464" y="8505"/>
                        </a:cubicBezTo>
                        <a:cubicBezTo>
                          <a:pt x="57432" y="7215"/>
                          <a:pt x="57432" y="5924"/>
                          <a:pt x="57432" y="4633"/>
                        </a:cubicBezTo>
                        <a:cubicBezTo>
                          <a:pt x="57109" y="3343"/>
                          <a:pt x="56464" y="2052"/>
                          <a:pt x="55173" y="1407"/>
                        </a:cubicBezTo>
                        <a:cubicBezTo>
                          <a:pt x="53560" y="116"/>
                          <a:pt x="52269" y="-206"/>
                          <a:pt x="50657" y="116"/>
                        </a:cubicBezTo>
                        <a:close/>
                        <a:moveTo>
                          <a:pt x="5485" y="59484"/>
                        </a:moveTo>
                        <a:lnTo>
                          <a:pt x="5485" y="59484"/>
                        </a:lnTo>
                        <a:lnTo>
                          <a:pt x="5485" y="59484"/>
                        </a:lnTo>
                        <a:lnTo>
                          <a:pt x="5485" y="59484"/>
                        </a:ln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346053F-23FC-D3CE-4958-2D66869316B3}"/>
                </a:ext>
              </a:extLst>
            </p:cNvPr>
            <p:cNvSpPr/>
            <p:nvPr/>
          </p:nvSpPr>
          <p:spPr>
            <a:xfrm>
              <a:off x="9476103" y="3377360"/>
              <a:ext cx="57754" cy="288772"/>
            </a:xfrm>
            <a:custGeom>
              <a:avLst/>
              <a:gdLst>
                <a:gd name="connsiteX0" fmla="*/ 0 w 57754"/>
                <a:gd name="connsiteY0" fmla="*/ 288772 h 288772"/>
                <a:gd name="connsiteX1" fmla="*/ 57754 w 57754"/>
                <a:gd name="connsiteY1" fmla="*/ 0 h 28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54" h="288772">
                  <a:moveTo>
                    <a:pt x="0" y="288772"/>
                  </a:moveTo>
                  <a:cubicBezTo>
                    <a:pt x="26457" y="194236"/>
                    <a:pt x="45816" y="97440"/>
                    <a:pt x="57754" y="0"/>
                  </a:cubicBezTo>
                </a:path>
              </a:pathLst>
            </a:custGeom>
            <a:noFill/>
            <a:ln w="16130" cap="rnd">
              <a:solidFill>
                <a:srgbClr val="DD996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ABCFD9F-A664-F9A5-0AAF-A1761FCA0B3F}"/>
                </a:ext>
              </a:extLst>
            </p:cNvPr>
            <p:cNvSpPr/>
            <p:nvPr/>
          </p:nvSpPr>
          <p:spPr>
            <a:xfrm>
              <a:off x="10697340" y="3527715"/>
              <a:ext cx="40977" cy="290708"/>
            </a:xfrm>
            <a:custGeom>
              <a:avLst/>
              <a:gdLst>
                <a:gd name="connsiteX0" fmla="*/ 40977 w 40977"/>
                <a:gd name="connsiteY0" fmla="*/ 0 h 290708"/>
                <a:gd name="connsiteX1" fmla="*/ 0 w 40977"/>
                <a:gd name="connsiteY1" fmla="*/ 290708 h 290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977" h="290708">
                  <a:moveTo>
                    <a:pt x="40977" y="0"/>
                  </a:moveTo>
                  <a:cubicBezTo>
                    <a:pt x="22263" y="96150"/>
                    <a:pt x="8389" y="192945"/>
                    <a:pt x="0" y="290708"/>
                  </a:cubicBezTo>
                </a:path>
              </a:pathLst>
            </a:custGeom>
            <a:noFill/>
            <a:ln w="16130" cap="rnd">
              <a:solidFill>
                <a:srgbClr val="DD996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47043E8-EF6C-EA3E-6186-06534C324060}"/>
                </a:ext>
              </a:extLst>
            </p:cNvPr>
            <p:cNvSpPr/>
            <p:nvPr/>
          </p:nvSpPr>
          <p:spPr>
            <a:xfrm>
              <a:off x="9796496" y="4104937"/>
              <a:ext cx="503982" cy="99502"/>
            </a:xfrm>
            <a:custGeom>
              <a:avLst/>
              <a:gdLst>
                <a:gd name="connsiteX0" fmla="*/ 0 w 503982"/>
                <a:gd name="connsiteY0" fmla="*/ 0 h 99502"/>
                <a:gd name="connsiteX1" fmla="*/ 503982 w 503982"/>
                <a:gd name="connsiteY1" fmla="*/ 58722 h 9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3982" h="99502">
                  <a:moveTo>
                    <a:pt x="0" y="0"/>
                  </a:moveTo>
                  <a:cubicBezTo>
                    <a:pt x="0" y="0"/>
                    <a:pt x="209079" y="177135"/>
                    <a:pt x="503982" y="58722"/>
                  </a:cubicBezTo>
                </a:path>
              </a:pathLst>
            </a:custGeom>
            <a:noFill/>
            <a:ln w="16130" cap="rnd">
              <a:solidFill>
                <a:srgbClr val="DD996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52A05C6-746A-0F68-3576-6031BE23A2A5}"/>
                </a:ext>
              </a:extLst>
            </p:cNvPr>
            <p:cNvSpPr/>
            <p:nvPr/>
          </p:nvSpPr>
          <p:spPr>
            <a:xfrm>
              <a:off x="9731643" y="4322727"/>
              <a:ext cx="614006" cy="177496"/>
            </a:xfrm>
            <a:custGeom>
              <a:avLst/>
              <a:gdLst>
                <a:gd name="connsiteX0" fmla="*/ 0 w 614006"/>
                <a:gd name="connsiteY0" fmla="*/ 0 h 177496"/>
                <a:gd name="connsiteX1" fmla="*/ 614007 w 614006"/>
                <a:gd name="connsiteY1" fmla="*/ 17746 h 17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4006" h="177496">
                  <a:moveTo>
                    <a:pt x="0" y="0"/>
                  </a:moveTo>
                  <a:cubicBezTo>
                    <a:pt x="133578" y="226824"/>
                    <a:pt x="467846" y="240052"/>
                    <a:pt x="614007" y="17746"/>
                  </a:cubicBezTo>
                </a:path>
              </a:pathLst>
            </a:custGeom>
            <a:noFill/>
            <a:ln w="24195" cap="rnd">
              <a:solidFill>
                <a:srgbClr val="038187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B4F39F3-CAA9-A0D2-4A6A-84240D8620C6}"/>
                </a:ext>
              </a:extLst>
            </p:cNvPr>
            <p:cNvSpPr/>
            <p:nvPr/>
          </p:nvSpPr>
          <p:spPr>
            <a:xfrm>
              <a:off x="9606776" y="2648815"/>
              <a:ext cx="907297" cy="498894"/>
            </a:xfrm>
            <a:custGeom>
              <a:avLst/>
              <a:gdLst>
                <a:gd name="connsiteX0" fmla="*/ 0 w 907297"/>
                <a:gd name="connsiteY0" fmla="*/ 498818 h 498894"/>
                <a:gd name="connsiteX1" fmla="*/ 907298 w 907297"/>
                <a:gd name="connsiteY1" fmla="*/ 0 h 49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7297" h="498894">
                  <a:moveTo>
                    <a:pt x="0" y="498818"/>
                  </a:moveTo>
                  <a:cubicBezTo>
                    <a:pt x="360725" y="503335"/>
                    <a:pt x="717901" y="307164"/>
                    <a:pt x="907298" y="0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871E892-AF98-A4F3-3670-2804862621FE}"/>
                </a:ext>
              </a:extLst>
            </p:cNvPr>
            <p:cNvSpPr/>
            <p:nvPr/>
          </p:nvSpPr>
          <p:spPr>
            <a:xfrm>
              <a:off x="9522887" y="2525562"/>
              <a:ext cx="832443" cy="529126"/>
            </a:xfrm>
            <a:custGeom>
              <a:avLst/>
              <a:gdLst>
                <a:gd name="connsiteX0" fmla="*/ 0 w 832443"/>
                <a:gd name="connsiteY0" fmla="*/ 528179 h 529126"/>
                <a:gd name="connsiteX1" fmla="*/ 286515 w 832443"/>
                <a:gd name="connsiteY1" fmla="*/ 474619 h 529126"/>
                <a:gd name="connsiteX2" fmla="*/ 450100 w 832443"/>
                <a:gd name="connsiteY2" fmla="*/ 377501 h 529126"/>
                <a:gd name="connsiteX3" fmla="*/ 832443 w 832443"/>
                <a:gd name="connsiteY3" fmla="*/ 0 h 52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2443" h="529126">
                  <a:moveTo>
                    <a:pt x="0" y="528179"/>
                  </a:moveTo>
                  <a:cubicBezTo>
                    <a:pt x="98087" y="533664"/>
                    <a:pt x="197141" y="515273"/>
                    <a:pt x="286515" y="474619"/>
                  </a:cubicBezTo>
                  <a:cubicBezTo>
                    <a:pt x="344270" y="448485"/>
                    <a:pt x="397831" y="413316"/>
                    <a:pt x="450100" y="377501"/>
                  </a:cubicBezTo>
                  <a:cubicBezTo>
                    <a:pt x="600133" y="275866"/>
                    <a:pt x="751457" y="161971"/>
                    <a:pt x="832443" y="0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6A8AE66-7825-B494-7B93-378B1F69F2B9}"/>
                </a:ext>
              </a:extLst>
            </p:cNvPr>
            <p:cNvSpPr/>
            <p:nvPr/>
          </p:nvSpPr>
          <p:spPr>
            <a:xfrm>
              <a:off x="10364686" y="2721734"/>
              <a:ext cx="200689" cy="418478"/>
            </a:xfrm>
            <a:custGeom>
              <a:avLst/>
              <a:gdLst>
                <a:gd name="connsiteX0" fmla="*/ 0 w 200689"/>
                <a:gd name="connsiteY0" fmla="*/ 418478 h 418478"/>
                <a:gd name="connsiteX1" fmla="*/ 200690 w 200689"/>
                <a:gd name="connsiteY1" fmla="*/ 0 h 41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0689" h="418478">
                  <a:moveTo>
                    <a:pt x="0" y="418478"/>
                  </a:moveTo>
                  <a:cubicBezTo>
                    <a:pt x="116478" y="311035"/>
                    <a:pt x="189720" y="158099"/>
                    <a:pt x="200690" y="0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8AB0C526-C5B4-515D-B976-7B06CF24661F}"/>
                </a:ext>
              </a:extLst>
            </p:cNvPr>
            <p:cNvSpPr/>
            <p:nvPr/>
          </p:nvSpPr>
          <p:spPr>
            <a:xfrm>
              <a:off x="10627970" y="2737544"/>
              <a:ext cx="82463" cy="506884"/>
            </a:xfrm>
            <a:custGeom>
              <a:avLst/>
              <a:gdLst>
                <a:gd name="connsiteX0" fmla="*/ 0 w 82463"/>
                <a:gd name="connsiteY0" fmla="*/ 0 h 506884"/>
                <a:gd name="connsiteX1" fmla="*/ 77759 w 82463"/>
                <a:gd name="connsiteY1" fmla="*/ 246505 h 506884"/>
                <a:gd name="connsiteX2" fmla="*/ 76468 w 82463"/>
                <a:gd name="connsiteY2" fmla="*/ 506884 h 50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463" h="506884">
                  <a:moveTo>
                    <a:pt x="0" y="0"/>
                  </a:moveTo>
                  <a:cubicBezTo>
                    <a:pt x="46462" y="73564"/>
                    <a:pt x="69048" y="160035"/>
                    <a:pt x="77759" y="246505"/>
                  </a:cubicBezTo>
                  <a:cubicBezTo>
                    <a:pt x="86472" y="332976"/>
                    <a:pt x="81309" y="420091"/>
                    <a:pt x="76468" y="506884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636B37E-193B-B644-4CCD-3F7F1D7421A0}"/>
                </a:ext>
              </a:extLst>
            </p:cNvPr>
            <p:cNvSpPr/>
            <p:nvPr/>
          </p:nvSpPr>
          <p:spPr>
            <a:xfrm>
              <a:off x="10806720" y="2800783"/>
              <a:ext cx="67143" cy="352334"/>
            </a:xfrm>
            <a:custGeom>
              <a:avLst/>
              <a:gdLst>
                <a:gd name="connsiteX0" fmla="*/ 0 w 67143"/>
                <a:gd name="connsiteY0" fmla="*/ 0 h 352334"/>
                <a:gd name="connsiteX1" fmla="*/ 56464 w 67143"/>
                <a:gd name="connsiteY1" fmla="*/ 352335 h 35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143" h="352334">
                  <a:moveTo>
                    <a:pt x="0" y="0"/>
                  </a:moveTo>
                  <a:cubicBezTo>
                    <a:pt x="61304" y="105184"/>
                    <a:pt x="81954" y="233277"/>
                    <a:pt x="56464" y="352335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0EE25E7-0D36-6FBB-1DF4-5E5D6C615083}"/>
                </a:ext>
              </a:extLst>
            </p:cNvPr>
            <p:cNvSpPr/>
            <p:nvPr/>
          </p:nvSpPr>
          <p:spPr>
            <a:xfrm>
              <a:off x="9537729" y="2500718"/>
              <a:ext cx="588517" cy="407185"/>
            </a:xfrm>
            <a:custGeom>
              <a:avLst/>
              <a:gdLst>
                <a:gd name="connsiteX0" fmla="*/ 0 w 588517"/>
                <a:gd name="connsiteY0" fmla="*/ 407185 h 407185"/>
                <a:gd name="connsiteX1" fmla="*/ 588517 w 588517"/>
                <a:gd name="connsiteY1" fmla="*/ 0 h 40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8517" h="407185">
                  <a:moveTo>
                    <a:pt x="0" y="407185"/>
                  </a:moveTo>
                  <a:cubicBezTo>
                    <a:pt x="214240" y="300711"/>
                    <a:pt x="413317" y="162939"/>
                    <a:pt x="588517" y="0"/>
                  </a:cubicBezTo>
                </a:path>
              </a:pathLst>
            </a:custGeom>
            <a:noFill/>
            <a:ln w="24195" cap="rnd">
              <a:solidFill>
                <a:srgbClr val="1E150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71A0B74-18D8-CDB2-70F9-9CC1268E046F}"/>
                </a:ext>
              </a:extLst>
            </p:cNvPr>
            <p:cNvSpPr/>
            <p:nvPr/>
          </p:nvSpPr>
          <p:spPr>
            <a:xfrm>
              <a:off x="9424768" y="2417529"/>
              <a:ext cx="887971" cy="744622"/>
            </a:xfrm>
            <a:custGeom>
              <a:avLst/>
              <a:gdLst>
                <a:gd name="connsiteX0" fmla="*/ 9068 w 887971"/>
                <a:gd name="connsiteY0" fmla="*/ 744623 h 744622"/>
                <a:gd name="connsiteX1" fmla="*/ 36492 w 887971"/>
                <a:gd name="connsiteY1" fmla="*/ 454237 h 744622"/>
                <a:gd name="connsiteX2" fmla="*/ 192011 w 887971"/>
                <a:gd name="connsiteY2" fmla="*/ 168691 h 744622"/>
                <a:gd name="connsiteX3" fmla="*/ 659212 w 887971"/>
                <a:gd name="connsiteY3" fmla="*/ 267 h 744622"/>
                <a:gd name="connsiteX4" fmla="*/ 887972 w 887971"/>
                <a:gd name="connsiteY4" fmla="*/ 32855 h 74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7971" h="744622">
                  <a:moveTo>
                    <a:pt x="9068" y="744623"/>
                  </a:moveTo>
                  <a:cubicBezTo>
                    <a:pt x="-10937" y="648150"/>
                    <a:pt x="3905" y="547160"/>
                    <a:pt x="36492" y="454237"/>
                  </a:cubicBezTo>
                  <a:cubicBezTo>
                    <a:pt x="69081" y="361636"/>
                    <a:pt x="120705" y="237738"/>
                    <a:pt x="192011" y="168691"/>
                  </a:cubicBezTo>
                  <a:cubicBezTo>
                    <a:pt x="320104" y="45116"/>
                    <a:pt x="485948" y="2848"/>
                    <a:pt x="659212" y="267"/>
                  </a:cubicBezTo>
                  <a:cubicBezTo>
                    <a:pt x="736971" y="-1023"/>
                    <a:pt x="816988" y="1235"/>
                    <a:pt x="887972" y="32855"/>
                  </a:cubicBezTo>
                </a:path>
              </a:pathLst>
            </a:custGeom>
            <a:noFill/>
            <a:ln w="24195" cap="rnd">
              <a:solidFill>
                <a:srgbClr val="30231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543AADB-02F2-44BA-FD8D-3D3746D89B34}"/>
                </a:ext>
              </a:extLst>
            </p:cNvPr>
            <p:cNvSpPr/>
            <p:nvPr/>
          </p:nvSpPr>
          <p:spPr>
            <a:xfrm>
              <a:off x="10225623" y="2944040"/>
              <a:ext cx="365565" cy="276230"/>
            </a:xfrm>
            <a:custGeom>
              <a:avLst/>
              <a:gdLst>
                <a:gd name="connsiteX0" fmla="*/ 0 w 365565"/>
                <a:gd name="connsiteY0" fmla="*/ 272317 h 276230"/>
                <a:gd name="connsiteX1" fmla="*/ 289419 w 365565"/>
                <a:gd name="connsiteY1" fmla="*/ 180362 h 276230"/>
                <a:gd name="connsiteX2" fmla="*/ 365565 w 365565"/>
                <a:gd name="connsiteY2" fmla="*/ 0 h 27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565" h="276230">
                  <a:moveTo>
                    <a:pt x="0" y="272317"/>
                  </a:moveTo>
                  <a:cubicBezTo>
                    <a:pt x="104862" y="286837"/>
                    <a:pt x="222308" y="261992"/>
                    <a:pt x="289419" y="180362"/>
                  </a:cubicBezTo>
                  <a:cubicBezTo>
                    <a:pt x="331364" y="129706"/>
                    <a:pt x="349110" y="63885"/>
                    <a:pt x="365565" y="0"/>
                  </a:cubicBezTo>
                </a:path>
              </a:pathLst>
            </a:custGeom>
            <a:noFill/>
            <a:ln w="24195" cap="rnd">
              <a:solidFill>
                <a:srgbClr val="30231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813C326-1DD9-28CB-59D8-D654BF9D932D}"/>
                </a:ext>
              </a:extLst>
            </p:cNvPr>
            <p:cNvSpPr/>
            <p:nvPr/>
          </p:nvSpPr>
          <p:spPr>
            <a:xfrm>
              <a:off x="10871573" y="2741415"/>
              <a:ext cx="108286" cy="595290"/>
            </a:xfrm>
            <a:custGeom>
              <a:avLst/>
              <a:gdLst>
                <a:gd name="connsiteX0" fmla="*/ 62917 w 108286"/>
                <a:gd name="connsiteY0" fmla="*/ 595291 h 595290"/>
                <a:gd name="connsiteX1" fmla="*/ 57754 w 108286"/>
                <a:gd name="connsiteY1" fmla="*/ 89697 h 595290"/>
                <a:gd name="connsiteX2" fmla="*/ 0 w 108286"/>
                <a:gd name="connsiteY2" fmla="*/ 0 h 59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286" h="595290">
                  <a:moveTo>
                    <a:pt x="62917" y="595291"/>
                  </a:moveTo>
                  <a:cubicBezTo>
                    <a:pt x="125189" y="434288"/>
                    <a:pt x="123252" y="249409"/>
                    <a:pt x="57754" y="89697"/>
                  </a:cubicBezTo>
                  <a:cubicBezTo>
                    <a:pt x="44203" y="56464"/>
                    <a:pt x="27425" y="23553"/>
                    <a:pt x="0" y="0"/>
                  </a:cubicBezTo>
                </a:path>
              </a:pathLst>
            </a:custGeom>
            <a:noFill/>
            <a:ln w="24195" cap="rnd">
              <a:solidFill>
                <a:srgbClr val="302318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1" name="Graphic 2">
              <a:extLst>
                <a:ext uri="{FF2B5EF4-FFF2-40B4-BE49-F238E27FC236}">
                  <a16:creationId xmlns:a16="http://schemas.microsoft.com/office/drawing/2014/main" id="{64454240-DBEB-8016-B6B8-169CCF086205}"/>
                </a:ext>
              </a:extLst>
            </p:cNvPr>
            <p:cNvGrpSpPr/>
            <p:nvPr/>
          </p:nvGrpSpPr>
          <p:grpSpPr>
            <a:xfrm>
              <a:off x="9000271" y="3833798"/>
              <a:ext cx="789074" cy="2308963"/>
              <a:chOff x="9000271" y="3833798"/>
              <a:chExt cx="789074" cy="2308963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75D579A-78D3-F92D-102F-3C25DF9963BE}"/>
                  </a:ext>
                </a:extLst>
              </p:cNvPr>
              <p:cNvSpPr/>
              <p:nvPr/>
            </p:nvSpPr>
            <p:spPr>
              <a:xfrm>
                <a:off x="9000271" y="4117473"/>
                <a:ext cx="711044" cy="1088034"/>
              </a:xfrm>
              <a:custGeom>
                <a:avLst/>
                <a:gdLst>
                  <a:gd name="connsiteX0" fmla="*/ 123495 w 711044"/>
                  <a:gd name="connsiteY0" fmla="*/ 1081573 h 1088034"/>
                  <a:gd name="connsiteX1" fmla="*/ 44446 w 711044"/>
                  <a:gd name="connsiteY1" fmla="*/ 724721 h 1088034"/>
                  <a:gd name="connsiteX2" fmla="*/ 275464 w 711044"/>
                  <a:gd name="connsiteY2" fmla="*/ 381743 h 1088034"/>
                  <a:gd name="connsiteX3" fmla="*/ 374195 w 711044"/>
                  <a:gd name="connsiteY3" fmla="*/ 253651 h 1088034"/>
                  <a:gd name="connsiteX4" fmla="*/ 486156 w 711044"/>
                  <a:gd name="connsiteY4" fmla="*/ 103619 h 1088034"/>
                  <a:gd name="connsiteX5" fmla="*/ 567465 w 711044"/>
                  <a:gd name="connsiteY5" fmla="*/ 4565 h 1088034"/>
                  <a:gd name="connsiteX6" fmla="*/ 614895 w 711044"/>
                  <a:gd name="connsiteY6" fmla="*/ 19407 h 1088034"/>
                  <a:gd name="connsiteX7" fmla="*/ 711044 w 711044"/>
                  <a:gd name="connsiteY7" fmla="*/ 60383 h 1088034"/>
                  <a:gd name="connsiteX8" fmla="*/ 686200 w 711044"/>
                  <a:gd name="connsiteY8" fmla="*/ 119106 h 1088034"/>
                  <a:gd name="connsiteX9" fmla="*/ 662646 w 711044"/>
                  <a:gd name="connsiteY9" fmla="*/ 191702 h 1088034"/>
                  <a:gd name="connsiteX10" fmla="*/ 643933 w 711044"/>
                  <a:gd name="connsiteY10" fmla="*/ 249457 h 1088034"/>
                  <a:gd name="connsiteX11" fmla="*/ 608441 w 711044"/>
                  <a:gd name="connsiteY11" fmla="*/ 397876 h 1088034"/>
                  <a:gd name="connsiteX12" fmla="*/ 515517 w 711044"/>
                  <a:gd name="connsiteY12" fmla="*/ 695683 h 1088034"/>
                  <a:gd name="connsiteX13" fmla="*/ 393555 w 711044"/>
                  <a:gd name="connsiteY13" fmla="*/ 942511 h 1088034"/>
                  <a:gd name="connsiteX14" fmla="*/ 123495 w 711044"/>
                  <a:gd name="connsiteY14" fmla="*/ 1081573 h 108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11044" h="1088034">
                    <a:moveTo>
                      <a:pt x="123495" y="1081573"/>
                    </a:moveTo>
                    <a:cubicBezTo>
                      <a:pt x="-42671" y="1034789"/>
                      <a:pt x="-10728" y="844102"/>
                      <a:pt x="44446" y="724721"/>
                    </a:cubicBezTo>
                    <a:cubicBezTo>
                      <a:pt x="102523" y="599533"/>
                      <a:pt x="191575" y="490477"/>
                      <a:pt x="275464" y="381743"/>
                    </a:cubicBezTo>
                    <a:cubicBezTo>
                      <a:pt x="308375" y="339154"/>
                      <a:pt x="341285" y="296241"/>
                      <a:pt x="374195" y="253651"/>
                    </a:cubicBezTo>
                    <a:cubicBezTo>
                      <a:pt x="412269" y="204286"/>
                      <a:pt x="448406" y="153307"/>
                      <a:pt x="486156" y="103619"/>
                    </a:cubicBezTo>
                    <a:cubicBezTo>
                      <a:pt x="510355" y="71676"/>
                      <a:pt x="529714" y="23278"/>
                      <a:pt x="567465" y="4565"/>
                    </a:cubicBezTo>
                    <a:cubicBezTo>
                      <a:pt x="589728" y="-6405"/>
                      <a:pt x="600375" y="3919"/>
                      <a:pt x="614895" y="19407"/>
                    </a:cubicBezTo>
                    <a:cubicBezTo>
                      <a:pt x="637158" y="43283"/>
                      <a:pt x="679747" y="54253"/>
                      <a:pt x="711044" y="60383"/>
                    </a:cubicBezTo>
                    <a:cubicBezTo>
                      <a:pt x="706528" y="81356"/>
                      <a:pt x="695235" y="99747"/>
                      <a:pt x="686200" y="119106"/>
                    </a:cubicBezTo>
                    <a:cubicBezTo>
                      <a:pt x="675230" y="142659"/>
                      <a:pt x="672327" y="167826"/>
                      <a:pt x="662646" y="191702"/>
                    </a:cubicBezTo>
                    <a:cubicBezTo>
                      <a:pt x="654903" y="211061"/>
                      <a:pt x="648773" y="228807"/>
                      <a:pt x="643933" y="249457"/>
                    </a:cubicBezTo>
                    <a:cubicBezTo>
                      <a:pt x="632640" y="299145"/>
                      <a:pt x="621025" y="348510"/>
                      <a:pt x="608441" y="397876"/>
                    </a:cubicBezTo>
                    <a:cubicBezTo>
                      <a:pt x="582629" y="498543"/>
                      <a:pt x="552945" y="598565"/>
                      <a:pt x="515517" y="695683"/>
                    </a:cubicBezTo>
                    <a:cubicBezTo>
                      <a:pt x="482284" y="781185"/>
                      <a:pt x="443243" y="865074"/>
                      <a:pt x="393555" y="942511"/>
                    </a:cubicBezTo>
                    <a:cubicBezTo>
                      <a:pt x="335155" y="1034143"/>
                      <a:pt x="228034" y="1111257"/>
                      <a:pt x="123495" y="1081573"/>
                    </a:cubicBezTo>
                    <a:close/>
                  </a:path>
                </a:pathLst>
              </a:custGeom>
              <a:solidFill>
                <a:srgbClr val="F4BE9A"/>
              </a:solidFill>
              <a:ln w="322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3" name="Graphic 2">
                <a:extLst>
                  <a:ext uri="{FF2B5EF4-FFF2-40B4-BE49-F238E27FC236}">
                    <a16:creationId xmlns:a16="http://schemas.microsoft.com/office/drawing/2014/main" id="{C73E30FF-6B2F-ADCF-CEBC-3D1EA2804648}"/>
                  </a:ext>
                </a:extLst>
              </p:cNvPr>
              <p:cNvGrpSpPr/>
              <p:nvPr/>
            </p:nvGrpSpPr>
            <p:grpSpPr>
              <a:xfrm>
                <a:off x="9514833" y="3833798"/>
                <a:ext cx="274512" cy="673102"/>
                <a:chOff x="9514833" y="3833798"/>
                <a:chExt cx="274512" cy="673102"/>
              </a:xfrm>
            </p:grpSpPr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E266125C-A663-F7D5-8D98-07670CD30E40}"/>
                    </a:ext>
                  </a:extLst>
                </p:cNvPr>
                <p:cNvSpPr/>
                <p:nvPr/>
              </p:nvSpPr>
              <p:spPr>
                <a:xfrm>
                  <a:off x="9514833" y="3838919"/>
                  <a:ext cx="269005" cy="394756"/>
                </a:xfrm>
                <a:custGeom>
                  <a:avLst/>
                  <a:gdLst>
                    <a:gd name="connsiteX0" fmla="*/ 155183 w 269005"/>
                    <a:gd name="connsiteY0" fmla="*/ 382818 h 394756"/>
                    <a:gd name="connsiteX1" fmla="*/ 173575 w 269005"/>
                    <a:gd name="connsiteY1" fmla="*/ 394756 h 394756"/>
                    <a:gd name="connsiteX2" fmla="*/ 189384 w 269005"/>
                    <a:gd name="connsiteY2" fmla="*/ 354425 h 394756"/>
                    <a:gd name="connsiteX3" fmla="*/ 216488 w 269005"/>
                    <a:gd name="connsiteY3" fmla="*/ 328290 h 394756"/>
                    <a:gd name="connsiteX4" fmla="*/ 266499 w 269005"/>
                    <a:gd name="connsiteY4" fmla="*/ 264728 h 394756"/>
                    <a:gd name="connsiteX5" fmla="*/ 185836 w 269005"/>
                    <a:gd name="connsiteY5" fmla="*/ 140830 h 394756"/>
                    <a:gd name="connsiteX6" fmla="*/ 91621 w 269005"/>
                    <a:gd name="connsiteY6" fmla="*/ 14673 h 394756"/>
                    <a:gd name="connsiteX7" fmla="*/ 72262 w 269005"/>
                    <a:gd name="connsiteY7" fmla="*/ 39518 h 394756"/>
                    <a:gd name="connsiteX8" fmla="*/ 28381 w 269005"/>
                    <a:gd name="connsiteY8" fmla="*/ 1445 h 394756"/>
                    <a:gd name="connsiteX9" fmla="*/ 20638 w 269005"/>
                    <a:gd name="connsiteY9" fmla="*/ 37259 h 394756"/>
                    <a:gd name="connsiteX10" fmla="*/ 311 w 269005"/>
                    <a:gd name="connsiteY10" fmla="*/ 57263 h 394756"/>
                    <a:gd name="connsiteX11" fmla="*/ 6118 w 269005"/>
                    <a:gd name="connsiteY11" fmla="*/ 90496 h 394756"/>
                    <a:gd name="connsiteX12" fmla="*/ 6441 w 269005"/>
                    <a:gd name="connsiteY12" fmla="*/ 120180 h 394756"/>
                    <a:gd name="connsiteX13" fmla="*/ 40319 w 269005"/>
                    <a:gd name="connsiteY13" fmla="*/ 185678 h 394756"/>
                    <a:gd name="connsiteX14" fmla="*/ 52257 w 269005"/>
                    <a:gd name="connsiteY14" fmla="*/ 210523 h 394756"/>
                    <a:gd name="connsiteX15" fmla="*/ 46128 w 269005"/>
                    <a:gd name="connsiteY15" fmla="*/ 263760 h 394756"/>
                    <a:gd name="connsiteX16" fmla="*/ 11604 w 269005"/>
                    <a:gd name="connsiteY16" fmla="*/ 322805 h 394756"/>
                    <a:gd name="connsiteX17" fmla="*/ 155183 w 269005"/>
                    <a:gd name="connsiteY17" fmla="*/ 382818 h 394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69005" h="394756">
                      <a:moveTo>
                        <a:pt x="155183" y="382818"/>
                      </a:moveTo>
                      <a:cubicBezTo>
                        <a:pt x="161314" y="386690"/>
                        <a:pt x="167444" y="390562"/>
                        <a:pt x="173575" y="394756"/>
                      </a:cubicBezTo>
                      <a:cubicBezTo>
                        <a:pt x="179060" y="381850"/>
                        <a:pt x="182932" y="367008"/>
                        <a:pt x="189384" y="354425"/>
                      </a:cubicBezTo>
                      <a:cubicBezTo>
                        <a:pt x="194870" y="343777"/>
                        <a:pt x="207776" y="336356"/>
                        <a:pt x="216488" y="328290"/>
                      </a:cubicBezTo>
                      <a:cubicBezTo>
                        <a:pt x="235846" y="310867"/>
                        <a:pt x="257787" y="290217"/>
                        <a:pt x="266499" y="264728"/>
                      </a:cubicBezTo>
                      <a:cubicBezTo>
                        <a:pt x="282631" y="217943"/>
                        <a:pt x="216810" y="158898"/>
                        <a:pt x="185836" y="140830"/>
                      </a:cubicBezTo>
                      <a:cubicBezTo>
                        <a:pt x="154861" y="122762"/>
                        <a:pt x="108399" y="19191"/>
                        <a:pt x="91621" y="14673"/>
                      </a:cubicBezTo>
                      <a:cubicBezTo>
                        <a:pt x="74843" y="10156"/>
                        <a:pt x="72262" y="39518"/>
                        <a:pt x="72262" y="39518"/>
                      </a:cubicBezTo>
                      <a:cubicBezTo>
                        <a:pt x="72262" y="39518"/>
                        <a:pt x="43869" y="-8880"/>
                        <a:pt x="28381" y="1445"/>
                      </a:cubicBezTo>
                      <a:cubicBezTo>
                        <a:pt x="10958" y="13060"/>
                        <a:pt x="20638" y="37259"/>
                        <a:pt x="20638" y="37259"/>
                      </a:cubicBezTo>
                      <a:cubicBezTo>
                        <a:pt x="20638" y="37259"/>
                        <a:pt x="2569" y="41131"/>
                        <a:pt x="311" y="57263"/>
                      </a:cubicBezTo>
                      <a:cubicBezTo>
                        <a:pt x="-1625" y="73396"/>
                        <a:pt x="6118" y="90496"/>
                        <a:pt x="6118" y="90496"/>
                      </a:cubicBezTo>
                      <a:cubicBezTo>
                        <a:pt x="6118" y="90496"/>
                        <a:pt x="-4852" y="102757"/>
                        <a:pt x="6441" y="120180"/>
                      </a:cubicBezTo>
                      <a:cubicBezTo>
                        <a:pt x="19670" y="140507"/>
                        <a:pt x="29672" y="163738"/>
                        <a:pt x="40319" y="185678"/>
                      </a:cubicBezTo>
                      <a:cubicBezTo>
                        <a:pt x="44191" y="193422"/>
                        <a:pt x="49999" y="202134"/>
                        <a:pt x="52257" y="210523"/>
                      </a:cubicBezTo>
                      <a:cubicBezTo>
                        <a:pt x="56452" y="225687"/>
                        <a:pt x="51935" y="249241"/>
                        <a:pt x="46128" y="263760"/>
                      </a:cubicBezTo>
                      <a:cubicBezTo>
                        <a:pt x="37415" y="285055"/>
                        <a:pt x="17734" y="300865"/>
                        <a:pt x="11604" y="322805"/>
                      </a:cubicBezTo>
                      <a:cubicBezTo>
                        <a:pt x="60646" y="339260"/>
                        <a:pt x="110658" y="355715"/>
                        <a:pt x="155183" y="382818"/>
                      </a:cubicBezTo>
                      <a:close/>
                    </a:path>
                  </a:pathLst>
                </a:custGeom>
                <a:solidFill>
                  <a:srgbClr val="F4BE9A"/>
                </a:solidFill>
                <a:ln w="322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05" name="Graphic 2">
                  <a:extLst>
                    <a:ext uri="{FF2B5EF4-FFF2-40B4-BE49-F238E27FC236}">
                      <a16:creationId xmlns:a16="http://schemas.microsoft.com/office/drawing/2014/main" id="{3B3452E7-A7E0-CF13-8A4E-09949F97C680}"/>
                    </a:ext>
                  </a:extLst>
                </p:cNvPr>
                <p:cNvGrpSpPr/>
                <p:nvPr/>
              </p:nvGrpSpPr>
              <p:grpSpPr>
                <a:xfrm>
                  <a:off x="9515305" y="3833798"/>
                  <a:ext cx="274040" cy="557615"/>
                  <a:chOff x="9515305" y="3833798"/>
                  <a:chExt cx="274040" cy="557615"/>
                </a:xfrm>
                <a:solidFill>
                  <a:srgbClr val="EFAA7B"/>
                </a:solidFill>
              </p:grpSpPr>
              <p:sp>
                <p:nvSpPr>
                  <p:cNvPr id="106" name="Freeform: Shape 105">
                    <a:extLst>
                      <a:ext uri="{FF2B5EF4-FFF2-40B4-BE49-F238E27FC236}">
                        <a16:creationId xmlns:a16="http://schemas.microsoft.com/office/drawing/2014/main" id="{1853CA5E-A46E-2BE5-32DC-74E13654EAFF}"/>
                      </a:ext>
                    </a:extLst>
                  </p:cNvPr>
                  <p:cNvSpPr/>
                  <p:nvPr/>
                </p:nvSpPr>
                <p:spPr>
                  <a:xfrm>
                    <a:off x="9527139" y="3833798"/>
                    <a:ext cx="262206" cy="331268"/>
                  </a:xfrm>
                  <a:custGeom>
                    <a:avLst/>
                    <a:gdLst>
                      <a:gd name="connsiteX0" fmla="*/ 12848 w 262206"/>
                      <a:gd name="connsiteY0" fmla="*/ 2372 h 331268"/>
                      <a:gd name="connsiteX1" fmla="*/ 23818 w 262206"/>
                      <a:gd name="connsiteY1" fmla="*/ 436 h 331268"/>
                      <a:gd name="connsiteX2" fmla="*/ 24464 w 262206"/>
                      <a:gd name="connsiteY2" fmla="*/ 436 h 331268"/>
                      <a:gd name="connsiteX3" fmla="*/ 57374 w 262206"/>
                      <a:gd name="connsiteY3" fmla="*/ 31410 h 331268"/>
                      <a:gd name="connsiteX4" fmla="*/ 66732 w 262206"/>
                      <a:gd name="connsiteY4" fmla="*/ 17214 h 331268"/>
                      <a:gd name="connsiteX5" fmla="*/ 80605 w 262206"/>
                      <a:gd name="connsiteY5" fmla="*/ 14955 h 331268"/>
                      <a:gd name="connsiteX6" fmla="*/ 121260 w 262206"/>
                      <a:gd name="connsiteY6" fmla="*/ 67870 h 331268"/>
                      <a:gd name="connsiteX7" fmla="*/ 176433 w 262206"/>
                      <a:gd name="connsiteY7" fmla="*/ 141434 h 331268"/>
                      <a:gd name="connsiteX8" fmla="*/ 259355 w 262206"/>
                      <a:gd name="connsiteY8" fmla="*/ 271785 h 331268"/>
                      <a:gd name="connsiteX9" fmla="*/ 216120 w 262206"/>
                      <a:gd name="connsiteY9" fmla="*/ 329862 h 331268"/>
                      <a:gd name="connsiteX10" fmla="*/ 211602 w 262206"/>
                      <a:gd name="connsiteY10" fmla="*/ 331153 h 331268"/>
                      <a:gd name="connsiteX11" fmla="*/ 210957 w 262206"/>
                      <a:gd name="connsiteY11" fmla="*/ 330830 h 331268"/>
                      <a:gd name="connsiteX12" fmla="*/ 209021 w 262206"/>
                      <a:gd name="connsiteY12" fmla="*/ 329539 h 331268"/>
                      <a:gd name="connsiteX13" fmla="*/ 207407 w 262206"/>
                      <a:gd name="connsiteY13" fmla="*/ 325668 h 331268"/>
                      <a:gd name="connsiteX14" fmla="*/ 209021 w 262206"/>
                      <a:gd name="connsiteY14" fmla="*/ 322118 h 331268"/>
                      <a:gd name="connsiteX15" fmla="*/ 249353 w 262206"/>
                      <a:gd name="connsiteY15" fmla="*/ 268236 h 331268"/>
                      <a:gd name="connsiteX16" fmla="*/ 170949 w 262206"/>
                      <a:gd name="connsiteY16" fmla="*/ 150468 h 331268"/>
                      <a:gd name="connsiteX17" fmla="*/ 111903 w 262206"/>
                      <a:gd name="connsiteY17" fmla="*/ 72709 h 331268"/>
                      <a:gd name="connsiteX18" fmla="*/ 78347 w 262206"/>
                      <a:gd name="connsiteY18" fmla="*/ 25280 h 331268"/>
                      <a:gd name="connsiteX19" fmla="*/ 77379 w 262206"/>
                      <a:gd name="connsiteY19" fmla="*/ 24957 h 331268"/>
                      <a:gd name="connsiteX20" fmla="*/ 72862 w 262206"/>
                      <a:gd name="connsiteY20" fmla="*/ 25925 h 331268"/>
                      <a:gd name="connsiteX21" fmla="*/ 65118 w 262206"/>
                      <a:gd name="connsiteY21" fmla="*/ 44639 h 331268"/>
                      <a:gd name="connsiteX22" fmla="*/ 110612 w 262206"/>
                      <a:gd name="connsiteY22" fmla="*/ 133045 h 331268"/>
                      <a:gd name="connsiteX23" fmla="*/ 111580 w 262206"/>
                      <a:gd name="connsiteY23" fmla="*/ 136917 h 331268"/>
                      <a:gd name="connsiteX24" fmla="*/ 109322 w 262206"/>
                      <a:gd name="connsiteY24" fmla="*/ 140466 h 331268"/>
                      <a:gd name="connsiteX25" fmla="*/ 105127 w 262206"/>
                      <a:gd name="connsiteY25" fmla="*/ 141434 h 331268"/>
                      <a:gd name="connsiteX26" fmla="*/ 104481 w 262206"/>
                      <a:gd name="connsiteY26" fmla="*/ 141111 h 331268"/>
                      <a:gd name="connsiteX27" fmla="*/ 101900 w 262206"/>
                      <a:gd name="connsiteY27" fmla="*/ 139175 h 331268"/>
                      <a:gd name="connsiteX28" fmla="*/ 54794 w 262206"/>
                      <a:gd name="connsiteY28" fmla="*/ 47220 h 331268"/>
                      <a:gd name="connsiteX29" fmla="*/ 21882 w 262206"/>
                      <a:gd name="connsiteY29" fmla="*/ 11083 h 331268"/>
                      <a:gd name="connsiteX30" fmla="*/ 21560 w 262206"/>
                      <a:gd name="connsiteY30" fmla="*/ 11083 h 331268"/>
                      <a:gd name="connsiteX31" fmla="*/ 18657 w 262206"/>
                      <a:gd name="connsiteY31" fmla="*/ 11406 h 331268"/>
                      <a:gd name="connsiteX32" fmla="*/ 12848 w 262206"/>
                      <a:gd name="connsiteY32" fmla="*/ 41090 h 331268"/>
                      <a:gd name="connsiteX33" fmla="*/ 60924 w 262206"/>
                      <a:gd name="connsiteY33" fmla="*/ 136594 h 331268"/>
                      <a:gd name="connsiteX34" fmla="*/ 59310 w 262206"/>
                      <a:gd name="connsiteY34" fmla="*/ 144015 h 331268"/>
                      <a:gd name="connsiteX35" fmla="*/ 51890 w 262206"/>
                      <a:gd name="connsiteY35" fmla="*/ 142402 h 331268"/>
                      <a:gd name="connsiteX36" fmla="*/ 2846 w 262206"/>
                      <a:gd name="connsiteY36" fmla="*/ 45284 h 331268"/>
                      <a:gd name="connsiteX37" fmla="*/ 12848 w 262206"/>
                      <a:gd name="connsiteY37" fmla="*/ 2372 h 331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262206" h="331268">
                        <a:moveTo>
                          <a:pt x="12848" y="2372"/>
                        </a:moveTo>
                        <a:cubicBezTo>
                          <a:pt x="16075" y="113"/>
                          <a:pt x="19625" y="-532"/>
                          <a:pt x="23818" y="436"/>
                        </a:cubicBezTo>
                        <a:cubicBezTo>
                          <a:pt x="23818" y="436"/>
                          <a:pt x="24141" y="436"/>
                          <a:pt x="24464" y="436"/>
                        </a:cubicBezTo>
                        <a:cubicBezTo>
                          <a:pt x="36079" y="3017"/>
                          <a:pt x="49308" y="19472"/>
                          <a:pt x="57374" y="31410"/>
                        </a:cubicBezTo>
                        <a:cubicBezTo>
                          <a:pt x="59633" y="24634"/>
                          <a:pt x="62860" y="20117"/>
                          <a:pt x="66732" y="17214"/>
                        </a:cubicBezTo>
                        <a:cubicBezTo>
                          <a:pt x="70603" y="14310"/>
                          <a:pt x="75121" y="13342"/>
                          <a:pt x="80605" y="14955"/>
                        </a:cubicBezTo>
                        <a:cubicBezTo>
                          <a:pt x="89640" y="17214"/>
                          <a:pt x="100288" y="33669"/>
                          <a:pt x="121260" y="67870"/>
                        </a:cubicBezTo>
                        <a:cubicBezTo>
                          <a:pt x="139651" y="98199"/>
                          <a:pt x="160623" y="132400"/>
                          <a:pt x="176433" y="141434"/>
                        </a:cubicBezTo>
                        <a:cubicBezTo>
                          <a:pt x="204827" y="158212"/>
                          <a:pt x="277423" y="219838"/>
                          <a:pt x="259355" y="271785"/>
                        </a:cubicBezTo>
                        <a:cubicBezTo>
                          <a:pt x="253547" y="288240"/>
                          <a:pt x="239028" y="307922"/>
                          <a:pt x="216120" y="329862"/>
                        </a:cubicBezTo>
                        <a:cubicBezTo>
                          <a:pt x="214829" y="331153"/>
                          <a:pt x="213216" y="331475"/>
                          <a:pt x="211602" y="331153"/>
                        </a:cubicBezTo>
                        <a:cubicBezTo>
                          <a:pt x="211280" y="331153"/>
                          <a:pt x="210957" y="331153"/>
                          <a:pt x="210957" y="330830"/>
                        </a:cubicBezTo>
                        <a:cubicBezTo>
                          <a:pt x="210311" y="330507"/>
                          <a:pt x="209343" y="330185"/>
                          <a:pt x="209021" y="329539"/>
                        </a:cubicBezTo>
                        <a:cubicBezTo>
                          <a:pt x="208053" y="328572"/>
                          <a:pt x="207407" y="327281"/>
                          <a:pt x="207407" y="325668"/>
                        </a:cubicBezTo>
                        <a:cubicBezTo>
                          <a:pt x="207407" y="324377"/>
                          <a:pt x="208053" y="323086"/>
                          <a:pt x="209021" y="322118"/>
                        </a:cubicBezTo>
                        <a:cubicBezTo>
                          <a:pt x="230638" y="301469"/>
                          <a:pt x="244513" y="283400"/>
                          <a:pt x="249353" y="268236"/>
                        </a:cubicBezTo>
                        <a:cubicBezTo>
                          <a:pt x="263871" y="226614"/>
                          <a:pt x="204504" y="170150"/>
                          <a:pt x="170949" y="150468"/>
                        </a:cubicBezTo>
                        <a:cubicBezTo>
                          <a:pt x="152879" y="139821"/>
                          <a:pt x="131262" y="104329"/>
                          <a:pt x="111903" y="72709"/>
                        </a:cubicBezTo>
                        <a:cubicBezTo>
                          <a:pt x="99642" y="52382"/>
                          <a:pt x="84155" y="27216"/>
                          <a:pt x="78347" y="25280"/>
                        </a:cubicBezTo>
                        <a:cubicBezTo>
                          <a:pt x="78025" y="25280"/>
                          <a:pt x="77702" y="24957"/>
                          <a:pt x="77379" y="24957"/>
                        </a:cubicBezTo>
                        <a:cubicBezTo>
                          <a:pt x="75766" y="24634"/>
                          <a:pt x="74153" y="24957"/>
                          <a:pt x="72862" y="25925"/>
                        </a:cubicBezTo>
                        <a:cubicBezTo>
                          <a:pt x="68344" y="29151"/>
                          <a:pt x="65764" y="39154"/>
                          <a:pt x="65118" y="44639"/>
                        </a:cubicBezTo>
                        <a:cubicBezTo>
                          <a:pt x="67376" y="51737"/>
                          <a:pt x="80282" y="91101"/>
                          <a:pt x="110612" y="133045"/>
                        </a:cubicBezTo>
                        <a:cubicBezTo>
                          <a:pt x="111580" y="134336"/>
                          <a:pt x="111903" y="135626"/>
                          <a:pt x="111580" y="136917"/>
                        </a:cubicBezTo>
                        <a:cubicBezTo>
                          <a:pt x="111258" y="138208"/>
                          <a:pt x="110612" y="139498"/>
                          <a:pt x="109322" y="140466"/>
                        </a:cubicBezTo>
                        <a:cubicBezTo>
                          <a:pt x="108031" y="141434"/>
                          <a:pt x="106740" y="141757"/>
                          <a:pt x="105127" y="141434"/>
                        </a:cubicBezTo>
                        <a:cubicBezTo>
                          <a:pt x="104804" y="141434"/>
                          <a:pt x="104804" y="141434"/>
                          <a:pt x="104481" y="141111"/>
                        </a:cubicBezTo>
                        <a:cubicBezTo>
                          <a:pt x="103513" y="140789"/>
                          <a:pt x="102545" y="140143"/>
                          <a:pt x="101900" y="139175"/>
                        </a:cubicBezTo>
                        <a:cubicBezTo>
                          <a:pt x="69312" y="93682"/>
                          <a:pt x="56083" y="50769"/>
                          <a:pt x="54794" y="47220"/>
                        </a:cubicBezTo>
                        <a:cubicBezTo>
                          <a:pt x="47049" y="34314"/>
                          <a:pt x="31563" y="13019"/>
                          <a:pt x="21882" y="11083"/>
                        </a:cubicBezTo>
                        <a:cubicBezTo>
                          <a:pt x="21882" y="11083"/>
                          <a:pt x="21882" y="11083"/>
                          <a:pt x="21560" y="11083"/>
                        </a:cubicBezTo>
                        <a:cubicBezTo>
                          <a:pt x="19947" y="10760"/>
                          <a:pt x="18979" y="11083"/>
                          <a:pt x="18657" y="11406"/>
                        </a:cubicBezTo>
                        <a:cubicBezTo>
                          <a:pt x="5105" y="20440"/>
                          <a:pt x="12526" y="40122"/>
                          <a:pt x="12848" y="41090"/>
                        </a:cubicBezTo>
                        <a:cubicBezTo>
                          <a:pt x="13171" y="41735"/>
                          <a:pt x="35434" y="95295"/>
                          <a:pt x="60924" y="136594"/>
                        </a:cubicBezTo>
                        <a:cubicBezTo>
                          <a:pt x="62537" y="139175"/>
                          <a:pt x="61569" y="142402"/>
                          <a:pt x="59310" y="144015"/>
                        </a:cubicBezTo>
                        <a:cubicBezTo>
                          <a:pt x="57051" y="145628"/>
                          <a:pt x="53503" y="144983"/>
                          <a:pt x="51890" y="142402"/>
                        </a:cubicBezTo>
                        <a:cubicBezTo>
                          <a:pt x="25755" y="100135"/>
                          <a:pt x="3169" y="45929"/>
                          <a:pt x="2846" y="45284"/>
                        </a:cubicBezTo>
                        <a:cubicBezTo>
                          <a:pt x="-703" y="34959"/>
                          <a:pt x="-3929" y="13664"/>
                          <a:pt x="12848" y="2372"/>
                        </a:cubicBez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3E62A9B6-E927-7A25-6923-667EDEB2A14E}"/>
                      </a:ext>
                    </a:extLst>
                  </p:cNvPr>
                  <p:cNvSpPr/>
                  <p:nvPr/>
                </p:nvSpPr>
                <p:spPr>
                  <a:xfrm>
                    <a:off x="9515305" y="3924414"/>
                    <a:ext cx="46744" cy="70297"/>
                  </a:xfrm>
                  <a:custGeom>
                    <a:avLst/>
                    <a:gdLst>
                      <a:gd name="connsiteX0" fmla="*/ 3387 w 46744"/>
                      <a:gd name="connsiteY0" fmla="*/ 484 h 70297"/>
                      <a:gd name="connsiteX1" fmla="*/ 484 w 46744"/>
                      <a:gd name="connsiteY1" fmla="*/ 3388 h 70297"/>
                      <a:gd name="connsiteX2" fmla="*/ 484 w 46744"/>
                      <a:gd name="connsiteY2" fmla="*/ 7582 h 70297"/>
                      <a:gd name="connsiteX3" fmla="*/ 36944 w 46744"/>
                      <a:gd name="connsiteY3" fmla="*/ 67918 h 70297"/>
                      <a:gd name="connsiteX4" fmla="*/ 39525 w 46744"/>
                      <a:gd name="connsiteY4" fmla="*/ 69854 h 70297"/>
                      <a:gd name="connsiteX5" fmla="*/ 40170 w 46744"/>
                      <a:gd name="connsiteY5" fmla="*/ 70177 h 70297"/>
                      <a:gd name="connsiteX6" fmla="*/ 44365 w 46744"/>
                      <a:gd name="connsiteY6" fmla="*/ 69209 h 70297"/>
                      <a:gd name="connsiteX7" fmla="*/ 46624 w 46744"/>
                      <a:gd name="connsiteY7" fmla="*/ 65659 h 70297"/>
                      <a:gd name="connsiteX8" fmla="*/ 45656 w 46744"/>
                      <a:gd name="connsiteY8" fmla="*/ 61788 h 70297"/>
                      <a:gd name="connsiteX9" fmla="*/ 10486 w 46744"/>
                      <a:gd name="connsiteY9" fmla="*/ 3388 h 70297"/>
                      <a:gd name="connsiteX10" fmla="*/ 7582 w 46744"/>
                      <a:gd name="connsiteY10" fmla="*/ 484 h 70297"/>
                      <a:gd name="connsiteX11" fmla="*/ 3387 w 46744"/>
                      <a:gd name="connsiteY11" fmla="*/ 484 h 70297"/>
                      <a:gd name="connsiteX12" fmla="*/ 40170 w 46744"/>
                      <a:gd name="connsiteY12" fmla="*/ 67595 h 70297"/>
                      <a:gd name="connsiteX13" fmla="*/ 40170 w 46744"/>
                      <a:gd name="connsiteY13" fmla="*/ 67595 h 70297"/>
                      <a:gd name="connsiteX14" fmla="*/ 40170 w 46744"/>
                      <a:gd name="connsiteY14" fmla="*/ 67595 h 70297"/>
                      <a:gd name="connsiteX15" fmla="*/ 40170 w 46744"/>
                      <a:gd name="connsiteY15" fmla="*/ 67595 h 70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6744" h="70297">
                        <a:moveTo>
                          <a:pt x="3387" y="484"/>
                        </a:moveTo>
                        <a:cubicBezTo>
                          <a:pt x="2098" y="1129"/>
                          <a:pt x="1130" y="2097"/>
                          <a:pt x="484" y="3388"/>
                        </a:cubicBezTo>
                        <a:cubicBezTo>
                          <a:pt x="-161" y="4678"/>
                          <a:pt x="-161" y="6292"/>
                          <a:pt x="484" y="7582"/>
                        </a:cubicBezTo>
                        <a:cubicBezTo>
                          <a:pt x="2743" y="12745"/>
                          <a:pt x="24361" y="50495"/>
                          <a:pt x="36944" y="67918"/>
                        </a:cubicBezTo>
                        <a:cubicBezTo>
                          <a:pt x="37589" y="68886"/>
                          <a:pt x="38557" y="69531"/>
                          <a:pt x="39525" y="69854"/>
                        </a:cubicBezTo>
                        <a:cubicBezTo>
                          <a:pt x="39847" y="69854"/>
                          <a:pt x="39847" y="69854"/>
                          <a:pt x="40170" y="70177"/>
                        </a:cubicBezTo>
                        <a:cubicBezTo>
                          <a:pt x="41461" y="70499"/>
                          <a:pt x="43074" y="70177"/>
                          <a:pt x="44365" y="69209"/>
                        </a:cubicBezTo>
                        <a:cubicBezTo>
                          <a:pt x="45656" y="68241"/>
                          <a:pt x="46301" y="67273"/>
                          <a:pt x="46624" y="65659"/>
                        </a:cubicBezTo>
                        <a:cubicBezTo>
                          <a:pt x="46946" y="64369"/>
                          <a:pt x="46624" y="62756"/>
                          <a:pt x="45656" y="61788"/>
                        </a:cubicBezTo>
                        <a:cubicBezTo>
                          <a:pt x="33072" y="44365"/>
                          <a:pt x="12100" y="7582"/>
                          <a:pt x="10486" y="3388"/>
                        </a:cubicBezTo>
                        <a:cubicBezTo>
                          <a:pt x="9841" y="2097"/>
                          <a:pt x="8873" y="1129"/>
                          <a:pt x="7582" y="484"/>
                        </a:cubicBezTo>
                        <a:cubicBezTo>
                          <a:pt x="5969" y="-161"/>
                          <a:pt x="4678" y="-161"/>
                          <a:pt x="3387" y="484"/>
                        </a:cubicBezTo>
                        <a:close/>
                        <a:moveTo>
                          <a:pt x="40170" y="67595"/>
                        </a:moveTo>
                        <a:lnTo>
                          <a:pt x="40170" y="67595"/>
                        </a:lnTo>
                        <a:lnTo>
                          <a:pt x="40170" y="67595"/>
                        </a:lnTo>
                        <a:lnTo>
                          <a:pt x="40170" y="67595"/>
                        </a:lnTo>
                        <a:close/>
                      </a:path>
                    </a:pathLst>
                  </a:custGeom>
                  <a:solidFill>
                    <a:srgbClr val="EFAA7B"/>
                  </a:solidFill>
                  <a:ln w="3226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3E4254B9-B99C-988F-04C8-58A446328D09}"/>
              </a:ext>
            </a:extLst>
          </p:cNvPr>
          <p:cNvSpPr/>
          <p:nvPr/>
        </p:nvSpPr>
        <p:spPr>
          <a:xfrm>
            <a:off x="9125167" y="5326353"/>
            <a:ext cx="3104782" cy="1493560"/>
          </a:xfrm>
          <a:custGeom>
            <a:avLst/>
            <a:gdLst>
              <a:gd name="connsiteX0" fmla="*/ 3092945 w 3104782"/>
              <a:gd name="connsiteY0" fmla="*/ 1152528 h 1493560"/>
              <a:gd name="connsiteX1" fmla="*/ 3101011 w 3104782"/>
              <a:gd name="connsiteY1" fmla="*/ 1178340 h 1493560"/>
              <a:gd name="connsiteX2" fmla="*/ 2749642 w 3104782"/>
              <a:gd name="connsiteY2" fmla="*/ 1470338 h 1493560"/>
              <a:gd name="connsiteX3" fmla="*/ 2265019 w 3104782"/>
              <a:gd name="connsiteY3" fmla="*/ 1488407 h 1493560"/>
              <a:gd name="connsiteX4" fmla="*/ 1767812 w 3104782"/>
              <a:gd name="connsiteY4" fmla="*/ 1492601 h 1493560"/>
              <a:gd name="connsiteX5" fmla="*/ 738229 w 3104782"/>
              <a:gd name="connsiteY5" fmla="*/ 1489052 h 1493560"/>
              <a:gd name="connsiteX6" fmla="*/ 129062 w 3104782"/>
              <a:gd name="connsiteY6" fmla="*/ 1397097 h 1493560"/>
              <a:gd name="connsiteX7" fmla="*/ 1 w 3104782"/>
              <a:gd name="connsiteY7" fmla="*/ 1223833 h 1493560"/>
              <a:gd name="connsiteX8" fmla="*/ 150357 w 3104782"/>
              <a:gd name="connsiteY8" fmla="*/ 1051538 h 1493560"/>
              <a:gd name="connsiteX9" fmla="*/ 382667 w 3104782"/>
              <a:gd name="connsiteY9" fmla="*/ 978296 h 1493560"/>
              <a:gd name="connsiteX10" fmla="*/ 406220 w 3104782"/>
              <a:gd name="connsiteY10" fmla="*/ 443986 h 1493560"/>
              <a:gd name="connsiteX11" fmla="*/ 1027003 w 3104782"/>
              <a:gd name="connsiteY11" fmla="*/ 534974 h 1493560"/>
              <a:gd name="connsiteX12" fmla="*/ 1198654 w 3104782"/>
              <a:gd name="connsiteY12" fmla="*/ 109397 h 1493560"/>
              <a:gd name="connsiteX13" fmla="*/ 1645205 w 3104782"/>
              <a:gd name="connsiteY13" fmla="*/ 22927 h 1493560"/>
              <a:gd name="connsiteX14" fmla="*/ 1981408 w 3104782"/>
              <a:gd name="connsiteY14" fmla="*/ 383005 h 1493560"/>
              <a:gd name="connsiteX15" fmla="*/ 2308578 w 3104782"/>
              <a:gd name="connsiteY15" fmla="*/ 254268 h 1493560"/>
              <a:gd name="connsiteX16" fmla="*/ 2752546 w 3104782"/>
              <a:gd name="connsiteY16" fmla="*/ 582726 h 1493560"/>
              <a:gd name="connsiteX17" fmla="*/ 2664140 w 3104782"/>
              <a:gd name="connsiteY17" fmla="*/ 991525 h 1493560"/>
              <a:gd name="connsiteX18" fmla="*/ 2911936 w 3104782"/>
              <a:gd name="connsiteY18" fmla="*/ 1000236 h 1493560"/>
              <a:gd name="connsiteX19" fmla="*/ 3092945 w 3104782"/>
              <a:gd name="connsiteY19" fmla="*/ 1152528 h 149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04782" h="1493560">
                <a:moveTo>
                  <a:pt x="3092945" y="1152528"/>
                </a:moveTo>
                <a:cubicBezTo>
                  <a:pt x="3096493" y="1160916"/>
                  <a:pt x="3099397" y="1169628"/>
                  <a:pt x="3101011" y="1178340"/>
                </a:cubicBezTo>
                <a:cubicBezTo>
                  <a:pt x="3138761" y="1361283"/>
                  <a:pt x="2883866" y="1451302"/>
                  <a:pt x="2749642" y="1470338"/>
                </a:cubicBezTo>
                <a:cubicBezTo>
                  <a:pt x="2590575" y="1492924"/>
                  <a:pt x="2425054" y="1481309"/>
                  <a:pt x="2265019" y="1488407"/>
                </a:cubicBezTo>
                <a:cubicBezTo>
                  <a:pt x="2099176" y="1495828"/>
                  <a:pt x="1933333" y="1493247"/>
                  <a:pt x="1767812" y="1492601"/>
                </a:cubicBezTo>
                <a:cubicBezTo>
                  <a:pt x="1424511" y="1491311"/>
                  <a:pt x="1081209" y="1490020"/>
                  <a:pt x="738229" y="1489052"/>
                </a:cubicBezTo>
                <a:cubicBezTo>
                  <a:pt x="519471" y="1488407"/>
                  <a:pt x="330075" y="1518091"/>
                  <a:pt x="129062" y="1397097"/>
                </a:cubicBezTo>
                <a:cubicBezTo>
                  <a:pt x="64531" y="1358379"/>
                  <a:pt x="324" y="1299011"/>
                  <a:pt x="1" y="1223833"/>
                </a:cubicBezTo>
                <a:cubicBezTo>
                  <a:pt x="-321" y="1142525"/>
                  <a:pt x="74534" y="1079931"/>
                  <a:pt x="150357" y="1051538"/>
                </a:cubicBezTo>
                <a:cubicBezTo>
                  <a:pt x="226503" y="1023144"/>
                  <a:pt x="310070" y="1015401"/>
                  <a:pt x="382667" y="978296"/>
                </a:cubicBezTo>
                <a:cubicBezTo>
                  <a:pt x="222632" y="847623"/>
                  <a:pt x="235215" y="560463"/>
                  <a:pt x="406220" y="443986"/>
                </a:cubicBezTo>
                <a:cubicBezTo>
                  <a:pt x="590455" y="318475"/>
                  <a:pt x="845350" y="405591"/>
                  <a:pt x="1027003" y="534974"/>
                </a:cubicBezTo>
                <a:cubicBezTo>
                  <a:pt x="1011839" y="376875"/>
                  <a:pt x="1077982" y="212968"/>
                  <a:pt x="1198654" y="109397"/>
                </a:cubicBezTo>
                <a:cubicBezTo>
                  <a:pt x="1321585" y="3890"/>
                  <a:pt x="1491945" y="-26116"/>
                  <a:pt x="1645205" y="22927"/>
                </a:cubicBezTo>
                <a:cubicBezTo>
                  <a:pt x="1834601" y="83263"/>
                  <a:pt x="1891066" y="222325"/>
                  <a:pt x="1981408" y="383005"/>
                </a:cubicBezTo>
                <a:cubicBezTo>
                  <a:pt x="2072073" y="305246"/>
                  <a:pt x="2189196" y="259107"/>
                  <a:pt x="2308578" y="254268"/>
                </a:cubicBezTo>
                <a:cubicBezTo>
                  <a:pt x="2506685" y="246201"/>
                  <a:pt x="2698018" y="391071"/>
                  <a:pt x="2752546" y="582726"/>
                </a:cubicBezTo>
                <a:cubicBezTo>
                  <a:pt x="2792233" y="722434"/>
                  <a:pt x="2758032" y="880856"/>
                  <a:pt x="2664140" y="991525"/>
                </a:cubicBezTo>
                <a:cubicBezTo>
                  <a:pt x="2707053" y="940869"/>
                  <a:pt x="2863217" y="980555"/>
                  <a:pt x="2911936" y="1000236"/>
                </a:cubicBezTo>
                <a:cubicBezTo>
                  <a:pt x="2976145" y="1026048"/>
                  <a:pt x="3062938" y="1082512"/>
                  <a:pt x="3092945" y="1152528"/>
                </a:cubicBezTo>
                <a:close/>
              </a:path>
            </a:pathLst>
          </a:custGeom>
          <a:solidFill>
            <a:srgbClr val="FEFEFE"/>
          </a:solidFill>
          <a:ln w="322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98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1B75-F82F-5BA0-96F6-204C8DE7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6BE4E-E403-9239-B009-2828FFB92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8C2ECD-0D08-4E04-44FD-5A2F4FF35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0C13CE-6764-5FF7-E571-AE9F705F9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BC21BF-505F-A6ED-6320-CC8367A00D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4648E8-F289-3E49-C26C-57DC60C09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A5597-72A7-AE37-766A-7B4FD3140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D7F3A1-28E3-29F5-0FA2-C4C15378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93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2D725-A06A-0AE7-0DBB-9FF3B0F62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E14A0A-1410-E96A-FA12-7DE20F3DB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F5E4A-E63D-99F5-68DD-D3809F11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65FA1-2976-ADE0-2392-9A6DDB50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41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C039D6-692F-1998-A884-53854DA72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A0A076-580F-3FF9-440C-88A81D37E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DBD33-1963-C476-271D-6AD8696BB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52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EACE9-5473-9A54-B6A1-4A232A853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CDCC4-8EBA-163F-82D8-2BF22AC0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C0070-B6C9-71E8-8670-C8F8ACF06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8B4A7-8E33-C40F-4DFF-92566905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9EAA4-C724-6D48-9240-C2D7FCB51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CB9E9-6FE4-9396-D904-1DA99214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99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C159A-68D3-239C-8055-CE116A56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42DA75-D92D-8618-EE45-947501D86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3093B-35AF-BBC9-95F4-C3AF99B55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916A-EAB6-6E49-6423-9D1418F3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2E9A2-8590-8E6F-4B4C-A54CD2B17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3836A-3F34-0D30-5C24-1FF959CE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9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EAA03D-3D82-CD42-357B-F7025845C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AC8D3-E1A1-8ED2-91A9-17F191554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6EC62-3498-1F5F-D180-223E20532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4E5D56-2726-42A5-823E-60F2E6BC4FA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D320C-A22E-8815-A0B8-520AB0FFC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18824-0EBD-6AE3-DF13-99F842169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71A39F-2682-41C2-9B2D-0F8BF2CD3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6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7107C3-2FBF-E398-E844-DD108D40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4BA13-4D42-A868-4E7E-1DABA36DE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B4911-2D6D-9F4D-D5A7-6F32E3C70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68741B-F5A8-4C49-9537-93B55E00EB86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48719-4F8A-C834-D280-9A862F4BC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2B7F7-9AAB-9A10-8575-5DD333B23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3A36B0-C39C-48A4-8F95-126E356ED4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17AAFF6-0193-0AA5-F319-F6B430BD2240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163352-A0BB-8D62-3354-EA378507E3C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A0279-55BB-9571-4E5D-527FB0AFE71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779CB-C115-6966-5726-7F854B50709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BD30C4-ED5E-FEF4-A8AE-7104690E343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377E2E-381F-79BC-BA1D-45F773D91E9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6EF60C-2297-E583-8EF5-787675BC60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7E8DCD-126F-2A82-FF98-9F0BE28DB8E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500175" y="-1377265"/>
            <a:ext cx="4964049" cy="11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7ECE1F-52A2-AE20-B62B-2EA5A41B1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254A2-A70F-8B92-AB98-106C97AEB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E69D7-3835-8E69-7629-77E62A076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ED1347-0EE9-45CF-9382-170555F0C3B4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14CA0-2A6C-99A7-8E12-B7EF0F922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7B9BC-80B0-262C-717F-A8263BCC7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3849AC-1E43-4126-87C5-559A7192A28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573D446-D9E6-65E6-CF03-94B99700A670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01185-FF5D-B5C2-02A9-5EA96BE497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37D32A-B67E-1EDC-F50B-6958F9DB6C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2D350-0221-068B-29E4-52DDACCA600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33F754-E417-E82A-0B43-4C6E53BAAC5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3AE6F4-4927-AC60-6CA5-2BB16FE05F8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D73E0D-15A5-CA0F-6959-6784172C063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D5645A-5F4F-0E23-50E0-62A887B0545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500175" y="-1377265"/>
            <a:ext cx="4964049" cy="11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9698F46A-3F5B-29B3-13C2-C7FAE2B41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" y="148590"/>
            <a:ext cx="1090982" cy="1383030"/>
          </a:xfrm>
          <a:prstGeom prst="rect">
            <a:avLst/>
          </a:prstGeom>
        </p:spPr>
      </p:pic>
      <p:pic>
        <p:nvPicPr>
          <p:cNvPr id="12" name="Picture 11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EFBE0F80-7746-CBA0-426A-89817D2BAF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313" y="5429634"/>
            <a:ext cx="1385326" cy="14283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4FA912-E276-FFFA-5005-826A308A8F2E}"/>
              </a:ext>
            </a:extLst>
          </p:cNvPr>
          <p:cNvSpPr txBox="1"/>
          <p:nvPr/>
        </p:nvSpPr>
        <p:spPr>
          <a:xfrm>
            <a:off x="7260104" y="4721748"/>
            <a:ext cx="199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5875">
                  <a:solidFill>
                    <a:schemeClr val="tx1"/>
                  </a:solidFill>
                </a:ln>
                <a:solidFill>
                  <a:srgbClr val="FCB82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 w="15875">
                  <a:solidFill>
                    <a:schemeClr val="tx1"/>
                  </a:solidFill>
                </a:ln>
                <a:solidFill>
                  <a:srgbClr val="FCB82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  <a:endParaRPr kumimoji="0" lang="vi-VN" sz="4400" b="1" i="0" u="none" strike="noStrike" kern="1200" cap="none" spc="0" normalizeH="0" baseline="0" noProof="0" dirty="0">
              <a:ln w="15875">
                <a:solidFill>
                  <a:schemeClr val="tx1"/>
                </a:solidFill>
              </a:ln>
              <a:solidFill>
                <a:srgbClr val="FCB8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652D38-029F-472B-A861-05A0774CC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624" y="2221532"/>
            <a:ext cx="7960855" cy="25002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AC9DBC-153F-4EAB-81B8-79402C33EE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9274" y="1513646"/>
            <a:ext cx="4107778" cy="11027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13F91F-B768-48EC-8BFF-E0C1A6057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152" y="364571"/>
            <a:ext cx="5520834" cy="11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79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FBAFA-1461-967A-02F7-9306CAA93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2D8764-A10B-592A-F809-76FB26891F82}"/>
              </a:ext>
            </a:extLst>
          </p:cNvPr>
          <p:cNvSpPr/>
          <p:nvPr/>
        </p:nvSpPr>
        <p:spPr>
          <a:xfrm>
            <a:off x="549728" y="519221"/>
            <a:ext cx="6781814" cy="735558"/>
          </a:xfrm>
          <a:custGeom>
            <a:avLst/>
            <a:gdLst>
              <a:gd name="connsiteX0" fmla="*/ 0 w 6781814"/>
              <a:gd name="connsiteY0" fmla="*/ 205890 h 735558"/>
              <a:gd name="connsiteX1" fmla="*/ 205890 w 6781814"/>
              <a:gd name="connsiteY1" fmla="*/ 0 h 735558"/>
              <a:gd name="connsiteX2" fmla="*/ 593883 w 6781814"/>
              <a:gd name="connsiteY2" fmla="*/ 0 h 735558"/>
              <a:gd name="connsiteX3" fmla="*/ 1109277 w 6781814"/>
              <a:gd name="connsiteY3" fmla="*/ 0 h 735558"/>
              <a:gd name="connsiteX4" fmla="*/ 1624670 w 6781814"/>
              <a:gd name="connsiteY4" fmla="*/ 0 h 735558"/>
              <a:gd name="connsiteX5" fmla="*/ 2331165 w 6781814"/>
              <a:gd name="connsiteY5" fmla="*/ 0 h 735558"/>
              <a:gd name="connsiteX6" fmla="*/ 2910259 w 6781814"/>
              <a:gd name="connsiteY6" fmla="*/ 0 h 735558"/>
              <a:gd name="connsiteX7" fmla="*/ 3489353 w 6781814"/>
              <a:gd name="connsiteY7" fmla="*/ 0 h 735558"/>
              <a:gd name="connsiteX8" fmla="*/ 3877346 w 6781814"/>
              <a:gd name="connsiteY8" fmla="*/ 0 h 735558"/>
              <a:gd name="connsiteX9" fmla="*/ 4265339 w 6781814"/>
              <a:gd name="connsiteY9" fmla="*/ 0 h 735558"/>
              <a:gd name="connsiteX10" fmla="*/ 4844433 w 6781814"/>
              <a:gd name="connsiteY10" fmla="*/ 0 h 735558"/>
              <a:gd name="connsiteX11" fmla="*/ 5296126 w 6781814"/>
              <a:gd name="connsiteY11" fmla="*/ 0 h 735558"/>
              <a:gd name="connsiteX12" fmla="*/ 5811520 w 6781814"/>
              <a:gd name="connsiteY12" fmla="*/ 0 h 735558"/>
              <a:gd name="connsiteX13" fmla="*/ 6575924 w 6781814"/>
              <a:gd name="connsiteY13" fmla="*/ 0 h 735558"/>
              <a:gd name="connsiteX14" fmla="*/ 6781814 w 6781814"/>
              <a:gd name="connsiteY14" fmla="*/ 205890 h 735558"/>
              <a:gd name="connsiteX15" fmla="*/ 6781814 w 6781814"/>
              <a:gd name="connsiteY15" fmla="*/ 529668 h 735558"/>
              <a:gd name="connsiteX16" fmla="*/ 6575924 w 6781814"/>
              <a:gd name="connsiteY16" fmla="*/ 735558 h 735558"/>
              <a:gd name="connsiteX17" fmla="*/ 6124231 w 6781814"/>
              <a:gd name="connsiteY17" fmla="*/ 735558 h 735558"/>
              <a:gd name="connsiteX18" fmla="*/ 5417736 w 6781814"/>
              <a:gd name="connsiteY18" fmla="*/ 735558 h 735558"/>
              <a:gd name="connsiteX19" fmla="*/ 4711241 w 6781814"/>
              <a:gd name="connsiteY19" fmla="*/ 735558 h 735558"/>
              <a:gd name="connsiteX20" fmla="*/ 4132147 w 6781814"/>
              <a:gd name="connsiteY20" fmla="*/ 735558 h 735558"/>
              <a:gd name="connsiteX21" fmla="*/ 3489353 w 6781814"/>
              <a:gd name="connsiteY21" fmla="*/ 735558 h 735558"/>
              <a:gd name="connsiteX22" fmla="*/ 3037660 w 6781814"/>
              <a:gd name="connsiteY22" fmla="*/ 735558 h 735558"/>
              <a:gd name="connsiteX23" fmla="*/ 2331165 w 6781814"/>
              <a:gd name="connsiteY23" fmla="*/ 735558 h 735558"/>
              <a:gd name="connsiteX24" fmla="*/ 1879472 w 6781814"/>
              <a:gd name="connsiteY24" fmla="*/ 735558 h 735558"/>
              <a:gd name="connsiteX25" fmla="*/ 1172977 w 6781814"/>
              <a:gd name="connsiteY25" fmla="*/ 735558 h 735558"/>
              <a:gd name="connsiteX26" fmla="*/ 721284 w 6781814"/>
              <a:gd name="connsiteY26" fmla="*/ 735558 h 735558"/>
              <a:gd name="connsiteX27" fmla="*/ 205890 w 6781814"/>
              <a:gd name="connsiteY27" fmla="*/ 735558 h 735558"/>
              <a:gd name="connsiteX28" fmla="*/ 0 w 6781814"/>
              <a:gd name="connsiteY28" fmla="*/ 529668 h 735558"/>
              <a:gd name="connsiteX29" fmla="*/ 0 w 6781814"/>
              <a:gd name="connsiteY29" fmla="*/ 205890 h 73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81814" h="735558" fill="none" extrusionOk="0">
                <a:moveTo>
                  <a:pt x="0" y="205890"/>
                </a:moveTo>
                <a:cubicBezTo>
                  <a:pt x="13277" y="83790"/>
                  <a:pt x="94252" y="4452"/>
                  <a:pt x="205890" y="0"/>
                </a:cubicBezTo>
                <a:cubicBezTo>
                  <a:pt x="334571" y="-14762"/>
                  <a:pt x="501507" y="4760"/>
                  <a:pt x="593883" y="0"/>
                </a:cubicBezTo>
                <a:cubicBezTo>
                  <a:pt x="686259" y="-4760"/>
                  <a:pt x="879012" y="54631"/>
                  <a:pt x="1109277" y="0"/>
                </a:cubicBezTo>
                <a:cubicBezTo>
                  <a:pt x="1339542" y="-54631"/>
                  <a:pt x="1370174" y="47604"/>
                  <a:pt x="1624670" y="0"/>
                </a:cubicBezTo>
                <a:cubicBezTo>
                  <a:pt x="1879166" y="-47604"/>
                  <a:pt x="2183619" y="58216"/>
                  <a:pt x="2331165" y="0"/>
                </a:cubicBezTo>
                <a:cubicBezTo>
                  <a:pt x="2478711" y="-58216"/>
                  <a:pt x="2724898" y="54358"/>
                  <a:pt x="2910259" y="0"/>
                </a:cubicBezTo>
                <a:cubicBezTo>
                  <a:pt x="3095620" y="-54358"/>
                  <a:pt x="3290075" y="14175"/>
                  <a:pt x="3489353" y="0"/>
                </a:cubicBezTo>
                <a:cubicBezTo>
                  <a:pt x="3688631" y="-14175"/>
                  <a:pt x="3750246" y="17997"/>
                  <a:pt x="3877346" y="0"/>
                </a:cubicBezTo>
                <a:cubicBezTo>
                  <a:pt x="4004446" y="-17997"/>
                  <a:pt x="4118205" y="19585"/>
                  <a:pt x="4265339" y="0"/>
                </a:cubicBezTo>
                <a:cubicBezTo>
                  <a:pt x="4412473" y="-19585"/>
                  <a:pt x="4573292" y="58010"/>
                  <a:pt x="4844433" y="0"/>
                </a:cubicBezTo>
                <a:cubicBezTo>
                  <a:pt x="5115574" y="-58010"/>
                  <a:pt x="5098035" y="19816"/>
                  <a:pt x="5296126" y="0"/>
                </a:cubicBezTo>
                <a:cubicBezTo>
                  <a:pt x="5494217" y="-19816"/>
                  <a:pt x="5634688" y="58652"/>
                  <a:pt x="5811520" y="0"/>
                </a:cubicBezTo>
                <a:cubicBezTo>
                  <a:pt x="5988352" y="-58652"/>
                  <a:pt x="6215847" y="60588"/>
                  <a:pt x="6575924" y="0"/>
                </a:cubicBezTo>
                <a:cubicBezTo>
                  <a:pt x="6677752" y="-6652"/>
                  <a:pt x="6781294" y="110655"/>
                  <a:pt x="6781814" y="205890"/>
                </a:cubicBezTo>
                <a:cubicBezTo>
                  <a:pt x="6797555" y="321883"/>
                  <a:pt x="6766360" y="380694"/>
                  <a:pt x="6781814" y="529668"/>
                </a:cubicBezTo>
                <a:cubicBezTo>
                  <a:pt x="6773381" y="648386"/>
                  <a:pt x="6679236" y="767474"/>
                  <a:pt x="6575924" y="735558"/>
                </a:cubicBezTo>
                <a:cubicBezTo>
                  <a:pt x="6355759" y="736562"/>
                  <a:pt x="6219809" y="707579"/>
                  <a:pt x="6124231" y="735558"/>
                </a:cubicBezTo>
                <a:cubicBezTo>
                  <a:pt x="6028653" y="763537"/>
                  <a:pt x="5611676" y="671542"/>
                  <a:pt x="5417736" y="735558"/>
                </a:cubicBezTo>
                <a:cubicBezTo>
                  <a:pt x="5223796" y="799574"/>
                  <a:pt x="5057211" y="653532"/>
                  <a:pt x="4711241" y="735558"/>
                </a:cubicBezTo>
                <a:cubicBezTo>
                  <a:pt x="4365271" y="817584"/>
                  <a:pt x="4368640" y="718292"/>
                  <a:pt x="4132147" y="735558"/>
                </a:cubicBezTo>
                <a:cubicBezTo>
                  <a:pt x="3895654" y="752824"/>
                  <a:pt x="3802998" y="732486"/>
                  <a:pt x="3489353" y="735558"/>
                </a:cubicBezTo>
                <a:cubicBezTo>
                  <a:pt x="3175708" y="738630"/>
                  <a:pt x="3230453" y="717194"/>
                  <a:pt x="3037660" y="735558"/>
                </a:cubicBezTo>
                <a:cubicBezTo>
                  <a:pt x="2844867" y="753922"/>
                  <a:pt x="2564953" y="690336"/>
                  <a:pt x="2331165" y="735558"/>
                </a:cubicBezTo>
                <a:cubicBezTo>
                  <a:pt x="2097377" y="780780"/>
                  <a:pt x="2029545" y="707665"/>
                  <a:pt x="1879472" y="735558"/>
                </a:cubicBezTo>
                <a:cubicBezTo>
                  <a:pt x="1729399" y="763451"/>
                  <a:pt x="1329575" y="724272"/>
                  <a:pt x="1172977" y="735558"/>
                </a:cubicBezTo>
                <a:cubicBezTo>
                  <a:pt x="1016380" y="746844"/>
                  <a:pt x="864848" y="692223"/>
                  <a:pt x="721284" y="735558"/>
                </a:cubicBezTo>
                <a:cubicBezTo>
                  <a:pt x="577720" y="778893"/>
                  <a:pt x="408362" y="692831"/>
                  <a:pt x="205890" y="735558"/>
                </a:cubicBezTo>
                <a:cubicBezTo>
                  <a:pt x="106327" y="757374"/>
                  <a:pt x="-7595" y="640307"/>
                  <a:pt x="0" y="529668"/>
                </a:cubicBezTo>
                <a:cubicBezTo>
                  <a:pt x="-17922" y="391185"/>
                  <a:pt x="12893" y="297063"/>
                  <a:pt x="0" y="205890"/>
                </a:cubicBezTo>
                <a:close/>
              </a:path>
              <a:path w="6781814" h="735558" stroke="0" extrusionOk="0">
                <a:moveTo>
                  <a:pt x="0" y="205890"/>
                </a:moveTo>
                <a:cubicBezTo>
                  <a:pt x="-17300" y="68710"/>
                  <a:pt x="74362" y="24879"/>
                  <a:pt x="205890" y="0"/>
                </a:cubicBezTo>
                <a:cubicBezTo>
                  <a:pt x="373621" y="-63123"/>
                  <a:pt x="509511" y="24853"/>
                  <a:pt x="784984" y="0"/>
                </a:cubicBezTo>
                <a:cubicBezTo>
                  <a:pt x="1060457" y="-24853"/>
                  <a:pt x="1090017" y="28390"/>
                  <a:pt x="1172977" y="0"/>
                </a:cubicBezTo>
                <a:cubicBezTo>
                  <a:pt x="1255937" y="-28390"/>
                  <a:pt x="1422604" y="19182"/>
                  <a:pt x="1624670" y="0"/>
                </a:cubicBezTo>
                <a:cubicBezTo>
                  <a:pt x="1826736" y="-19182"/>
                  <a:pt x="1983445" y="51354"/>
                  <a:pt x="2267465" y="0"/>
                </a:cubicBezTo>
                <a:cubicBezTo>
                  <a:pt x="2551486" y="-51354"/>
                  <a:pt x="2666647" y="29554"/>
                  <a:pt x="2973959" y="0"/>
                </a:cubicBezTo>
                <a:cubicBezTo>
                  <a:pt x="3281271" y="-29554"/>
                  <a:pt x="3248676" y="7572"/>
                  <a:pt x="3425653" y="0"/>
                </a:cubicBezTo>
                <a:cubicBezTo>
                  <a:pt x="3602630" y="-7572"/>
                  <a:pt x="3835834" y="27317"/>
                  <a:pt x="4004747" y="0"/>
                </a:cubicBezTo>
                <a:cubicBezTo>
                  <a:pt x="4173660" y="-27317"/>
                  <a:pt x="4410437" y="49213"/>
                  <a:pt x="4583841" y="0"/>
                </a:cubicBezTo>
                <a:cubicBezTo>
                  <a:pt x="4757245" y="-49213"/>
                  <a:pt x="4988431" y="65338"/>
                  <a:pt x="5162935" y="0"/>
                </a:cubicBezTo>
                <a:cubicBezTo>
                  <a:pt x="5337439" y="-65338"/>
                  <a:pt x="5543846" y="5500"/>
                  <a:pt x="5678328" y="0"/>
                </a:cubicBezTo>
                <a:cubicBezTo>
                  <a:pt x="5812810" y="-5500"/>
                  <a:pt x="6342099" y="74859"/>
                  <a:pt x="6575924" y="0"/>
                </a:cubicBezTo>
                <a:cubicBezTo>
                  <a:pt x="6677168" y="4563"/>
                  <a:pt x="6773142" y="114056"/>
                  <a:pt x="6781814" y="205890"/>
                </a:cubicBezTo>
                <a:cubicBezTo>
                  <a:pt x="6788041" y="357690"/>
                  <a:pt x="6746358" y="370899"/>
                  <a:pt x="6781814" y="529668"/>
                </a:cubicBezTo>
                <a:cubicBezTo>
                  <a:pt x="6768359" y="643798"/>
                  <a:pt x="6675039" y="712200"/>
                  <a:pt x="6575924" y="735558"/>
                </a:cubicBezTo>
                <a:cubicBezTo>
                  <a:pt x="6244075" y="813196"/>
                  <a:pt x="6084977" y="660987"/>
                  <a:pt x="5869429" y="735558"/>
                </a:cubicBezTo>
                <a:cubicBezTo>
                  <a:pt x="5653882" y="810129"/>
                  <a:pt x="5505275" y="692728"/>
                  <a:pt x="5162935" y="735558"/>
                </a:cubicBezTo>
                <a:cubicBezTo>
                  <a:pt x="4820595" y="778388"/>
                  <a:pt x="4965256" y="707466"/>
                  <a:pt x="4774942" y="735558"/>
                </a:cubicBezTo>
                <a:cubicBezTo>
                  <a:pt x="4584628" y="763650"/>
                  <a:pt x="4315090" y="710475"/>
                  <a:pt x="4068447" y="735558"/>
                </a:cubicBezTo>
                <a:cubicBezTo>
                  <a:pt x="3821804" y="760641"/>
                  <a:pt x="3738909" y="658506"/>
                  <a:pt x="3425653" y="735558"/>
                </a:cubicBezTo>
                <a:cubicBezTo>
                  <a:pt x="3112397" y="812610"/>
                  <a:pt x="3190946" y="730433"/>
                  <a:pt x="2973959" y="735558"/>
                </a:cubicBezTo>
                <a:cubicBezTo>
                  <a:pt x="2756972" y="740683"/>
                  <a:pt x="2661101" y="717462"/>
                  <a:pt x="2458566" y="735558"/>
                </a:cubicBezTo>
                <a:cubicBezTo>
                  <a:pt x="2256031" y="753654"/>
                  <a:pt x="2010006" y="730795"/>
                  <a:pt x="1752071" y="735558"/>
                </a:cubicBezTo>
                <a:cubicBezTo>
                  <a:pt x="1494137" y="740321"/>
                  <a:pt x="1412714" y="719029"/>
                  <a:pt x="1236677" y="735558"/>
                </a:cubicBezTo>
                <a:cubicBezTo>
                  <a:pt x="1060640" y="752087"/>
                  <a:pt x="960851" y="714669"/>
                  <a:pt x="721284" y="735558"/>
                </a:cubicBezTo>
                <a:cubicBezTo>
                  <a:pt x="481717" y="756447"/>
                  <a:pt x="331777" y="711915"/>
                  <a:pt x="205890" y="735558"/>
                </a:cubicBezTo>
                <a:cubicBezTo>
                  <a:pt x="99980" y="736496"/>
                  <a:pt x="-19247" y="648731"/>
                  <a:pt x="0" y="529668"/>
                </a:cubicBezTo>
                <a:cubicBezTo>
                  <a:pt x="-28772" y="375156"/>
                  <a:pt x="33116" y="331261"/>
                  <a:pt x="0" y="205890"/>
                </a:cubicBezTo>
                <a:close/>
              </a:path>
            </a:pathLst>
          </a:custGeom>
          <a:solidFill>
            <a:srgbClr val="FEEFCE"/>
          </a:solidFill>
          <a:ln w="38100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CFC5C3-E667-87A4-592F-401FDDC59229}"/>
              </a:ext>
            </a:extLst>
          </p:cNvPr>
          <p:cNvSpPr/>
          <p:nvPr/>
        </p:nvSpPr>
        <p:spPr>
          <a:xfrm>
            <a:off x="901700" y="2869460"/>
            <a:ext cx="1710872" cy="1119079"/>
          </a:xfrm>
          <a:custGeom>
            <a:avLst/>
            <a:gdLst>
              <a:gd name="connsiteX0" fmla="*/ 0 w 1710872"/>
              <a:gd name="connsiteY0" fmla="*/ 0 h 1119079"/>
              <a:gd name="connsiteX1" fmla="*/ 0 w 1710872"/>
              <a:gd name="connsiteY1" fmla="*/ 0 h 1119079"/>
              <a:gd name="connsiteX2" fmla="*/ 536073 w 1710872"/>
              <a:gd name="connsiteY2" fmla="*/ 0 h 1119079"/>
              <a:gd name="connsiteX3" fmla="*/ 1106364 w 1710872"/>
              <a:gd name="connsiteY3" fmla="*/ 0 h 1119079"/>
              <a:gd name="connsiteX4" fmla="*/ 1710872 w 1710872"/>
              <a:gd name="connsiteY4" fmla="*/ 0 h 1119079"/>
              <a:gd name="connsiteX5" fmla="*/ 1710872 w 1710872"/>
              <a:gd name="connsiteY5" fmla="*/ 0 h 1119079"/>
              <a:gd name="connsiteX6" fmla="*/ 1710872 w 1710872"/>
              <a:gd name="connsiteY6" fmla="*/ 570730 h 1119079"/>
              <a:gd name="connsiteX7" fmla="*/ 1710872 w 1710872"/>
              <a:gd name="connsiteY7" fmla="*/ 1119079 h 1119079"/>
              <a:gd name="connsiteX8" fmla="*/ 1710872 w 1710872"/>
              <a:gd name="connsiteY8" fmla="*/ 1119079 h 1119079"/>
              <a:gd name="connsiteX9" fmla="*/ 1106364 w 1710872"/>
              <a:gd name="connsiteY9" fmla="*/ 1119079 h 1119079"/>
              <a:gd name="connsiteX10" fmla="*/ 553182 w 1710872"/>
              <a:gd name="connsiteY10" fmla="*/ 1119079 h 1119079"/>
              <a:gd name="connsiteX11" fmla="*/ 0 w 1710872"/>
              <a:gd name="connsiteY11" fmla="*/ 1119079 h 1119079"/>
              <a:gd name="connsiteX12" fmla="*/ 0 w 1710872"/>
              <a:gd name="connsiteY12" fmla="*/ 1119079 h 1119079"/>
              <a:gd name="connsiteX13" fmla="*/ 0 w 1710872"/>
              <a:gd name="connsiteY13" fmla="*/ 537158 h 1119079"/>
              <a:gd name="connsiteX14" fmla="*/ 0 w 1710872"/>
              <a:gd name="connsiteY14" fmla="*/ 0 h 111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0872" h="1119079" fill="none" extrusionOk="0">
                <a:moveTo>
                  <a:pt x="0" y="0"/>
                </a:moveTo>
                <a:lnTo>
                  <a:pt x="0" y="0"/>
                </a:lnTo>
                <a:cubicBezTo>
                  <a:pt x="230974" y="-60154"/>
                  <a:pt x="397165" y="30051"/>
                  <a:pt x="536073" y="0"/>
                </a:cubicBezTo>
                <a:cubicBezTo>
                  <a:pt x="674981" y="-30051"/>
                  <a:pt x="903763" y="45803"/>
                  <a:pt x="1106364" y="0"/>
                </a:cubicBezTo>
                <a:cubicBezTo>
                  <a:pt x="1308965" y="-45803"/>
                  <a:pt x="1429692" y="68012"/>
                  <a:pt x="1710872" y="0"/>
                </a:cubicBezTo>
                <a:lnTo>
                  <a:pt x="1710872" y="0"/>
                </a:lnTo>
                <a:cubicBezTo>
                  <a:pt x="1720029" y="204924"/>
                  <a:pt x="1681946" y="358562"/>
                  <a:pt x="1710872" y="570730"/>
                </a:cubicBezTo>
                <a:cubicBezTo>
                  <a:pt x="1739798" y="782898"/>
                  <a:pt x="1676326" y="928134"/>
                  <a:pt x="1710872" y="1119079"/>
                </a:cubicBezTo>
                <a:lnTo>
                  <a:pt x="1710872" y="1119079"/>
                </a:lnTo>
                <a:cubicBezTo>
                  <a:pt x="1410352" y="1152287"/>
                  <a:pt x="1345291" y="1077495"/>
                  <a:pt x="1106364" y="1119079"/>
                </a:cubicBezTo>
                <a:cubicBezTo>
                  <a:pt x="867437" y="1160663"/>
                  <a:pt x="737029" y="1068150"/>
                  <a:pt x="553182" y="1119079"/>
                </a:cubicBezTo>
                <a:cubicBezTo>
                  <a:pt x="369335" y="1170008"/>
                  <a:pt x="133975" y="1098645"/>
                  <a:pt x="0" y="1119079"/>
                </a:cubicBezTo>
                <a:lnTo>
                  <a:pt x="0" y="1119079"/>
                </a:lnTo>
                <a:cubicBezTo>
                  <a:pt x="-4315" y="916961"/>
                  <a:pt x="62756" y="810133"/>
                  <a:pt x="0" y="537158"/>
                </a:cubicBezTo>
                <a:cubicBezTo>
                  <a:pt x="-62756" y="264183"/>
                  <a:pt x="25715" y="260588"/>
                  <a:pt x="0" y="0"/>
                </a:cubicBezTo>
                <a:close/>
              </a:path>
              <a:path w="1710872" h="1119079" stroke="0" extrusionOk="0">
                <a:moveTo>
                  <a:pt x="0" y="0"/>
                </a:moveTo>
                <a:lnTo>
                  <a:pt x="0" y="0"/>
                </a:lnTo>
                <a:cubicBezTo>
                  <a:pt x="173289" y="-67040"/>
                  <a:pt x="421836" y="14882"/>
                  <a:pt x="587399" y="0"/>
                </a:cubicBezTo>
                <a:cubicBezTo>
                  <a:pt x="752962" y="-14882"/>
                  <a:pt x="931702" y="56418"/>
                  <a:pt x="1123473" y="0"/>
                </a:cubicBezTo>
                <a:cubicBezTo>
                  <a:pt x="1315244" y="-56418"/>
                  <a:pt x="1458746" y="32195"/>
                  <a:pt x="1710872" y="0"/>
                </a:cubicBezTo>
                <a:lnTo>
                  <a:pt x="1710872" y="0"/>
                </a:lnTo>
                <a:cubicBezTo>
                  <a:pt x="1724151" y="123297"/>
                  <a:pt x="1692212" y="373913"/>
                  <a:pt x="1710872" y="537158"/>
                </a:cubicBezTo>
                <a:cubicBezTo>
                  <a:pt x="1729532" y="700403"/>
                  <a:pt x="1677795" y="931985"/>
                  <a:pt x="1710872" y="1119079"/>
                </a:cubicBezTo>
                <a:lnTo>
                  <a:pt x="1710872" y="1119079"/>
                </a:lnTo>
                <a:cubicBezTo>
                  <a:pt x="1422300" y="1144564"/>
                  <a:pt x="1345121" y="1090356"/>
                  <a:pt x="1123473" y="1119079"/>
                </a:cubicBezTo>
                <a:cubicBezTo>
                  <a:pt x="901825" y="1147802"/>
                  <a:pt x="796078" y="1050672"/>
                  <a:pt x="553182" y="1119079"/>
                </a:cubicBezTo>
                <a:cubicBezTo>
                  <a:pt x="310286" y="1187486"/>
                  <a:pt x="198582" y="1081465"/>
                  <a:pt x="0" y="1119079"/>
                </a:cubicBezTo>
                <a:lnTo>
                  <a:pt x="0" y="1119079"/>
                </a:lnTo>
                <a:cubicBezTo>
                  <a:pt x="-1706" y="971170"/>
                  <a:pt x="27975" y="691117"/>
                  <a:pt x="0" y="559540"/>
                </a:cubicBezTo>
                <a:cubicBezTo>
                  <a:pt x="-27975" y="427963"/>
                  <a:pt x="60615" y="161014"/>
                  <a:pt x="0" y="0"/>
                </a:cubicBezTo>
                <a:close/>
              </a:path>
            </a:pathLst>
          </a:custGeom>
          <a:solidFill>
            <a:srgbClr val="00A651"/>
          </a:solidFill>
          <a:ln w="38100">
            <a:solidFill>
              <a:srgbClr val="00A65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607F00-2100-CEE9-B6F8-0BBE1940817D}"/>
              </a:ext>
            </a:extLst>
          </p:cNvPr>
          <p:cNvSpPr/>
          <p:nvPr/>
        </p:nvSpPr>
        <p:spPr>
          <a:xfrm>
            <a:off x="9627855" y="2869460"/>
            <a:ext cx="1710872" cy="1119079"/>
          </a:xfrm>
          <a:custGeom>
            <a:avLst/>
            <a:gdLst>
              <a:gd name="connsiteX0" fmla="*/ 0 w 1710872"/>
              <a:gd name="connsiteY0" fmla="*/ 0 h 1119079"/>
              <a:gd name="connsiteX1" fmla="*/ 0 w 1710872"/>
              <a:gd name="connsiteY1" fmla="*/ 0 h 1119079"/>
              <a:gd name="connsiteX2" fmla="*/ 536073 w 1710872"/>
              <a:gd name="connsiteY2" fmla="*/ 0 h 1119079"/>
              <a:gd name="connsiteX3" fmla="*/ 1106364 w 1710872"/>
              <a:gd name="connsiteY3" fmla="*/ 0 h 1119079"/>
              <a:gd name="connsiteX4" fmla="*/ 1710872 w 1710872"/>
              <a:gd name="connsiteY4" fmla="*/ 0 h 1119079"/>
              <a:gd name="connsiteX5" fmla="*/ 1710872 w 1710872"/>
              <a:gd name="connsiteY5" fmla="*/ 0 h 1119079"/>
              <a:gd name="connsiteX6" fmla="*/ 1710872 w 1710872"/>
              <a:gd name="connsiteY6" fmla="*/ 570730 h 1119079"/>
              <a:gd name="connsiteX7" fmla="*/ 1710872 w 1710872"/>
              <a:gd name="connsiteY7" fmla="*/ 1119079 h 1119079"/>
              <a:gd name="connsiteX8" fmla="*/ 1710872 w 1710872"/>
              <a:gd name="connsiteY8" fmla="*/ 1119079 h 1119079"/>
              <a:gd name="connsiteX9" fmla="*/ 1106364 w 1710872"/>
              <a:gd name="connsiteY9" fmla="*/ 1119079 h 1119079"/>
              <a:gd name="connsiteX10" fmla="*/ 553182 w 1710872"/>
              <a:gd name="connsiteY10" fmla="*/ 1119079 h 1119079"/>
              <a:gd name="connsiteX11" fmla="*/ 0 w 1710872"/>
              <a:gd name="connsiteY11" fmla="*/ 1119079 h 1119079"/>
              <a:gd name="connsiteX12" fmla="*/ 0 w 1710872"/>
              <a:gd name="connsiteY12" fmla="*/ 1119079 h 1119079"/>
              <a:gd name="connsiteX13" fmla="*/ 0 w 1710872"/>
              <a:gd name="connsiteY13" fmla="*/ 537158 h 1119079"/>
              <a:gd name="connsiteX14" fmla="*/ 0 w 1710872"/>
              <a:gd name="connsiteY14" fmla="*/ 0 h 111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0872" h="1119079" fill="none" extrusionOk="0">
                <a:moveTo>
                  <a:pt x="0" y="0"/>
                </a:moveTo>
                <a:lnTo>
                  <a:pt x="0" y="0"/>
                </a:lnTo>
                <a:cubicBezTo>
                  <a:pt x="230974" y="-60154"/>
                  <a:pt x="397165" y="30051"/>
                  <a:pt x="536073" y="0"/>
                </a:cubicBezTo>
                <a:cubicBezTo>
                  <a:pt x="674981" y="-30051"/>
                  <a:pt x="903763" y="45803"/>
                  <a:pt x="1106364" y="0"/>
                </a:cubicBezTo>
                <a:cubicBezTo>
                  <a:pt x="1308965" y="-45803"/>
                  <a:pt x="1429692" y="68012"/>
                  <a:pt x="1710872" y="0"/>
                </a:cubicBezTo>
                <a:lnTo>
                  <a:pt x="1710872" y="0"/>
                </a:lnTo>
                <a:cubicBezTo>
                  <a:pt x="1720029" y="204924"/>
                  <a:pt x="1681946" y="358562"/>
                  <a:pt x="1710872" y="570730"/>
                </a:cubicBezTo>
                <a:cubicBezTo>
                  <a:pt x="1739798" y="782898"/>
                  <a:pt x="1676326" y="928134"/>
                  <a:pt x="1710872" y="1119079"/>
                </a:cubicBezTo>
                <a:lnTo>
                  <a:pt x="1710872" y="1119079"/>
                </a:lnTo>
                <a:cubicBezTo>
                  <a:pt x="1410352" y="1152287"/>
                  <a:pt x="1345291" y="1077495"/>
                  <a:pt x="1106364" y="1119079"/>
                </a:cubicBezTo>
                <a:cubicBezTo>
                  <a:pt x="867437" y="1160663"/>
                  <a:pt x="737029" y="1068150"/>
                  <a:pt x="553182" y="1119079"/>
                </a:cubicBezTo>
                <a:cubicBezTo>
                  <a:pt x="369335" y="1170008"/>
                  <a:pt x="133975" y="1098645"/>
                  <a:pt x="0" y="1119079"/>
                </a:cubicBezTo>
                <a:lnTo>
                  <a:pt x="0" y="1119079"/>
                </a:lnTo>
                <a:cubicBezTo>
                  <a:pt x="-4315" y="916961"/>
                  <a:pt x="62756" y="810133"/>
                  <a:pt x="0" y="537158"/>
                </a:cubicBezTo>
                <a:cubicBezTo>
                  <a:pt x="-62756" y="264183"/>
                  <a:pt x="25715" y="260588"/>
                  <a:pt x="0" y="0"/>
                </a:cubicBezTo>
                <a:close/>
              </a:path>
              <a:path w="1710872" h="1119079" stroke="0" extrusionOk="0">
                <a:moveTo>
                  <a:pt x="0" y="0"/>
                </a:moveTo>
                <a:lnTo>
                  <a:pt x="0" y="0"/>
                </a:lnTo>
                <a:cubicBezTo>
                  <a:pt x="173289" y="-67040"/>
                  <a:pt x="421836" y="14882"/>
                  <a:pt x="587399" y="0"/>
                </a:cubicBezTo>
                <a:cubicBezTo>
                  <a:pt x="752962" y="-14882"/>
                  <a:pt x="931702" y="56418"/>
                  <a:pt x="1123473" y="0"/>
                </a:cubicBezTo>
                <a:cubicBezTo>
                  <a:pt x="1315244" y="-56418"/>
                  <a:pt x="1458746" y="32195"/>
                  <a:pt x="1710872" y="0"/>
                </a:cubicBezTo>
                <a:lnTo>
                  <a:pt x="1710872" y="0"/>
                </a:lnTo>
                <a:cubicBezTo>
                  <a:pt x="1724151" y="123297"/>
                  <a:pt x="1692212" y="373913"/>
                  <a:pt x="1710872" y="537158"/>
                </a:cubicBezTo>
                <a:cubicBezTo>
                  <a:pt x="1729532" y="700403"/>
                  <a:pt x="1677795" y="931985"/>
                  <a:pt x="1710872" y="1119079"/>
                </a:cubicBezTo>
                <a:lnTo>
                  <a:pt x="1710872" y="1119079"/>
                </a:lnTo>
                <a:cubicBezTo>
                  <a:pt x="1422300" y="1144564"/>
                  <a:pt x="1345121" y="1090356"/>
                  <a:pt x="1123473" y="1119079"/>
                </a:cubicBezTo>
                <a:cubicBezTo>
                  <a:pt x="901825" y="1147802"/>
                  <a:pt x="796078" y="1050672"/>
                  <a:pt x="553182" y="1119079"/>
                </a:cubicBezTo>
                <a:cubicBezTo>
                  <a:pt x="310286" y="1187486"/>
                  <a:pt x="198582" y="1081465"/>
                  <a:pt x="0" y="1119079"/>
                </a:cubicBezTo>
                <a:lnTo>
                  <a:pt x="0" y="1119079"/>
                </a:lnTo>
                <a:cubicBezTo>
                  <a:pt x="-1706" y="971170"/>
                  <a:pt x="27975" y="691117"/>
                  <a:pt x="0" y="559540"/>
                </a:cubicBezTo>
                <a:cubicBezTo>
                  <a:pt x="-27975" y="427963"/>
                  <a:pt x="60615" y="161014"/>
                  <a:pt x="0" y="0"/>
                </a:cubicBezTo>
                <a:close/>
              </a:path>
            </a:pathLst>
          </a:custGeom>
          <a:solidFill>
            <a:srgbClr val="00A651"/>
          </a:solidFill>
          <a:ln w="38100">
            <a:solidFill>
              <a:srgbClr val="00A65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457EA52-31BD-C7E0-9A61-8413E576FDCB}"/>
              </a:ext>
            </a:extLst>
          </p:cNvPr>
          <p:cNvGrpSpPr/>
          <p:nvPr/>
        </p:nvGrpSpPr>
        <p:grpSpPr>
          <a:xfrm>
            <a:off x="4100607" y="1605546"/>
            <a:ext cx="1995393" cy="1823452"/>
            <a:chOff x="2962735" y="1665344"/>
            <a:chExt cx="1995393" cy="1823452"/>
          </a:xfrm>
        </p:grpSpPr>
        <p:pic>
          <p:nvPicPr>
            <p:cNvPr id="8" name="Picture 7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0D86D2EC-E06C-C156-1F66-3CF0538AE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2962735" y="1665344"/>
              <a:ext cx="1955800" cy="1823452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2223F6D-7986-9EEE-4392-D1666C64EDE3}"/>
                </a:ext>
              </a:extLst>
            </p:cNvPr>
            <p:cNvGrpSpPr/>
            <p:nvPr/>
          </p:nvGrpSpPr>
          <p:grpSpPr>
            <a:xfrm>
              <a:off x="3002328" y="2284683"/>
              <a:ext cx="1955800" cy="584776"/>
              <a:chOff x="3002328" y="2284683"/>
              <a:chExt cx="1955800" cy="58477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70C184-5AAE-CE7C-18F7-CCBB8BD897EB}"/>
                  </a:ext>
                </a:extLst>
              </p:cNvPr>
              <p:cNvSpPr txBox="1"/>
              <p:nvPr/>
            </p:nvSpPr>
            <p:spPr>
              <a:xfrm>
                <a:off x="3002328" y="2284684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thuở bé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92EB56-5A1C-6068-9103-E42152B6CCAB}"/>
                  </a:ext>
                </a:extLst>
              </p:cNvPr>
              <p:cNvSpPr txBox="1"/>
              <p:nvPr/>
            </p:nvSpPr>
            <p:spPr>
              <a:xfrm>
                <a:off x="3002328" y="2284683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UTM Avo" panose="02040603050506020204" pitchFamily="18" charset="0"/>
                  </a:rPr>
                  <a:t>thuở bé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E54E94-1E45-BF76-22BF-6B119C932C38}"/>
              </a:ext>
            </a:extLst>
          </p:cNvPr>
          <p:cNvGrpSpPr/>
          <p:nvPr/>
        </p:nvGrpSpPr>
        <p:grpSpPr>
          <a:xfrm>
            <a:off x="6072518" y="1588265"/>
            <a:ext cx="1995393" cy="1823452"/>
            <a:chOff x="2962735" y="1665344"/>
            <a:chExt cx="1995393" cy="1823452"/>
          </a:xfrm>
        </p:grpSpPr>
        <p:pic>
          <p:nvPicPr>
            <p:cNvPr id="26" name="Picture 25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52BD176F-BAA7-E3F1-384C-5EA310B90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2962735" y="1665344"/>
              <a:ext cx="1955800" cy="1823452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8CB024D-D0A5-618C-AA4B-B7FDE0419B5E}"/>
                </a:ext>
              </a:extLst>
            </p:cNvPr>
            <p:cNvGrpSpPr/>
            <p:nvPr/>
          </p:nvGrpSpPr>
          <p:grpSpPr>
            <a:xfrm>
              <a:off x="3002328" y="2280388"/>
              <a:ext cx="1955800" cy="589071"/>
              <a:chOff x="3002328" y="2280388"/>
              <a:chExt cx="1955800" cy="589071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59C794A-788A-AC00-AC23-E10F467C938A}"/>
                  </a:ext>
                </a:extLst>
              </p:cNvPr>
              <p:cNvSpPr txBox="1"/>
              <p:nvPr/>
            </p:nvSpPr>
            <p:spPr>
              <a:xfrm>
                <a:off x="3002328" y="2284684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vạn tuế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820182-A6C9-128C-BCB0-8FE3B5DC167E}"/>
                  </a:ext>
                </a:extLst>
              </p:cNvPr>
              <p:cNvSpPr txBox="1"/>
              <p:nvPr/>
            </p:nvSpPr>
            <p:spPr>
              <a:xfrm>
                <a:off x="3002328" y="2280388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UTM Avo" panose="02040603050506020204" pitchFamily="18" charset="0"/>
                  </a:rPr>
                  <a:t>vạn tuế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3A2B3E-9179-EA89-9F9F-0BFDBEFEFA18}"/>
              </a:ext>
            </a:extLst>
          </p:cNvPr>
          <p:cNvGrpSpPr/>
          <p:nvPr/>
        </p:nvGrpSpPr>
        <p:grpSpPr>
          <a:xfrm>
            <a:off x="7445892" y="2809660"/>
            <a:ext cx="1955800" cy="1823452"/>
            <a:chOff x="2962735" y="1665344"/>
            <a:chExt cx="1955800" cy="1823452"/>
          </a:xfrm>
        </p:grpSpPr>
        <p:pic>
          <p:nvPicPr>
            <p:cNvPr id="31" name="Picture 30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20C5FDEB-539D-41D9-F93A-B20B77B8E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2962735" y="1665344"/>
              <a:ext cx="1955800" cy="1823452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2B0F3F9-E124-0374-C61D-B13614EFA033}"/>
                </a:ext>
              </a:extLst>
            </p:cNvPr>
            <p:cNvGrpSpPr/>
            <p:nvPr/>
          </p:nvGrpSpPr>
          <p:grpSpPr>
            <a:xfrm>
              <a:off x="3478894" y="2284683"/>
              <a:ext cx="1061447" cy="584776"/>
              <a:chOff x="3478894" y="2284683"/>
              <a:chExt cx="1061447" cy="58477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806A59E-79AB-A51E-85B3-CC6F5B93CCA7}"/>
                  </a:ext>
                </a:extLst>
              </p:cNvPr>
              <p:cNvSpPr txBox="1"/>
              <p:nvPr/>
            </p:nvSpPr>
            <p:spPr>
              <a:xfrm>
                <a:off x="3478894" y="2284684"/>
                <a:ext cx="10614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Huế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C9C58BF-A8A2-DB75-9C68-A3FA2E5D7CC3}"/>
                  </a:ext>
                </a:extLst>
              </p:cNvPr>
              <p:cNvSpPr txBox="1"/>
              <p:nvPr/>
            </p:nvSpPr>
            <p:spPr>
              <a:xfrm>
                <a:off x="3478894" y="2284683"/>
                <a:ext cx="10614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UTM Avo" panose="02040603050506020204" pitchFamily="18" charset="0"/>
                  </a:rPr>
                  <a:t>Huế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54F4874-C8FE-644E-89E5-EA20020B975E}"/>
              </a:ext>
            </a:extLst>
          </p:cNvPr>
          <p:cNvGrpSpPr/>
          <p:nvPr/>
        </p:nvGrpSpPr>
        <p:grpSpPr>
          <a:xfrm>
            <a:off x="2838735" y="2826942"/>
            <a:ext cx="2245103" cy="1823452"/>
            <a:chOff x="3002328" y="1665345"/>
            <a:chExt cx="2245103" cy="1823452"/>
          </a:xfrm>
        </p:grpSpPr>
        <p:pic>
          <p:nvPicPr>
            <p:cNvPr id="36" name="Picture 35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A0620771-F767-E25D-AB7C-0AD2DB8C7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3008474" y="1665345"/>
              <a:ext cx="1955800" cy="182345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2AB0B66-8B8C-4539-8113-290FA3A0315A}"/>
                </a:ext>
              </a:extLst>
            </p:cNvPr>
            <p:cNvGrpSpPr/>
            <p:nvPr/>
          </p:nvGrpSpPr>
          <p:grpSpPr>
            <a:xfrm>
              <a:off x="3002328" y="2284682"/>
              <a:ext cx="2245103" cy="584777"/>
              <a:chOff x="3002328" y="2284682"/>
              <a:chExt cx="2245103" cy="584777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3783AAA-3E55-3208-BFEB-DFD53C8D738F}"/>
                  </a:ext>
                </a:extLst>
              </p:cNvPr>
              <p:cNvSpPr txBox="1"/>
              <p:nvPr/>
            </p:nvSpPr>
            <p:spPr>
              <a:xfrm>
                <a:off x="3002328" y="2284684"/>
                <a:ext cx="21423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xum xuê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685B2A-B36F-BA0E-8739-03617835DAFB}"/>
                  </a:ext>
                </a:extLst>
              </p:cNvPr>
              <p:cNvSpPr txBox="1"/>
              <p:nvPr/>
            </p:nvSpPr>
            <p:spPr>
              <a:xfrm>
                <a:off x="3004683" y="2284682"/>
                <a:ext cx="22427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UTM Avo" panose="02040603050506020204" pitchFamily="18" charset="0"/>
                  </a:rPr>
                  <a:t>xum xuê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D92D6C-1079-1FA9-C449-2FF19523FA19}"/>
              </a:ext>
            </a:extLst>
          </p:cNvPr>
          <p:cNvGrpSpPr/>
          <p:nvPr/>
        </p:nvGrpSpPr>
        <p:grpSpPr>
          <a:xfrm>
            <a:off x="4269848" y="4165093"/>
            <a:ext cx="1961843" cy="1823452"/>
            <a:chOff x="2996285" y="1741003"/>
            <a:chExt cx="1961843" cy="1823452"/>
          </a:xfrm>
        </p:grpSpPr>
        <p:pic>
          <p:nvPicPr>
            <p:cNvPr id="41" name="Picture 40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A038FEB9-421A-B112-A683-73323562F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2996285" y="1741003"/>
              <a:ext cx="1955800" cy="1823452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31673B2-0D8F-3BF1-1F88-00DBEDFE457E}"/>
                </a:ext>
              </a:extLst>
            </p:cNvPr>
            <p:cNvGrpSpPr/>
            <p:nvPr/>
          </p:nvGrpSpPr>
          <p:grpSpPr>
            <a:xfrm>
              <a:off x="3397674" y="2284683"/>
              <a:ext cx="1560454" cy="584776"/>
              <a:chOff x="3397674" y="2284683"/>
              <a:chExt cx="1560454" cy="584776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F76F775-C1B0-D198-62C0-5B1E0847DFB5}"/>
                  </a:ext>
                </a:extLst>
              </p:cNvPr>
              <p:cNvSpPr txBox="1"/>
              <p:nvPr/>
            </p:nvSpPr>
            <p:spPr>
              <a:xfrm>
                <a:off x="3397674" y="2284684"/>
                <a:ext cx="1560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thuê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CE4B1A4-DFE8-CE6C-5E5D-B268C11297C7}"/>
                  </a:ext>
                </a:extLst>
              </p:cNvPr>
              <p:cNvSpPr txBox="1"/>
              <p:nvPr/>
            </p:nvSpPr>
            <p:spPr>
              <a:xfrm>
                <a:off x="3397674" y="2284683"/>
                <a:ext cx="11837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UTM Avo" panose="02040603050506020204" pitchFamily="18" charset="0"/>
                  </a:rPr>
                  <a:t>thuê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7A4A5EB-209A-A199-823E-66B815BF9FE9}"/>
              </a:ext>
            </a:extLst>
          </p:cNvPr>
          <p:cNvGrpSpPr/>
          <p:nvPr/>
        </p:nvGrpSpPr>
        <p:grpSpPr>
          <a:xfrm>
            <a:off x="6141943" y="4089434"/>
            <a:ext cx="1995393" cy="1823452"/>
            <a:chOff x="2962735" y="1665344"/>
            <a:chExt cx="1995393" cy="1823452"/>
          </a:xfrm>
        </p:grpSpPr>
        <p:pic>
          <p:nvPicPr>
            <p:cNvPr id="46" name="Picture 45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44544FC4-F48D-303E-2ED4-27763CB44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2962735" y="1665344"/>
              <a:ext cx="1955800" cy="182345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331E7C4-65F6-E735-2086-8BD8CABDC521}"/>
                </a:ext>
              </a:extLst>
            </p:cNvPr>
            <p:cNvGrpSpPr/>
            <p:nvPr/>
          </p:nvGrpSpPr>
          <p:grpSpPr>
            <a:xfrm>
              <a:off x="3002328" y="2284682"/>
              <a:ext cx="1955800" cy="584777"/>
              <a:chOff x="3002328" y="2284682"/>
              <a:chExt cx="1955800" cy="584777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904327E-D59B-04FC-E52D-5762DD201E13}"/>
                  </a:ext>
                </a:extLst>
              </p:cNvPr>
              <p:cNvSpPr txBox="1"/>
              <p:nvPr/>
            </p:nvSpPr>
            <p:spPr>
              <a:xfrm>
                <a:off x="3002328" y="2284684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huơ tay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E7EDCA4-BCDC-5661-DA60-3C5BC3EE36BB}"/>
                  </a:ext>
                </a:extLst>
              </p:cNvPr>
              <p:cNvSpPr txBox="1"/>
              <p:nvPr/>
            </p:nvSpPr>
            <p:spPr>
              <a:xfrm>
                <a:off x="3002328" y="2284682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UTM Avo" panose="02040603050506020204" pitchFamily="18" charset="0"/>
                  </a:rPr>
                  <a:t>huơ tay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4790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342E91-990B-7E78-5933-8B344EF48518}"/>
              </a:ext>
            </a:extLst>
          </p:cNvPr>
          <p:cNvSpPr/>
          <p:nvPr/>
        </p:nvSpPr>
        <p:spPr>
          <a:xfrm>
            <a:off x="4180114" y="5040420"/>
            <a:ext cx="3831772" cy="1101033"/>
          </a:xfrm>
          <a:custGeom>
            <a:avLst/>
            <a:gdLst>
              <a:gd name="connsiteX0" fmla="*/ 0 w 3831772"/>
              <a:gd name="connsiteY0" fmla="*/ 308190 h 1101033"/>
              <a:gd name="connsiteX1" fmla="*/ 308190 w 3831772"/>
              <a:gd name="connsiteY1" fmla="*/ 0 h 1101033"/>
              <a:gd name="connsiteX2" fmla="*/ 811935 w 3831772"/>
              <a:gd name="connsiteY2" fmla="*/ 0 h 1101033"/>
              <a:gd name="connsiteX3" fmla="*/ 1412141 w 3831772"/>
              <a:gd name="connsiteY3" fmla="*/ 0 h 1101033"/>
              <a:gd name="connsiteX4" fmla="*/ 1915886 w 3831772"/>
              <a:gd name="connsiteY4" fmla="*/ 0 h 1101033"/>
              <a:gd name="connsiteX5" fmla="*/ 2419631 w 3831772"/>
              <a:gd name="connsiteY5" fmla="*/ 0 h 1101033"/>
              <a:gd name="connsiteX6" fmla="*/ 3019837 w 3831772"/>
              <a:gd name="connsiteY6" fmla="*/ 0 h 1101033"/>
              <a:gd name="connsiteX7" fmla="*/ 3523582 w 3831772"/>
              <a:gd name="connsiteY7" fmla="*/ 0 h 1101033"/>
              <a:gd name="connsiteX8" fmla="*/ 3831772 w 3831772"/>
              <a:gd name="connsiteY8" fmla="*/ 308190 h 1101033"/>
              <a:gd name="connsiteX9" fmla="*/ 3831772 w 3831772"/>
              <a:gd name="connsiteY9" fmla="*/ 792843 h 1101033"/>
              <a:gd name="connsiteX10" fmla="*/ 3523582 w 3831772"/>
              <a:gd name="connsiteY10" fmla="*/ 1101033 h 1101033"/>
              <a:gd name="connsiteX11" fmla="*/ 3084145 w 3831772"/>
              <a:gd name="connsiteY11" fmla="*/ 1101033 h 1101033"/>
              <a:gd name="connsiteX12" fmla="*/ 2580400 w 3831772"/>
              <a:gd name="connsiteY12" fmla="*/ 1101033 h 1101033"/>
              <a:gd name="connsiteX13" fmla="*/ 1980194 w 3831772"/>
              <a:gd name="connsiteY13" fmla="*/ 1101033 h 1101033"/>
              <a:gd name="connsiteX14" fmla="*/ 1444295 w 3831772"/>
              <a:gd name="connsiteY14" fmla="*/ 1101033 h 1101033"/>
              <a:gd name="connsiteX15" fmla="*/ 908397 w 3831772"/>
              <a:gd name="connsiteY15" fmla="*/ 1101033 h 1101033"/>
              <a:gd name="connsiteX16" fmla="*/ 308190 w 3831772"/>
              <a:gd name="connsiteY16" fmla="*/ 1101033 h 1101033"/>
              <a:gd name="connsiteX17" fmla="*/ 0 w 3831772"/>
              <a:gd name="connsiteY17" fmla="*/ 792843 h 1101033"/>
              <a:gd name="connsiteX18" fmla="*/ 0 w 3831772"/>
              <a:gd name="connsiteY18" fmla="*/ 308190 h 110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31772" h="1101033" fill="none" extrusionOk="0">
                <a:moveTo>
                  <a:pt x="0" y="308190"/>
                </a:moveTo>
                <a:cubicBezTo>
                  <a:pt x="37650" y="144072"/>
                  <a:pt x="162032" y="-13658"/>
                  <a:pt x="308190" y="0"/>
                </a:cubicBezTo>
                <a:cubicBezTo>
                  <a:pt x="549718" y="-55793"/>
                  <a:pt x="684070" y="22433"/>
                  <a:pt x="811935" y="0"/>
                </a:cubicBezTo>
                <a:cubicBezTo>
                  <a:pt x="939800" y="-22433"/>
                  <a:pt x="1120415" y="60342"/>
                  <a:pt x="1412141" y="0"/>
                </a:cubicBezTo>
                <a:cubicBezTo>
                  <a:pt x="1703867" y="-60342"/>
                  <a:pt x="1795108" y="47298"/>
                  <a:pt x="1915886" y="0"/>
                </a:cubicBezTo>
                <a:cubicBezTo>
                  <a:pt x="2036665" y="-47298"/>
                  <a:pt x="2247488" y="56861"/>
                  <a:pt x="2419631" y="0"/>
                </a:cubicBezTo>
                <a:cubicBezTo>
                  <a:pt x="2591774" y="-56861"/>
                  <a:pt x="2744365" y="64570"/>
                  <a:pt x="3019837" y="0"/>
                </a:cubicBezTo>
                <a:cubicBezTo>
                  <a:pt x="3295309" y="-64570"/>
                  <a:pt x="3285891" y="26427"/>
                  <a:pt x="3523582" y="0"/>
                </a:cubicBezTo>
                <a:cubicBezTo>
                  <a:pt x="3680601" y="-29828"/>
                  <a:pt x="3817678" y="185195"/>
                  <a:pt x="3831772" y="308190"/>
                </a:cubicBezTo>
                <a:cubicBezTo>
                  <a:pt x="3832426" y="461041"/>
                  <a:pt x="3825136" y="552602"/>
                  <a:pt x="3831772" y="792843"/>
                </a:cubicBezTo>
                <a:cubicBezTo>
                  <a:pt x="3821897" y="969853"/>
                  <a:pt x="3710173" y="1124595"/>
                  <a:pt x="3523582" y="1101033"/>
                </a:cubicBezTo>
                <a:cubicBezTo>
                  <a:pt x="3376440" y="1136466"/>
                  <a:pt x="3186930" y="1080448"/>
                  <a:pt x="3084145" y="1101033"/>
                </a:cubicBezTo>
                <a:cubicBezTo>
                  <a:pt x="2981360" y="1121618"/>
                  <a:pt x="2699556" y="1073145"/>
                  <a:pt x="2580400" y="1101033"/>
                </a:cubicBezTo>
                <a:cubicBezTo>
                  <a:pt x="2461245" y="1128921"/>
                  <a:pt x="2198811" y="1095289"/>
                  <a:pt x="1980194" y="1101033"/>
                </a:cubicBezTo>
                <a:cubicBezTo>
                  <a:pt x="1761577" y="1106777"/>
                  <a:pt x="1685454" y="1085009"/>
                  <a:pt x="1444295" y="1101033"/>
                </a:cubicBezTo>
                <a:cubicBezTo>
                  <a:pt x="1203136" y="1117057"/>
                  <a:pt x="1069682" y="1055920"/>
                  <a:pt x="908397" y="1101033"/>
                </a:cubicBezTo>
                <a:cubicBezTo>
                  <a:pt x="747112" y="1146146"/>
                  <a:pt x="471579" y="1030629"/>
                  <a:pt x="308190" y="1101033"/>
                </a:cubicBezTo>
                <a:cubicBezTo>
                  <a:pt x="101041" y="1108843"/>
                  <a:pt x="-34680" y="935218"/>
                  <a:pt x="0" y="792843"/>
                </a:cubicBezTo>
                <a:cubicBezTo>
                  <a:pt x="-4960" y="578816"/>
                  <a:pt x="23462" y="460801"/>
                  <a:pt x="0" y="308190"/>
                </a:cubicBezTo>
                <a:close/>
              </a:path>
              <a:path w="3831772" h="1101033" stroke="0" extrusionOk="0">
                <a:moveTo>
                  <a:pt x="0" y="308190"/>
                </a:moveTo>
                <a:cubicBezTo>
                  <a:pt x="-17055" y="114844"/>
                  <a:pt x="120075" y="25002"/>
                  <a:pt x="308190" y="0"/>
                </a:cubicBezTo>
                <a:cubicBezTo>
                  <a:pt x="557907" y="-43803"/>
                  <a:pt x="685492" y="12831"/>
                  <a:pt x="844089" y="0"/>
                </a:cubicBezTo>
                <a:cubicBezTo>
                  <a:pt x="1002686" y="-12831"/>
                  <a:pt x="1155573" y="40213"/>
                  <a:pt x="1283526" y="0"/>
                </a:cubicBezTo>
                <a:cubicBezTo>
                  <a:pt x="1411479" y="-40213"/>
                  <a:pt x="1640475" y="54710"/>
                  <a:pt x="1755116" y="0"/>
                </a:cubicBezTo>
                <a:cubicBezTo>
                  <a:pt x="1869757" y="-54710"/>
                  <a:pt x="2143425" y="42344"/>
                  <a:pt x="2323169" y="0"/>
                </a:cubicBezTo>
                <a:cubicBezTo>
                  <a:pt x="2502913" y="-42344"/>
                  <a:pt x="2667407" y="24648"/>
                  <a:pt x="2923375" y="0"/>
                </a:cubicBezTo>
                <a:cubicBezTo>
                  <a:pt x="3179343" y="-24648"/>
                  <a:pt x="3346212" y="16317"/>
                  <a:pt x="3523582" y="0"/>
                </a:cubicBezTo>
                <a:cubicBezTo>
                  <a:pt x="3677099" y="43127"/>
                  <a:pt x="3841805" y="132322"/>
                  <a:pt x="3831772" y="308190"/>
                </a:cubicBezTo>
                <a:cubicBezTo>
                  <a:pt x="3876616" y="448965"/>
                  <a:pt x="3786923" y="660926"/>
                  <a:pt x="3831772" y="792843"/>
                </a:cubicBezTo>
                <a:cubicBezTo>
                  <a:pt x="3850535" y="976150"/>
                  <a:pt x="3699057" y="1052478"/>
                  <a:pt x="3523582" y="1101033"/>
                </a:cubicBezTo>
                <a:cubicBezTo>
                  <a:pt x="3408084" y="1143683"/>
                  <a:pt x="3191874" y="1083470"/>
                  <a:pt x="2955529" y="1101033"/>
                </a:cubicBezTo>
                <a:cubicBezTo>
                  <a:pt x="2719184" y="1118596"/>
                  <a:pt x="2714961" y="1064242"/>
                  <a:pt x="2483939" y="1101033"/>
                </a:cubicBezTo>
                <a:cubicBezTo>
                  <a:pt x="2252917" y="1137824"/>
                  <a:pt x="2242805" y="1047269"/>
                  <a:pt x="2012348" y="1101033"/>
                </a:cubicBezTo>
                <a:cubicBezTo>
                  <a:pt x="1781891" y="1154797"/>
                  <a:pt x="1577521" y="1097858"/>
                  <a:pt x="1444295" y="1101033"/>
                </a:cubicBezTo>
                <a:cubicBezTo>
                  <a:pt x="1311069" y="1104208"/>
                  <a:pt x="1001285" y="1057788"/>
                  <a:pt x="876243" y="1101033"/>
                </a:cubicBezTo>
                <a:cubicBezTo>
                  <a:pt x="751201" y="1144278"/>
                  <a:pt x="516288" y="1035715"/>
                  <a:pt x="308190" y="1101033"/>
                </a:cubicBezTo>
                <a:cubicBezTo>
                  <a:pt x="167737" y="1123982"/>
                  <a:pt x="-47431" y="971733"/>
                  <a:pt x="0" y="792843"/>
                </a:cubicBezTo>
                <a:cubicBezTo>
                  <a:pt x="-39591" y="629805"/>
                  <a:pt x="22603" y="474967"/>
                  <a:pt x="0" y="308190"/>
                </a:cubicBezTo>
                <a:close/>
              </a:path>
            </a:pathLst>
          </a:custGeom>
          <a:solidFill>
            <a:srgbClr val="FEEFCE"/>
          </a:solidFill>
          <a:ln w="38100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vạn tuế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976158-9899-AC0A-EB33-44C500A8A8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" t="-223" r="18690" b="223"/>
          <a:stretch>
            <a:fillRect/>
          </a:stretch>
        </p:blipFill>
        <p:spPr>
          <a:xfrm>
            <a:off x="810986" y="716547"/>
            <a:ext cx="4497614" cy="4163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0378FA-75C2-442F-3590-7A77F2803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22"/>
          <a:stretch>
            <a:fillRect/>
          </a:stretch>
        </p:blipFill>
        <p:spPr>
          <a:xfrm>
            <a:off x="5308600" y="716547"/>
            <a:ext cx="6471348" cy="416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73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8DEFA-332A-16FE-D3BD-C6EBE0925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9160C4-8FC0-4D94-1F85-8F1E60EE0CB1}"/>
              </a:ext>
            </a:extLst>
          </p:cNvPr>
          <p:cNvSpPr/>
          <p:nvPr/>
        </p:nvSpPr>
        <p:spPr>
          <a:xfrm>
            <a:off x="3945164" y="5345220"/>
            <a:ext cx="3831772" cy="1101033"/>
          </a:xfrm>
          <a:custGeom>
            <a:avLst/>
            <a:gdLst>
              <a:gd name="connsiteX0" fmla="*/ 0 w 3831772"/>
              <a:gd name="connsiteY0" fmla="*/ 308190 h 1101033"/>
              <a:gd name="connsiteX1" fmla="*/ 308190 w 3831772"/>
              <a:gd name="connsiteY1" fmla="*/ 0 h 1101033"/>
              <a:gd name="connsiteX2" fmla="*/ 811935 w 3831772"/>
              <a:gd name="connsiteY2" fmla="*/ 0 h 1101033"/>
              <a:gd name="connsiteX3" fmla="*/ 1412141 w 3831772"/>
              <a:gd name="connsiteY3" fmla="*/ 0 h 1101033"/>
              <a:gd name="connsiteX4" fmla="*/ 1915886 w 3831772"/>
              <a:gd name="connsiteY4" fmla="*/ 0 h 1101033"/>
              <a:gd name="connsiteX5" fmla="*/ 2419631 w 3831772"/>
              <a:gd name="connsiteY5" fmla="*/ 0 h 1101033"/>
              <a:gd name="connsiteX6" fmla="*/ 3019837 w 3831772"/>
              <a:gd name="connsiteY6" fmla="*/ 0 h 1101033"/>
              <a:gd name="connsiteX7" fmla="*/ 3523582 w 3831772"/>
              <a:gd name="connsiteY7" fmla="*/ 0 h 1101033"/>
              <a:gd name="connsiteX8" fmla="*/ 3831772 w 3831772"/>
              <a:gd name="connsiteY8" fmla="*/ 308190 h 1101033"/>
              <a:gd name="connsiteX9" fmla="*/ 3831772 w 3831772"/>
              <a:gd name="connsiteY9" fmla="*/ 792843 h 1101033"/>
              <a:gd name="connsiteX10" fmla="*/ 3523582 w 3831772"/>
              <a:gd name="connsiteY10" fmla="*/ 1101033 h 1101033"/>
              <a:gd name="connsiteX11" fmla="*/ 3084145 w 3831772"/>
              <a:gd name="connsiteY11" fmla="*/ 1101033 h 1101033"/>
              <a:gd name="connsiteX12" fmla="*/ 2580400 w 3831772"/>
              <a:gd name="connsiteY12" fmla="*/ 1101033 h 1101033"/>
              <a:gd name="connsiteX13" fmla="*/ 1980194 w 3831772"/>
              <a:gd name="connsiteY13" fmla="*/ 1101033 h 1101033"/>
              <a:gd name="connsiteX14" fmla="*/ 1444295 w 3831772"/>
              <a:gd name="connsiteY14" fmla="*/ 1101033 h 1101033"/>
              <a:gd name="connsiteX15" fmla="*/ 908397 w 3831772"/>
              <a:gd name="connsiteY15" fmla="*/ 1101033 h 1101033"/>
              <a:gd name="connsiteX16" fmla="*/ 308190 w 3831772"/>
              <a:gd name="connsiteY16" fmla="*/ 1101033 h 1101033"/>
              <a:gd name="connsiteX17" fmla="*/ 0 w 3831772"/>
              <a:gd name="connsiteY17" fmla="*/ 792843 h 1101033"/>
              <a:gd name="connsiteX18" fmla="*/ 0 w 3831772"/>
              <a:gd name="connsiteY18" fmla="*/ 308190 h 110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31772" h="1101033" fill="none" extrusionOk="0">
                <a:moveTo>
                  <a:pt x="0" y="308190"/>
                </a:moveTo>
                <a:cubicBezTo>
                  <a:pt x="37650" y="144072"/>
                  <a:pt x="162032" y="-13658"/>
                  <a:pt x="308190" y="0"/>
                </a:cubicBezTo>
                <a:cubicBezTo>
                  <a:pt x="549718" y="-55793"/>
                  <a:pt x="684070" y="22433"/>
                  <a:pt x="811935" y="0"/>
                </a:cubicBezTo>
                <a:cubicBezTo>
                  <a:pt x="939800" y="-22433"/>
                  <a:pt x="1120415" y="60342"/>
                  <a:pt x="1412141" y="0"/>
                </a:cubicBezTo>
                <a:cubicBezTo>
                  <a:pt x="1703867" y="-60342"/>
                  <a:pt x="1795108" y="47298"/>
                  <a:pt x="1915886" y="0"/>
                </a:cubicBezTo>
                <a:cubicBezTo>
                  <a:pt x="2036665" y="-47298"/>
                  <a:pt x="2247488" y="56861"/>
                  <a:pt x="2419631" y="0"/>
                </a:cubicBezTo>
                <a:cubicBezTo>
                  <a:pt x="2591774" y="-56861"/>
                  <a:pt x="2744365" y="64570"/>
                  <a:pt x="3019837" y="0"/>
                </a:cubicBezTo>
                <a:cubicBezTo>
                  <a:pt x="3295309" y="-64570"/>
                  <a:pt x="3285891" y="26427"/>
                  <a:pt x="3523582" y="0"/>
                </a:cubicBezTo>
                <a:cubicBezTo>
                  <a:pt x="3680601" y="-29828"/>
                  <a:pt x="3817678" y="185195"/>
                  <a:pt x="3831772" y="308190"/>
                </a:cubicBezTo>
                <a:cubicBezTo>
                  <a:pt x="3832426" y="461041"/>
                  <a:pt x="3825136" y="552602"/>
                  <a:pt x="3831772" y="792843"/>
                </a:cubicBezTo>
                <a:cubicBezTo>
                  <a:pt x="3821897" y="969853"/>
                  <a:pt x="3710173" y="1124595"/>
                  <a:pt x="3523582" y="1101033"/>
                </a:cubicBezTo>
                <a:cubicBezTo>
                  <a:pt x="3376440" y="1136466"/>
                  <a:pt x="3186930" y="1080448"/>
                  <a:pt x="3084145" y="1101033"/>
                </a:cubicBezTo>
                <a:cubicBezTo>
                  <a:pt x="2981360" y="1121618"/>
                  <a:pt x="2699556" y="1073145"/>
                  <a:pt x="2580400" y="1101033"/>
                </a:cubicBezTo>
                <a:cubicBezTo>
                  <a:pt x="2461245" y="1128921"/>
                  <a:pt x="2198811" y="1095289"/>
                  <a:pt x="1980194" y="1101033"/>
                </a:cubicBezTo>
                <a:cubicBezTo>
                  <a:pt x="1761577" y="1106777"/>
                  <a:pt x="1685454" y="1085009"/>
                  <a:pt x="1444295" y="1101033"/>
                </a:cubicBezTo>
                <a:cubicBezTo>
                  <a:pt x="1203136" y="1117057"/>
                  <a:pt x="1069682" y="1055920"/>
                  <a:pt x="908397" y="1101033"/>
                </a:cubicBezTo>
                <a:cubicBezTo>
                  <a:pt x="747112" y="1146146"/>
                  <a:pt x="471579" y="1030629"/>
                  <a:pt x="308190" y="1101033"/>
                </a:cubicBezTo>
                <a:cubicBezTo>
                  <a:pt x="101041" y="1108843"/>
                  <a:pt x="-34680" y="935218"/>
                  <a:pt x="0" y="792843"/>
                </a:cubicBezTo>
                <a:cubicBezTo>
                  <a:pt x="-4960" y="578816"/>
                  <a:pt x="23462" y="460801"/>
                  <a:pt x="0" y="308190"/>
                </a:cubicBezTo>
                <a:close/>
              </a:path>
              <a:path w="3831772" h="1101033" stroke="0" extrusionOk="0">
                <a:moveTo>
                  <a:pt x="0" y="308190"/>
                </a:moveTo>
                <a:cubicBezTo>
                  <a:pt x="-17055" y="114844"/>
                  <a:pt x="120075" y="25002"/>
                  <a:pt x="308190" y="0"/>
                </a:cubicBezTo>
                <a:cubicBezTo>
                  <a:pt x="557907" y="-43803"/>
                  <a:pt x="685492" y="12831"/>
                  <a:pt x="844089" y="0"/>
                </a:cubicBezTo>
                <a:cubicBezTo>
                  <a:pt x="1002686" y="-12831"/>
                  <a:pt x="1155573" y="40213"/>
                  <a:pt x="1283526" y="0"/>
                </a:cubicBezTo>
                <a:cubicBezTo>
                  <a:pt x="1411479" y="-40213"/>
                  <a:pt x="1640475" y="54710"/>
                  <a:pt x="1755116" y="0"/>
                </a:cubicBezTo>
                <a:cubicBezTo>
                  <a:pt x="1869757" y="-54710"/>
                  <a:pt x="2143425" y="42344"/>
                  <a:pt x="2323169" y="0"/>
                </a:cubicBezTo>
                <a:cubicBezTo>
                  <a:pt x="2502913" y="-42344"/>
                  <a:pt x="2667407" y="24648"/>
                  <a:pt x="2923375" y="0"/>
                </a:cubicBezTo>
                <a:cubicBezTo>
                  <a:pt x="3179343" y="-24648"/>
                  <a:pt x="3346212" y="16317"/>
                  <a:pt x="3523582" y="0"/>
                </a:cubicBezTo>
                <a:cubicBezTo>
                  <a:pt x="3677099" y="43127"/>
                  <a:pt x="3841805" y="132322"/>
                  <a:pt x="3831772" y="308190"/>
                </a:cubicBezTo>
                <a:cubicBezTo>
                  <a:pt x="3876616" y="448965"/>
                  <a:pt x="3786923" y="660926"/>
                  <a:pt x="3831772" y="792843"/>
                </a:cubicBezTo>
                <a:cubicBezTo>
                  <a:pt x="3850535" y="976150"/>
                  <a:pt x="3699057" y="1052478"/>
                  <a:pt x="3523582" y="1101033"/>
                </a:cubicBezTo>
                <a:cubicBezTo>
                  <a:pt x="3408084" y="1143683"/>
                  <a:pt x="3191874" y="1083470"/>
                  <a:pt x="2955529" y="1101033"/>
                </a:cubicBezTo>
                <a:cubicBezTo>
                  <a:pt x="2719184" y="1118596"/>
                  <a:pt x="2714961" y="1064242"/>
                  <a:pt x="2483939" y="1101033"/>
                </a:cubicBezTo>
                <a:cubicBezTo>
                  <a:pt x="2252917" y="1137824"/>
                  <a:pt x="2242805" y="1047269"/>
                  <a:pt x="2012348" y="1101033"/>
                </a:cubicBezTo>
                <a:cubicBezTo>
                  <a:pt x="1781891" y="1154797"/>
                  <a:pt x="1577521" y="1097858"/>
                  <a:pt x="1444295" y="1101033"/>
                </a:cubicBezTo>
                <a:cubicBezTo>
                  <a:pt x="1311069" y="1104208"/>
                  <a:pt x="1001285" y="1057788"/>
                  <a:pt x="876243" y="1101033"/>
                </a:cubicBezTo>
                <a:cubicBezTo>
                  <a:pt x="751201" y="1144278"/>
                  <a:pt x="516288" y="1035715"/>
                  <a:pt x="308190" y="1101033"/>
                </a:cubicBezTo>
                <a:cubicBezTo>
                  <a:pt x="167737" y="1123982"/>
                  <a:pt x="-47431" y="971733"/>
                  <a:pt x="0" y="792843"/>
                </a:cubicBezTo>
                <a:cubicBezTo>
                  <a:pt x="-39591" y="629805"/>
                  <a:pt x="22603" y="474967"/>
                  <a:pt x="0" y="308190"/>
                </a:cubicBezTo>
                <a:close/>
              </a:path>
            </a:pathLst>
          </a:custGeom>
          <a:solidFill>
            <a:srgbClr val="FEEFCE"/>
          </a:solidFill>
          <a:ln w="38100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Huế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0DB8C6-F4ED-7CE5-A2D9-5A2AD4EBE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25500"/>
            <a:ext cx="7658100" cy="43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78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E1A67-4A18-E6BF-E0EA-1CE2D8F2B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4713C1-74BC-A406-5499-DD20A6AC3B9C}"/>
              </a:ext>
            </a:extLst>
          </p:cNvPr>
          <p:cNvSpPr/>
          <p:nvPr/>
        </p:nvSpPr>
        <p:spPr>
          <a:xfrm>
            <a:off x="4180114" y="5040420"/>
            <a:ext cx="3831772" cy="1101033"/>
          </a:xfrm>
          <a:custGeom>
            <a:avLst/>
            <a:gdLst>
              <a:gd name="connsiteX0" fmla="*/ 0 w 3831772"/>
              <a:gd name="connsiteY0" fmla="*/ 308190 h 1101033"/>
              <a:gd name="connsiteX1" fmla="*/ 308190 w 3831772"/>
              <a:gd name="connsiteY1" fmla="*/ 0 h 1101033"/>
              <a:gd name="connsiteX2" fmla="*/ 811935 w 3831772"/>
              <a:gd name="connsiteY2" fmla="*/ 0 h 1101033"/>
              <a:gd name="connsiteX3" fmla="*/ 1412141 w 3831772"/>
              <a:gd name="connsiteY3" fmla="*/ 0 h 1101033"/>
              <a:gd name="connsiteX4" fmla="*/ 1915886 w 3831772"/>
              <a:gd name="connsiteY4" fmla="*/ 0 h 1101033"/>
              <a:gd name="connsiteX5" fmla="*/ 2419631 w 3831772"/>
              <a:gd name="connsiteY5" fmla="*/ 0 h 1101033"/>
              <a:gd name="connsiteX6" fmla="*/ 3019837 w 3831772"/>
              <a:gd name="connsiteY6" fmla="*/ 0 h 1101033"/>
              <a:gd name="connsiteX7" fmla="*/ 3523582 w 3831772"/>
              <a:gd name="connsiteY7" fmla="*/ 0 h 1101033"/>
              <a:gd name="connsiteX8" fmla="*/ 3831772 w 3831772"/>
              <a:gd name="connsiteY8" fmla="*/ 308190 h 1101033"/>
              <a:gd name="connsiteX9" fmla="*/ 3831772 w 3831772"/>
              <a:gd name="connsiteY9" fmla="*/ 792843 h 1101033"/>
              <a:gd name="connsiteX10" fmla="*/ 3523582 w 3831772"/>
              <a:gd name="connsiteY10" fmla="*/ 1101033 h 1101033"/>
              <a:gd name="connsiteX11" fmla="*/ 3084145 w 3831772"/>
              <a:gd name="connsiteY11" fmla="*/ 1101033 h 1101033"/>
              <a:gd name="connsiteX12" fmla="*/ 2580400 w 3831772"/>
              <a:gd name="connsiteY12" fmla="*/ 1101033 h 1101033"/>
              <a:gd name="connsiteX13" fmla="*/ 1980194 w 3831772"/>
              <a:gd name="connsiteY13" fmla="*/ 1101033 h 1101033"/>
              <a:gd name="connsiteX14" fmla="*/ 1444295 w 3831772"/>
              <a:gd name="connsiteY14" fmla="*/ 1101033 h 1101033"/>
              <a:gd name="connsiteX15" fmla="*/ 908397 w 3831772"/>
              <a:gd name="connsiteY15" fmla="*/ 1101033 h 1101033"/>
              <a:gd name="connsiteX16" fmla="*/ 308190 w 3831772"/>
              <a:gd name="connsiteY16" fmla="*/ 1101033 h 1101033"/>
              <a:gd name="connsiteX17" fmla="*/ 0 w 3831772"/>
              <a:gd name="connsiteY17" fmla="*/ 792843 h 1101033"/>
              <a:gd name="connsiteX18" fmla="*/ 0 w 3831772"/>
              <a:gd name="connsiteY18" fmla="*/ 308190 h 1101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31772" h="1101033" fill="none" extrusionOk="0">
                <a:moveTo>
                  <a:pt x="0" y="308190"/>
                </a:moveTo>
                <a:cubicBezTo>
                  <a:pt x="37650" y="144072"/>
                  <a:pt x="162032" y="-13658"/>
                  <a:pt x="308190" y="0"/>
                </a:cubicBezTo>
                <a:cubicBezTo>
                  <a:pt x="549718" y="-55793"/>
                  <a:pt x="684070" y="22433"/>
                  <a:pt x="811935" y="0"/>
                </a:cubicBezTo>
                <a:cubicBezTo>
                  <a:pt x="939800" y="-22433"/>
                  <a:pt x="1120415" y="60342"/>
                  <a:pt x="1412141" y="0"/>
                </a:cubicBezTo>
                <a:cubicBezTo>
                  <a:pt x="1703867" y="-60342"/>
                  <a:pt x="1795108" y="47298"/>
                  <a:pt x="1915886" y="0"/>
                </a:cubicBezTo>
                <a:cubicBezTo>
                  <a:pt x="2036665" y="-47298"/>
                  <a:pt x="2247488" y="56861"/>
                  <a:pt x="2419631" y="0"/>
                </a:cubicBezTo>
                <a:cubicBezTo>
                  <a:pt x="2591774" y="-56861"/>
                  <a:pt x="2744365" y="64570"/>
                  <a:pt x="3019837" y="0"/>
                </a:cubicBezTo>
                <a:cubicBezTo>
                  <a:pt x="3295309" y="-64570"/>
                  <a:pt x="3285891" y="26427"/>
                  <a:pt x="3523582" y="0"/>
                </a:cubicBezTo>
                <a:cubicBezTo>
                  <a:pt x="3680601" y="-29828"/>
                  <a:pt x="3817678" y="185195"/>
                  <a:pt x="3831772" y="308190"/>
                </a:cubicBezTo>
                <a:cubicBezTo>
                  <a:pt x="3832426" y="461041"/>
                  <a:pt x="3825136" y="552602"/>
                  <a:pt x="3831772" y="792843"/>
                </a:cubicBezTo>
                <a:cubicBezTo>
                  <a:pt x="3821897" y="969853"/>
                  <a:pt x="3710173" y="1124595"/>
                  <a:pt x="3523582" y="1101033"/>
                </a:cubicBezTo>
                <a:cubicBezTo>
                  <a:pt x="3376440" y="1136466"/>
                  <a:pt x="3186930" y="1080448"/>
                  <a:pt x="3084145" y="1101033"/>
                </a:cubicBezTo>
                <a:cubicBezTo>
                  <a:pt x="2981360" y="1121618"/>
                  <a:pt x="2699556" y="1073145"/>
                  <a:pt x="2580400" y="1101033"/>
                </a:cubicBezTo>
                <a:cubicBezTo>
                  <a:pt x="2461245" y="1128921"/>
                  <a:pt x="2198811" y="1095289"/>
                  <a:pt x="1980194" y="1101033"/>
                </a:cubicBezTo>
                <a:cubicBezTo>
                  <a:pt x="1761577" y="1106777"/>
                  <a:pt x="1685454" y="1085009"/>
                  <a:pt x="1444295" y="1101033"/>
                </a:cubicBezTo>
                <a:cubicBezTo>
                  <a:pt x="1203136" y="1117057"/>
                  <a:pt x="1069682" y="1055920"/>
                  <a:pt x="908397" y="1101033"/>
                </a:cubicBezTo>
                <a:cubicBezTo>
                  <a:pt x="747112" y="1146146"/>
                  <a:pt x="471579" y="1030629"/>
                  <a:pt x="308190" y="1101033"/>
                </a:cubicBezTo>
                <a:cubicBezTo>
                  <a:pt x="101041" y="1108843"/>
                  <a:pt x="-34680" y="935218"/>
                  <a:pt x="0" y="792843"/>
                </a:cubicBezTo>
                <a:cubicBezTo>
                  <a:pt x="-4960" y="578816"/>
                  <a:pt x="23462" y="460801"/>
                  <a:pt x="0" y="308190"/>
                </a:cubicBezTo>
                <a:close/>
              </a:path>
              <a:path w="3831772" h="1101033" stroke="0" extrusionOk="0">
                <a:moveTo>
                  <a:pt x="0" y="308190"/>
                </a:moveTo>
                <a:cubicBezTo>
                  <a:pt x="-17055" y="114844"/>
                  <a:pt x="120075" y="25002"/>
                  <a:pt x="308190" y="0"/>
                </a:cubicBezTo>
                <a:cubicBezTo>
                  <a:pt x="557907" y="-43803"/>
                  <a:pt x="685492" y="12831"/>
                  <a:pt x="844089" y="0"/>
                </a:cubicBezTo>
                <a:cubicBezTo>
                  <a:pt x="1002686" y="-12831"/>
                  <a:pt x="1155573" y="40213"/>
                  <a:pt x="1283526" y="0"/>
                </a:cubicBezTo>
                <a:cubicBezTo>
                  <a:pt x="1411479" y="-40213"/>
                  <a:pt x="1640475" y="54710"/>
                  <a:pt x="1755116" y="0"/>
                </a:cubicBezTo>
                <a:cubicBezTo>
                  <a:pt x="1869757" y="-54710"/>
                  <a:pt x="2143425" y="42344"/>
                  <a:pt x="2323169" y="0"/>
                </a:cubicBezTo>
                <a:cubicBezTo>
                  <a:pt x="2502913" y="-42344"/>
                  <a:pt x="2667407" y="24648"/>
                  <a:pt x="2923375" y="0"/>
                </a:cubicBezTo>
                <a:cubicBezTo>
                  <a:pt x="3179343" y="-24648"/>
                  <a:pt x="3346212" y="16317"/>
                  <a:pt x="3523582" y="0"/>
                </a:cubicBezTo>
                <a:cubicBezTo>
                  <a:pt x="3677099" y="43127"/>
                  <a:pt x="3841805" y="132322"/>
                  <a:pt x="3831772" y="308190"/>
                </a:cubicBezTo>
                <a:cubicBezTo>
                  <a:pt x="3876616" y="448965"/>
                  <a:pt x="3786923" y="660926"/>
                  <a:pt x="3831772" y="792843"/>
                </a:cubicBezTo>
                <a:cubicBezTo>
                  <a:pt x="3850535" y="976150"/>
                  <a:pt x="3699057" y="1052478"/>
                  <a:pt x="3523582" y="1101033"/>
                </a:cubicBezTo>
                <a:cubicBezTo>
                  <a:pt x="3408084" y="1143683"/>
                  <a:pt x="3191874" y="1083470"/>
                  <a:pt x="2955529" y="1101033"/>
                </a:cubicBezTo>
                <a:cubicBezTo>
                  <a:pt x="2719184" y="1118596"/>
                  <a:pt x="2714961" y="1064242"/>
                  <a:pt x="2483939" y="1101033"/>
                </a:cubicBezTo>
                <a:cubicBezTo>
                  <a:pt x="2252917" y="1137824"/>
                  <a:pt x="2242805" y="1047269"/>
                  <a:pt x="2012348" y="1101033"/>
                </a:cubicBezTo>
                <a:cubicBezTo>
                  <a:pt x="1781891" y="1154797"/>
                  <a:pt x="1577521" y="1097858"/>
                  <a:pt x="1444295" y="1101033"/>
                </a:cubicBezTo>
                <a:cubicBezTo>
                  <a:pt x="1311069" y="1104208"/>
                  <a:pt x="1001285" y="1057788"/>
                  <a:pt x="876243" y="1101033"/>
                </a:cubicBezTo>
                <a:cubicBezTo>
                  <a:pt x="751201" y="1144278"/>
                  <a:pt x="516288" y="1035715"/>
                  <a:pt x="308190" y="1101033"/>
                </a:cubicBezTo>
                <a:cubicBezTo>
                  <a:pt x="167737" y="1123982"/>
                  <a:pt x="-47431" y="971733"/>
                  <a:pt x="0" y="792843"/>
                </a:cubicBezTo>
                <a:cubicBezTo>
                  <a:pt x="-39591" y="629805"/>
                  <a:pt x="22603" y="474967"/>
                  <a:pt x="0" y="308190"/>
                </a:cubicBezTo>
                <a:close/>
              </a:path>
            </a:pathLst>
          </a:custGeom>
          <a:solidFill>
            <a:srgbClr val="FEEFCE"/>
          </a:solidFill>
          <a:ln w="38100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huơ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9A4487A-3977-8270-8959-B7DD6F2B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6" t="62103" r="40045" b="14403"/>
          <a:stretch>
            <a:fillRect/>
          </a:stretch>
        </p:blipFill>
        <p:spPr>
          <a:xfrm>
            <a:off x="616857" y="1295946"/>
            <a:ext cx="4572000" cy="355773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40E4A-EA02-0B57-7C30-2C7ED0EB4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716547"/>
            <a:ext cx="5794304" cy="413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384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2B766-DF9D-BC5D-4059-11AA4757A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: Rounded Corners 340">
            <a:extLst>
              <a:ext uri="{FF2B5EF4-FFF2-40B4-BE49-F238E27FC236}">
                <a16:creationId xmlns:a16="http://schemas.microsoft.com/office/drawing/2014/main" id="{267071F2-3DF6-4C82-DA9E-3E91462293E7}"/>
              </a:ext>
            </a:extLst>
          </p:cNvPr>
          <p:cNvSpPr/>
          <p:nvPr/>
        </p:nvSpPr>
        <p:spPr>
          <a:xfrm>
            <a:off x="970157" y="643680"/>
            <a:ext cx="10095097" cy="1299582"/>
          </a:xfrm>
          <a:custGeom>
            <a:avLst/>
            <a:gdLst>
              <a:gd name="connsiteX0" fmla="*/ 0 w 10095097"/>
              <a:gd name="connsiteY0" fmla="*/ 363766 h 1299582"/>
              <a:gd name="connsiteX1" fmla="*/ 363766 w 10095097"/>
              <a:gd name="connsiteY1" fmla="*/ 0 h 1299582"/>
              <a:gd name="connsiteX2" fmla="*/ 668212 w 10095097"/>
              <a:gd name="connsiteY2" fmla="*/ 0 h 1299582"/>
              <a:gd name="connsiteX3" fmla="*/ 1066333 w 10095097"/>
              <a:gd name="connsiteY3" fmla="*/ 0 h 1299582"/>
              <a:gd name="connsiteX4" fmla="*/ 1464455 w 10095097"/>
              <a:gd name="connsiteY4" fmla="*/ 0 h 1299582"/>
              <a:gd name="connsiteX5" fmla="*/ 1768901 w 10095097"/>
              <a:gd name="connsiteY5" fmla="*/ 0 h 1299582"/>
              <a:gd name="connsiteX6" fmla="*/ 2448049 w 10095097"/>
              <a:gd name="connsiteY6" fmla="*/ 0 h 1299582"/>
              <a:gd name="connsiteX7" fmla="*/ 3220873 w 10095097"/>
              <a:gd name="connsiteY7" fmla="*/ 0 h 1299582"/>
              <a:gd name="connsiteX8" fmla="*/ 3712670 w 10095097"/>
              <a:gd name="connsiteY8" fmla="*/ 0 h 1299582"/>
              <a:gd name="connsiteX9" fmla="*/ 4485495 w 10095097"/>
              <a:gd name="connsiteY9" fmla="*/ 0 h 1299582"/>
              <a:gd name="connsiteX10" fmla="*/ 5258319 w 10095097"/>
              <a:gd name="connsiteY10" fmla="*/ 0 h 1299582"/>
              <a:gd name="connsiteX11" fmla="*/ 5843792 w 10095097"/>
              <a:gd name="connsiteY11" fmla="*/ 0 h 1299582"/>
              <a:gd name="connsiteX12" fmla="*/ 6522940 w 10095097"/>
              <a:gd name="connsiteY12" fmla="*/ 0 h 1299582"/>
              <a:gd name="connsiteX13" fmla="*/ 6921061 w 10095097"/>
              <a:gd name="connsiteY13" fmla="*/ 0 h 1299582"/>
              <a:gd name="connsiteX14" fmla="*/ 7693886 w 10095097"/>
              <a:gd name="connsiteY14" fmla="*/ 0 h 1299582"/>
              <a:gd name="connsiteX15" fmla="*/ 8092007 w 10095097"/>
              <a:gd name="connsiteY15" fmla="*/ 0 h 1299582"/>
              <a:gd name="connsiteX16" fmla="*/ 8864831 w 10095097"/>
              <a:gd name="connsiteY16" fmla="*/ 0 h 1299582"/>
              <a:gd name="connsiteX17" fmla="*/ 9731331 w 10095097"/>
              <a:gd name="connsiteY17" fmla="*/ 0 h 1299582"/>
              <a:gd name="connsiteX18" fmla="*/ 10095097 w 10095097"/>
              <a:gd name="connsiteY18" fmla="*/ 363766 h 1299582"/>
              <a:gd name="connsiteX19" fmla="*/ 10095097 w 10095097"/>
              <a:gd name="connsiteY19" fmla="*/ 935816 h 1299582"/>
              <a:gd name="connsiteX20" fmla="*/ 9731331 w 10095097"/>
              <a:gd name="connsiteY20" fmla="*/ 1299582 h 1299582"/>
              <a:gd name="connsiteX21" fmla="*/ 9052183 w 10095097"/>
              <a:gd name="connsiteY21" fmla="*/ 1299582 h 1299582"/>
              <a:gd name="connsiteX22" fmla="*/ 8279358 w 10095097"/>
              <a:gd name="connsiteY22" fmla="*/ 1299582 h 1299582"/>
              <a:gd name="connsiteX23" fmla="*/ 7974913 w 10095097"/>
              <a:gd name="connsiteY23" fmla="*/ 1299582 h 1299582"/>
              <a:gd name="connsiteX24" fmla="*/ 7202088 w 10095097"/>
              <a:gd name="connsiteY24" fmla="*/ 1299582 h 1299582"/>
              <a:gd name="connsiteX25" fmla="*/ 6897643 w 10095097"/>
              <a:gd name="connsiteY25" fmla="*/ 1299582 h 1299582"/>
              <a:gd name="connsiteX26" fmla="*/ 6499521 w 10095097"/>
              <a:gd name="connsiteY26" fmla="*/ 1299582 h 1299582"/>
              <a:gd name="connsiteX27" fmla="*/ 6007724 w 10095097"/>
              <a:gd name="connsiteY27" fmla="*/ 1299582 h 1299582"/>
              <a:gd name="connsiteX28" fmla="*/ 5703278 w 10095097"/>
              <a:gd name="connsiteY28" fmla="*/ 1299582 h 1299582"/>
              <a:gd name="connsiteX29" fmla="*/ 4930454 w 10095097"/>
              <a:gd name="connsiteY29" fmla="*/ 1299582 h 1299582"/>
              <a:gd name="connsiteX30" fmla="*/ 4532332 w 10095097"/>
              <a:gd name="connsiteY30" fmla="*/ 1299582 h 1299582"/>
              <a:gd name="connsiteX31" fmla="*/ 3853184 w 10095097"/>
              <a:gd name="connsiteY31" fmla="*/ 1299582 h 1299582"/>
              <a:gd name="connsiteX32" fmla="*/ 3174036 w 10095097"/>
              <a:gd name="connsiteY32" fmla="*/ 1299582 h 1299582"/>
              <a:gd name="connsiteX33" fmla="*/ 2775914 w 10095097"/>
              <a:gd name="connsiteY33" fmla="*/ 1299582 h 1299582"/>
              <a:gd name="connsiteX34" fmla="*/ 2096766 w 10095097"/>
              <a:gd name="connsiteY34" fmla="*/ 1299582 h 1299582"/>
              <a:gd name="connsiteX35" fmla="*/ 1698644 w 10095097"/>
              <a:gd name="connsiteY35" fmla="*/ 1299582 h 1299582"/>
              <a:gd name="connsiteX36" fmla="*/ 1300523 w 10095097"/>
              <a:gd name="connsiteY36" fmla="*/ 1299582 h 1299582"/>
              <a:gd name="connsiteX37" fmla="*/ 363766 w 10095097"/>
              <a:gd name="connsiteY37" fmla="*/ 1299582 h 1299582"/>
              <a:gd name="connsiteX38" fmla="*/ 0 w 10095097"/>
              <a:gd name="connsiteY38" fmla="*/ 935816 h 1299582"/>
              <a:gd name="connsiteX39" fmla="*/ 0 w 10095097"/>
              <a:gd name="connsiteY39" fmla="*/ 363766 h 129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095097" h="1299582" fill="none" extrusionOk="0">
                <a:moveTo>
                  <a:pt x="0" y="363766"/>
                </a:moveTo>
                <a:cubicBezTo>
                  <a:pt x="27725" y="209282"/>
                  <a:pt x="172427" y="-23673"/>
                  <a:pt x="363766" y="0"/>
                </a:cubicBezTo>
                <a:cubicBezTo>
                  <a:pt x="443893" y="-3763"/>
                  <a:pt x="572506" y="28223"/>
                  <a:pt x="668212" y="0"/>
                </a:cubicBezTo>
                <a:cubicBezTo>
                  <a:pt x="763918" y="-28223"/>
                  <a:pt x="941253" y="20792"/>
                  <a:pt x="1066333" y="0"/>
                </a:cubicBezTo>
                <a:cubicBezTo>
                  <a:pt x="1191413" y="-20792"/>
                  <a:pt x="1302655" y="19683"/>
                  <a:pt x="1464455" y="0"/>
                </a:cubicBezTo>
                <a:cubicBezTo>
                  <a:pt x="1626255" y="-19683"/>
                  <a:pt x="1633410" y="25642"/>
                  <a:pt x="1768901" y="0"/>
                </a:cubicBezTo>
                <a:cubicBezTo>
                  <a:pt x="1904392" y="-25642"/>
                  <a:pt x="2118018" y="59847"/>
                  <a:pt x="2448049" y="0"/>
                </a:cubicBezTo>
                <a:cubicBezTo>
                  <a:pt x="2778080" y="-59847"/>
                  <a:pt x="2920177" y="80831"/>
                  <a:pt x="3220873" y="0"/>
                </a:cubicBezTo>
                <a:cubicBezTo>
                  <a:pt x="3521569" y="-80831"/>
                  <a:pt x="3556833" y="54483"/>
                  <a:pt x="3712670" y="0"/>
                </a:cubicBezTo>
                <a:cubicBezTo>
                  <a:pt x="3868507" y="-54483"/>
                  <a:pt x="4329640" y="49240"/>
                  <a:pt x="4485495" y="0"/>
                </a:cubicBezTo>
                <a:cubicBezTo>
                  <a:pt x="4641350" y="-49240"/>
                  <a:pt x="5062360" y="69557"/>
                  <a:pt x="5258319" y="0"/>
                </a:cubicBezTo>
                <a:cubicBezTo>
                  <a:pt x="5454278" y="-69557"/>
                  <a:pt x="5621411" y="8863"/>
                  <a:pt x="5843792" y="0"/>
                </a:cubicBezTo>
                <a:cubicBezTo>
                  <a:pt x="6066173" y="-8863"/>
                  <a:pt x="6192763" y="67373"/>
                  <a:pt x="6522940" y="0"/>
                </a:cubicBezTo>
                <a:cubicBezTo>
                  <a:pt x="6853117" y="-67373"/>
                  <a:pt x="6726043" y="8185"/>
                  <a:pt x="6921061" y="0"/>
                </a:cubicBezTo>
                <a:cubicBezTo>
                  <a:pt x="7116079" y="-8185"/>
                  <a:pt x="7441693" y="21357"/>
                  <a:pt x="7693886" y="0"/>
                </a:cubicBezTo>
                <a:cubicBezTo>
                  <a:pt x="7946079" y="-21357"/>
                  <a:pt x="8003136" y="31095"/>
                  <a:pt x="8092007" y="0"/>
                </a:cubicBezTo>
                <a:cubicBezTo>
                  <a:pt x="8180878" y="-31095"/>
                  <a:pt x="8545997" y="87661"/>
                  <a:pt x="8864831" y="0"/>
                </a:cubicBezTo>
                <a:cubicBezTo>
                  <a:pt x="9183665" y="-87661"/>
                  <a:pt x="9537444" y="556"/>
                  <a:pt x="9731331" y="0"/>
                </a:cubicBezTo>
                <a:cubicBezTo>
                  <a:pt x="9944206" y="-6251"/>
                  <a:pt x="10067625" y="162294"/>
                  <a:pt x="10095097" y="363766"/>
                </a:cubicBezTo>
                <a:cubicBezTo>
                  <a:pt x="10125587" y="601608"/>
                  <a:pt x="10091345" y="795460"/>
                  <a:pt x="10095097" y="935816"/>
                </a:cubicBezTo>
                <a:cubicBezTo>
                  <a:pt x="10104176" y="1154096"/>
                  <a:pt x="9940393" y="1327062"/>
                  <a:pt x="9731331" y="1299582"/>
                </a:cubicBezTo>
                <a:cubicBezTo>
                  <a:pt x="9402023" y="1363227"/>
                  <a:pt x="9300084" y="1244278"/>
                  <a:pt x="9052183" y="1299582"/>
                </a:cubicBezTo>
                <a:cubicBezTo>
                  <a:pt x="8804282" y="1354886"/>
                  <a:pt x="8547499" y="1233572"/>
                  <a:pt x="8279358" y="1299582"/>
                </a:cubicBezTo>
                <a:cubicBezTo>
                  <a:pt x="8011217" y="1365592"/>
                  <a:pt x="8126835" y="1296978"/>
                  <a:pt x="7974913" y="1299582"/>
                </a:cubicBezTo>
                <a:cubicBezTo>
                  <a:pt x="7822991" y="1302186"/>
                  <a:pt x="7469045" y="1290835"/>
                  <a:pt x="7202088" y="1299582"/>
                </a:cubicBezTo>
                <a:cubicBezTo>
                  <a:pt x="6935132" y="1308329"/>
                  <a:pt x="7041439" y="1288066"/>
                  <a:pt x="6897643" y="1299582"/>
                </a:cubicBezTo>
                <a:cubicBezTo>
                  <a:pt x="6753847" y="1311098"/>
                  <a:pt x="6588187" y="1252116"/>
                  <a:pt x="6499521" y="1299582"/>
                </a:cubicBezTo>
                <a:cubicBezTo>
                  <a:pt x="6410855" y="1347048"/>
                  <a:pt x="6156619" y="1291880"/>
                  <a:pt x="6007724" y="1299582"/>
                </a:cubicBezTo>
                <a:cubicBezTo>
                  <a:pt x="5858829" y="1307284"/>
                  <a:pt x="5845087" y="1276038"/>
                  <a:pt x="5703278" y="1299582"/>
                </a:cubicBezTo>
                <a:cubicBezTo>
                  <a:pt x="5561469" y="1323126"/>
                  <a:pt x="5105147" y="1279080"/>
                  <a:pt x="4930454" y="1299582"/>
                </a:cubicBezTo>
                <a:cubicBezTo>
                  <a:pt x="4755761" y="1320084"/>
                  <a:pt x="4665931" y="1289606"/>
                  <a:pt x="4532332" y="1299582"/>
                </a:cubicBezTo>
                <a:cubicBezTo>
                  <a:pt x="4398733" y="1309558"/>
                  <a:pt x="4186863" y="1237464"/>
                  <a:pt x="3853184" y="1299582"/>
                </a:cubicBezTo>
                <a:cubicBezTo>
                  <a:pt x="3519505" y="1361700"/>
                  <a:pt x="3419863" y="1296924"/>
                  <a:pt x="3174036" y="1299582"/>
                </a:cubicBezTo>
                <a:cubicBezTo>
                  <a:pt x="2928209" y="1302240"/>
                  <a:pt x="2857905" y="1274467"/>
                  <a:pt x="2775914" y="1299582"/>
                </a:cubicBezTo>
                <a:cubicBezTo>
                  <a:pt x="2693923" y="1324697"/>
                  <a:pt x="2319623" y="1253366"/>
                  <a:pt x="2096766" y="1299582"/>
                </a:cubicBezTo>
                <a:cubicBezTo>
                  <a:pt x="1873909" y="1345798"/>
                  <a:pt x="1868897" y="1296735"/>
                  <a:pt x="1698644" y="1299582"/>
                </a:cubicBezTo>
                <a:cubicBezTo>
                  <a:pt x="1528391" y="1302429"/>
                  <a:pt x="1478657" y="1264178"/>
                  <a:pt x="1300523" y="1299582"/>
                </a:cubicBezTo>
                <a:cubicBezTo>
                  <a:pt x="1122389" y="1334986"/>
                  <a:pt x="649732" y="1259937"/>
                  <a:pt x="363766" y="1299582"/>
                </a:cubicBezTo>
                <a:cubicBezTo>
                  <a:pt x="192589" y="1341755"/>
                  <a:pt x="-46806" y="1159401"/>
                  <a:pt x="0" y="935816"/>
                </a:cubicBezTo>
                <a:cubicBezTo>
                  <a:pt x="-34957" y="749347"/>
                  <a:pt x="51560" y="566326"/>
                  <a:pt x="0" y="363766"/>
                </a:cubicBezTo>
                <a:close/>
              </a:path>
              <a:path w="10095097" h="1299582" stroke="0" extrusionOk="0">
                <a:moveTo>
                  <a:pt x="0" y="363766"/>
                </a:moveTo>
                <a:cubicBezTo>
                  <a:pt x="-22898" y="131800"/>
                  <a:pt x="139389" y="32778"/>
                  <a:pt x="363766" y="0"/>
                </a:cubicBezTo>
                <a:cubicBezTo>
                  <a:pt x="490469" y="-41212"/>
                  <a:pt x="686830" y="12306"/>
                  <a:pt x="949239" y="0"/>
                </a:cubicBezTo>
                <a:cubicBezTo>
                  <a:pt x="1211648" y="-12306"/>
                  <a:pt x="1104169" y="8652"/>
                  <a:pt x="1253685" y="0"/>
                </a:cubicBezTo>
                <a:cubicBezTo>
                  <a:pt x="1403201" y="-8652"/>
                  <a:pt x="1487548" y="5280"/>
                  <a:pt x="1651806" y="0"/>
                </a:cubicBezTo>
                <a:cubicBezTo>
                  <a:pt x="1816064" y="-5280"/>
                  <a:pt x="2069652" y="74816"/>
                  <a:pt x="2330955" y="0"/>
                </a:cubicBezTo>
                <a:cubicBezTo>
                  <a:pt x="2592258" y="-74816"/>
                  <a:pt x="2935030" y="13527"/>
                  <a:pt x="3103779" y="0"/>
                </a:cubicBezTo>
                <a:cubicBezTo>
                  <a:pt x="3272528" y="-13527"/>
                  <a:pt x="3402027" y="30135"/>
                  <a:pt x="3501900" y="0"/>
                </a:cubicBezTo>
                <a:cubicBezTo>
                  <a:pt x="3601773" y="-30135"/>
                  <a:pt x="3870951" y="52330"/>
                  <a:pt x="4087373" y="0"/>
                </a:cubicBezTo>
                <a:cubicBezTo>
                  <a:pt x="4303795" y="-52330"/>
                  <a:pt x="4388810" y="62791"/>
                  <a:pt x="4672846" y="0"/>
                </a:cubicBezTo>
                <a:cubicBezTo>
                  <a:pt x="4956882" y="-62791"/>
                  <a:pt x="5013929" y="8831"/>
                  <a:pt x="5258319" y="0"/>
                </a:cubicBezTo>
                <a:cubicBezTo>
                  <a:pt x="5502709" y="-8831"/>
                  <a:pt x="5623186" y="11413"/>
                  <a:pt x="5750116" y="0"/>
                </a:cubicBezTo>
                <a:cubicBezTo>
                  <a:pt x="5877046" y="-11413"/>
                  <a:pt x="6051107" y="46880"/>
                  <a:pt x="6148237" y="0"/>
                </a:cubicBezTo>
                <a:cubicBezTo>
                  <a:pt x="6245367" y="-46880"/>
                  <a:pt x="6492754" y="76369"/>
                  <a:pt x="6827386" y="0"/>
                </a:cubicBezTo>
                <a:cubicBezTo>
                  <a:pt x="7162018" y="-76369"/>
                  <a:pt x="7035098" y="12402"/>
                  <a:pt x="7225507" y="0"/>
                </a:cubicBezTo>
                <a:cubicBezTo>
                  <a:pt x="7415916" y="-12402"/>
                  <a:pt x="7497265" y="35531"/>
                  <a:pt x="7623629" y="0"/>
                </a:cubicBezTo>
                <a:cubicBezTo>
                  <a:pt x="7749993" y="-35531"/>
                  <a:pt x="8079636" y="11106"/>
                  <a:pt x="8302777" y="0"/>
                </a:cubicBezTo>
                <a:cubicBezTo>
                  <a:pt x="8525918" y="-11106"/>
                  <a:pt x="8647861" y="20264"/>
                  <a:pt x="8981926" y="0"/>
                </a:cubicBezTo>
                <a:cubicBezTo>
                  <a:pt x="9315991" y="-20264"/>
                  <a:pt x="9564595" y="20589"/>
                  <a:pt x="9731331" y="0"/>
                </a:cubicBezTo>
                <a:cubicBezTo>
                  <a:pt x="9952679" y="15768"/>
                  <a:pt x="10040534" y="172850"/>
                  <a:pt x="10095097" y="363766"/>
                </a:cubicBezTo>
                <a:cubicBezTo>
                  <a:pt x="10155410" y="487170"/>
                  <a:pt x="10028867" y="766085"/>
                  <a:pt x="10095097" y="935816"/>
                </a:cubicBezTo>
                <a:cubicBezTo>
                  <a:pt x="10133058" y="1142859"/>
                  <a:pt x="9960219" y="1283689"/>
                  <a:pt x="9731331" y="1299582"/>
                </a:cubicBezTo>
                <a:cubicBezTo>
                  <a:pt x="9608368" y="1317362"/>
                  <a:pt x="9447960" y="1253755"/>
                  <a:pt x="9239534" y="1299582"/>
                </a:cubicBezTo>
                <a:cubicBezTo>
                  <a:pt x="9031108" y="1345409"/>
                  <a:pt x="8674317" y="1216920"/>
                  <a:pt x="8466710" y="1299582"/>
                </a:cubicBezTo>
                <a:cubicBezTo>
                  <a:pt x="8259103" y="1382244"/>
                  <a:pt x="8195811" y="1258012"/>
                  <a:pt x="7974913" y="1299582"/>
                </a:cubicBezTo>
                <a:cubicBezTo>
                  <a:pt x="7754015" y="1341152"/>
                  <a:pt x="7727239" y="1275430"/>
                  <a:pt x="7483115" y="1299582"/>
                </a:cubicBezTo>
                <a:cubicBezTo>
                  <a:pt x="7238991" y="1323734"/>
                  <a:pt x="7061873" y="1231743"/>
                  <a:pt x="6710291" y="1299582"/>
                </a:cubicBezTo>
                <a:cubicBezTo>
                  <a:pt x="6358709" y="1367421"/>
                  <a:pt x="6496495" y="1287911"/>
                  <a:pt x="6405845" y="1299582"/>
                </a:cubicBezTo>
                <a:cubicBezTo>
                  <a:pt x="6315195" y="1311253"/>
                  <a:pt x="5972295" y="1270092"/>
                  <a:pt x="5726697" y="1299582"/>
                </a:cubicBezTo>
                <a:cubicBezTo>
                  <a:pt x="5481099" y="1329072"/>
                  <a:pt x="5480454" y="1286225"/>
                  <a:pt x="5234900" y="1299582"/>
                </a:cubicBezTo>
                <a:cubicBezTo>
                  <a:pt x="4989346" y="1312939"/>
                  <a:pt x="4768922" y="1253096"/>
                  <a:pt x="4555751" y="1299582"/>
                </a:cubicBezTo>
                <a:cubicBezTo>
                  <a:pt x="4342580" y="1346068"/>
                  <a:pt x="4178884" y="1285254"/>
                  <a:pt x="3970279" y="1299582"/>
                </a:cubicBezTo>
                <a:cubicBezTo>
                  <a:pt x="3761674" y="1313910"/>
                  <a:pt x="3600698" y="1284798"/>
                  <a:pt x="3291130" y="1299582"/>
                </a:cubicBezTo>
                <a:cubicBezTo>
                  <a:pt x="2981562" y="1314366"/>
                  <a:pt x="2953799" y="1285986"/>
                  <a:pt x="2799333" y="1299582"/>
                </a:cubicBezTo>
                <a:cubicBezTo>
                  <a:pt x="2644867" y="1313178"/>
                  <a:pt x="2496402" y="1269556"/>
                  <a:pt x="2307536" y="1299582"/>
                </a:cubicBezTo>
                <a:cubicBezTo>
                  <a:pt x="2118670" y="1329608"/>
                  <a:pt x="1793898" y="1239690"/>
                  <a:pt x="1534712" y="1299582"/>
                </a:cubicBezTo>
                <a:cubicBezTo>
                  <a:pt x="1275526" y="1359474"/>
                  <a:pt x="1089418" y="1294666"/>
                  <a:pt x="949239" y="1299582"/>
                </a:cubicBezTo>
                <a:cubicBezTo>
                  <a:pt x="809060" y="1304498"/>
                  <a:pt x="521032" y="1250695"/>
                  <a:pt x="363766" y="1299582"/>
                </a:cubicBezTo>
                <a:cubicBezTo>
                  <a:pt x="148484" y="1289984"/>
                  <a:pt x="3621" y="1142738"/>
                  <a:pt x="0" y="935816"/>
                </a:cubicBezTo>
                <a:cubicBezTo>
                  <a:pt x="-4461" y="795640"/>
                  <a:pt x="21392" y="597589"/>
                  <a:pt x="0" y="363766"/>
                </a:cubicBezTo>
                <a:close/>
              </a:path>
            </a:pathLst>
          </a:custGeom>
          <a:solidFill>
            <a:srgbClr val="FFD9E0"/>
          </a:solidFill>
          <a:ln w="28575">
            <a:solidFill>
              <a:srgbClr val="FE7F9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vần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uê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vần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ươ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342" name="Picture 341">
            <a:extLst>
              <a:ext uri="{FF2B5EF4-FFF2-40B4-BE49-F238E27FC236}">
                <a16:creationId xmlns:a16="http://schemas.microsoft.com/office/drawing/2014/main" id="{62B2F9CC-0E45-C5CE-AE78-F403D0AD9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157" y="2255121"/>
            <a:ext cx="1052260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89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C0A1E-40E6-4823-B457-9F78790C7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46" y="616721"/>
            <a:ext cx="9352075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96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5C934-2296-FEF1-BC20-0CA5C97D7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5B2BCB-C865-4348-177E-814454BEB178}"/>
              </a:ext>
            </a:extLst>
          </p:cNvPr>
          <p:cNvSpPr/>
          <p:nvPr/>
        </p:nvSpPr>
        <p:spPr>
          <a:xfrm>
            <a:off x="549728" y="519221"/>
            <a:ext cx="6781814" cy="735558"/>
          </a:xfrm>
          <a:custGeom>
            <a:avLst/>
            <a:gdLst>
              <a:gd name="connsiteX0" fmla="*/ 0 w 6781814"/>
              <a:gd name="connsiteY0" fmla="*/ 205890 h 735558"/>
              <a:gd name="connsiteX1" fmla="*/ 205890 w 6781814"/>
              <a:gd name="connsiteY1" fmla="*/ 0 h 735558"/>
              <a:gd name="connsiteX2" fmla="*/ 593883 w 6781814"/>
              <a:gd name="connsiteY2" fmla="*/ 0 h 735558"/>
              <a:gd name="connsiteX3" fmla="*/ 1109277 w 6781814"/>
              <a:gd name="connsiteY3" fmla="*/ 0 h 735558"/>
              <a:gd name="connsiteX4" fmla="*/ 1624670 w 6781814"/>
              <a:gd name="connsiteY4" fmla="*/ 0 h 735558"/>
              <a:gd name="connsiteX5" fmla="*/ 2331165 w 6781814"/>
              <a:gd name="connsiteY5" fmla="*/ 0 h 735558"/>
              <a:gd name="connsiteX6" fmla="*/ 2910259 w 6781814"/>
              <a:gd name="connsiteY6" fmla="*/ 0 h 735558"/>
              <a:gd name="connsiteX7" fmla="*/ 3489353 w 6781814"/>
              <a:gd name="connsiteY7" fmla="*/ 0 h 735558"/>
              <a:gd name="connsiteX8" fmla="*/ 3877346 w 6781814"/>
              <a:gd name="connsiteY8" fmla="*/ 0 h 735558"/>
              <a:gd name="connsiteX9" fmla="*/ 4265339 w 6781814"/>
              <a:gd name="connsiteY9" fmla="*/ 0 h 735558"/>
              <a:gd name="connsiteX10" fmla="*/ 4844433 w 6781814"/>
              <a:gd name="connsiteY10" fmla="*/ 0 h 735558"/>
              <a:gd name="connsiteX11" fmla="*/ 5296126 w 6781814"/>
              <a:gd name="connsiteY11" fmla="*/ 0 h 735558"/>
              <a:gd name="connsiteX12" fmla="*/ 5811520 w 6781814"/>
              <a:gd name="connsiteY12" fmla="*/ 0 h 735558"/>
              <a:gd name="connsiteX13" fmla="*/ 6575924 w 6781814"/>
              <a:gd name="connsiteY13" fmla="*/ 0 h 735558"/>
              <a:gd name="connsiteX14" fmla="*/ 6781814 w 6781814"/>
              <a:gd name="connsiteY14" fmla="*/ 205890 h 735558"/>
              <a:gd name="connsiteX15" fmla="*/ 6781814 w 6781814"/>
              <a:gd name="connsiteY15" fmla="*/ 529668 h 735558"/>
              <a:gd name="connsiteX16" fmla="*/ 6575924 w 6781814"/>
              <a:gd name="connsiteY16" fmla="*/ 735558 h 735558"/>
              <a:gd name="connsiteX17" fmla="*/ 6124231 w 6781814"/>
              <a:gd name="connsiteY17" fmla="*/ 735558 h 735558"/>
              <a:gd name="connsiteX18" fmla="*/ 5417736 w 6781814"/>
              <a:gd name="connsiteY18" fmla="*/ 735558 h 735558"/>
              <a:gd name="connsiteX19" fmla="*/ 4711241 w 6781814"/>
              <a:gd name="connsiteY19" fmla="*/ 735558 h 735558"/>
              <a:gd name="connsiteX20" fmla="*/ 4132147 w 6781814"/>
              <a:gd name="connsiteY20" fmla="*/ 735558 h 735558"/>
              <a:gd name="connsiteX21" fmla="*/ 3489353 w 6781814"/>
              <a:gd name="connsiteY21" fmla="*/ 735558 h 735558"/>
              <a:gd name="connsiteX22" fmla="*/ 3037660 w 6781814"/>
              <a:gd name="connsiteY22" fmla="*/ 735558 h 735558"/>
              <a:gd name="connsiteX23" fmla="*/ 2331165 w 6781814"/>
              <a:gd name="connsiteY23" fmla="*/ 735558 h 735558"/>
              <a:gd name="connsiteX24" fmla="*/ 1879472 w 6781814"/>
              <a:gd name="connsiteY24" fmla="*/ 735558 h 735558"/>
              <a:gd name="connsiteX25" fmla="*/ 1172977 w 6781814"/>
              <a:gd name="connsiteY25" fmla="*/ 735558 h 735558"/>
              <a:gd name="connsiteX26" fmla="*/ 721284 w 6781814"/>
              <a:gd name="connsiteY26" fmla="*/ 735558 h 735558"/>
              <a:gd name="connsiteX27" fmla="*/ 205890 w 6781814"/>
              <a:gd name="connsiteY27" fmla="*/ 735558 h 735558"/>
              <a:gd name="connsiteX28" fmla="*/ 0 w 6781814"/>
              <a:gd name="connsiteY28" fmla="*/ 529668 h 735558"/>
              <a:gd name="connsiteX29" fmla="*/ 0 w 6781814"/>
              <a:gd name="connsiteY29" fmla="*/ 205890 h 735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81814" h="735558" fill="none" extrusionOk="0">
                <a:moveTo>
                  <a:pt x="0" y="205890"/>
                </a:moveTo>
                <a:cubicBezTo>
                  <a:pt x="13277" y="83790"/>
                  <a:pt x="94252" y="4452"/>
                  <a:pt x="205890" y="0"/>
                </a:cubicBezTo>
                <a:cubicBezTo>
                  <a:pt x="334571" y="-14762"/>
                  <a:pt x="501507" y="4760"/>
                  <a:pt x="593883" y="0"/>
                </a:cubicBezTo>
                <a:cubicBezTo>
                  <a:pt x="686259" y="-4760"/>
                  <a:pt x="879012" y="54631"/>
                  <a:pt x="1109277" y="0"/>
                </a:cubicBezTo>
                <a:cubicBezTo>
                  <a:pt x="1339542" y="-54631"/>
                  <a:pt x="1370174" y="47604"/>
                  <a:pt x="1624670" y="0"/>
                </a:cubicBezTo>
                <a:cubicBezTo>
                  <a:pt x="1879166" y="-47604"/>
                  <a:pt x="2183619" y="58216"/>
                  <a:pt x="2331165" y="0"/>
                </a:cubicBezTo>
                <a:cubicBezTo>
                  <a:pt x="2478711" y="-58216"/>
                  <a:pt x="2724898" y="54358"/>
                  <a:pt x="2910259" y="0"/>
                </a:cubicBezTo>
                <a:cubicBezTo>
                  <a:pt x="3095620" y="-54358"/>
                  <a:pt x="3290075" y="14175"/>
                  <a:pt x="3489353" y="0"/>
                </a:cubicBezTo>
                <a:cubicBezTo>
                  <a:pt x="3688631" y="-14175"/>
                  <a:pt x="3750246" y="17997"/>
                  <a:pt x="3877346" y="0"/>
                </a:cubicBezTo>
                <a:cubicBezTo>
                  <a:pt x="4004446" y="-17997"/>
                  <a:pt x="4118205" y="19585"/>
                  <a:pt x="4265339" y="0"/>
                </a:cubicBezTo>
                <a:cubicBezTo>
                  <a:pt x="4412473" y="-19585"/>
                  <a:pt x="4573292" y="58010"/>
                  <a:pt x="4844433" y="0"/>
                </a:cubicBezTo>
                <a:cubicBezTo>
                  <a:pt x="5115574" y="-58010"/>
                  <a:pt x="5098035" y="19816"/>
                  <a:pt x="5296126" y="0"/>
                </a:cubicBezTo>
                <a:cubicBezTo>
                  <a:pt x="5494217" y="-19816"/>
                  <a:pt x="5634688" y="58652"/>
                  <a:pt x="5811520" y="0"/>
                </a:cubicBezTo>
                <a:cubicBezTo>
                  <a:pt x="5988352" y="-58652"/>
                  <a:pt x="6215847" y="60588"/>
                  <a:pt x="6575924" y="0"/>
                </a:cubicBezTo>
                <a:cubicBezTo>
                  <a:pt x="6677752" y="-6652"/>
                  <a:pt x="6781294" y="110655"/>
                  <a:pt x="6781814" y="205890"/>
                </a:cubicBezTo>
                <a:cubicBezTo>
                  <a:pt x="6797555" y="321883"/>
                  <a:pt x="6766360" y="380694"/>
                  <a:pt x="6781814" y="529668"/>
                </a:cubicBezTo>
                <a:cubicBezTo>
                  <a:pt x="6773381" y="648386"/>
                  <a:pt x="6679236" y="767474"/>
                  <a:pt x="6575924" y="735558"/>
                </a:cubicBezTo>
                <a:cubicBezTo>
                  <a:pt x="6355759" y="736562"/>
                  <a:pt x="6219809" y="707579"/>
                  <a:pt x="6124231" y="735558"/>
                </a:cubicBezTo>
                <a:cubicBezTo>
                  <a:pt x="6028653" y="763537"/>
                  <a:pt x="5611676" y="671542"/>
                  <a:pt x="5417736" y="735558"/>
                </a:cubicBezTo>
                <a:cubicBezTo>
                  <a:pt x="5223796" y="799574"/>
                  <a:pt x="5057211" y="653532"/>
                  <a:pt x="4711241" y="735558"/>
                </a:cubicBezTo>
                <a:cubicBezTo>
                  <a:pt x="4365271" y="817584"/>
                  <a:pt x="4368640" y="718292"/>
                  <a:pt x="4132147" y="735558"/>
                </a:cubicBezTo>
                <a:cubicBezTo>
                  <a:pt x="3895654" y="752824"/>
                  <a:pt x="3802998" y="732486"/>
                  <a:pt x="3489353" y="735558"/>
                </a:cubicBezTo>
                <a:cubicBezTo>
                  <a:pt x="3175708" y="738630"/>
                  <a:pt x="3230453" y="717194"/>
                  <a:pt x="3037660" y="735558"/>
                </a:cubicBezTo>
                <a:cubicBezTo>
                  <a:pt x="2844867" y="753922"/>
                  <a:pt x="2564953" y="690336"/>
                  <a:pt x="2331165" y="735558"/>
                </a:cubicBezTo>
                <a:cubicBezTo>
                  <a:pt x="2097377" y="780780"/>
                  <a:pt x="2029545" y="707665"/>
                  <a:pt x="1879472" y="735558"/>
                </a:cubicBezTo>
                <a:cubicBezTo>
                  <a:pt x="1729399" y="763451"/>
                  <a:pt x="1329575" y="724272"/>
                  <a:pt x="1172977" y="735558"/>
                </a:cubicBezTo>
                <a:cubicBezTo>
                  <a:pt x="1016380" y="746844"/>
                  <a:pt x="864848" y="692223"/>
                  <a:pt x="721284" y="735558"/>
                </a:cubicBezTo>
                <a:cubicBezTo>
                  <a:pt x="577720" y="778893"/>
                  <a:pt x="408362" y="692831"/>
                  <a:pt x="205890" y="735558"/>
                </a:cubicBezTo>
                <a:cubicBezTo>
                  <a:pt x="106327" y="757374"/>
                  <a:pt x="-7595" y="640307"/>
                  <a:pt x="0" y="529668"/>
                </a:cubicBezTo>
                <a:cubicBezTo>
                  <a:pt x="-17922" y="391185"/>
                  <a:pt x="12893" y="297063"/>
                  <a:pt x="0" y="205890"/>
                </a:cubicBezTo>
                <a:close/>
              </a:path>
              <a:path w="6781814" h="735558" stroke="0" extrusionOk="0">
                <a:moveTo>
                  <a:pt x="0" y="205890"/>
                </a:moveTo>
                <a:cubicBezTo>
                  <a:pt x="-17300" y="68710"/>
                  <a:pt x="74362" y="24879"/>
                  <a:pt x="205890" y="0"/>
                </a:cubicBezTo>
                <a:cubicBezTo>
                  <a:pt x="373621" y="-63123"/>
                  <a:pt x="509511" y="24853"/>
                  <a:pt x="784984" y="0"/>
                </a:cubicBezTo>
                <a:cubicBezTo>
                  <a:pt x="1060457" y="-24853"/>
                  <a:pt x="1090017" y="28390"/>
                  <a:pt x="1172977" y="0"/>
                </a:cubicBezTo>
                <a:cubicBezTo>
                  <a:pt x="1255937" y="-28390"/>
                  <a:pt x="1422604" y="19182"/>
                  <a:pt x="1624670" y="0"/>
                </a:cubicBezTo>
                <a:cubicBezTo>
                  <a:pt x="1826736" y="-19182"/>
                  <a:pt x="1983445" y="51354"/>
                  <a:pt x="2267465" y="0"/>
                </a:cubicBezTo>
                <a:cubicBezTo>
                  <a:pt x="2551486" y="-51354"/>
                  <a:pt x="2666647" y="29554"/>
                  <a:pt x="2973959" y="0"/>
                </a:cubicBezTo>
                <a:cubicBezTo>
                  <a:pt x="3281271" y="-29554"/>
                  <a:pt x="3248676" y="7572"/>
                  <a:pt x="3425653" y="0"/>
                </a:cubicBezTo>
                <a:cubicBezTo>
                  <a:pt x="3602630" y="-7572"/>
                  <a:pt x="3835834" y="27317"/>
                  <a:pt x="4004747" y="0"/>
                </a:cubicBezTo>
                <a:cubicBezTo>
                  <a:pt x="4173660" y="-27317"/>
                  <a:pt x="4410437" y="49213"/>
                  <a:pt x="4583841" y="0"/>
                </a:cubicBezTo>
                <a:cubicBezTo>
                  <a:pt x="4757245" y="-49213"/>
                  <a:pt x="4988431" y="65338"/>
                  <a:pt x="5162935" y="0"/>
                </a:cubicBezTo>
                <a:cubicBezTo>
                  <a:pt x="5337439" y="-65338"/>
                  <a:pt x="5543846" y="5500"/>
                  <a:pt x="5678328" y="0"/>
                </a:cubicBezTo>
                <a:cubicBezTo>
                  <a:pt x="5812810" y="-5500"/>
                  <a:pt x="6342099" y="74859"/>
                  <a:pt x="6575924" y="0"/>
                </a:cubicBezTo>
                <a:cubicBezTo>
                  <a:pt x="6677168" y="4563"/>
                  <a:pt x="6773142" y="114056"/>
                  <a:pt x="6781814" y="205890"/>
                </a:cubicBezTo>
                <a:cubicBezTo>
                  <a:pt x="6788041" y="357690"/>
                  <a:pt x="6746358" y="370899"/>
                  <a:pt x="6781814" y="529668"/>
                </a:cubicBezTo>
                <a:cubicBezTo>
                  <a:pt x="6768359" y="643798"/>
                  <a:pt x="6675039" y="712200"/>
                  <a:pt x="6575924" y="735558"/>
                </a:cubicBezTo>
                <a:cubicBezTo>
                  <a:pt x="6244075" y="813196"/>
                  <a:pt x="6084977" y="660987"/>
                  <a:pt x="5869429" y="735558"/>
                </a:cubicBezTo>
                <a:cubicBezTo>
                  <a:pt x="5653882" y="810129"/>
                  <a:pt x="5505275" y="692728"/>
                  <a:pt x="5162935" y="735558"/>
                </a:cubicBezTo>
                <a:cubicBezTo>
                  <a:pt x="4820595" y="778388"/>
                  <a:pt x="4965256" y="707466"/>
                  <a:pt x="4774942" y="735558"/>
                </a:cubicBezTo>
                <a:cubicBezTo>
                  <a:pt x="4584628" y="763650"/>
                  <a:pt x="4315090" y="710475"/>
                  <a:pt x="4068447" y="735558"/>
                </a:cubicBezTo>
                <a:cubicBezTo>
                  <a:pt x="3821804" y="760641"/>
                  <a:pt x="3738909" y="658506"/>
                  <a:pt x="3425653" y="735558"/>
                </a:cubicBezTo>
                <a:cubicBezTo>
                  <a:pt x="3112397" y="812610"/>
                  <a:pt x="3190946" y="730433"/>
                  <a:pt x="2973959" y="735558"/>
                </a:cubicBezTo>
                <a:cubicBezTo>
                  <a:pt x="2756972" y="740683"/>
                  <a:pt x="2661101" y="717462"/>
                  <a:pt x="2458566" y="735558"/>
                </a:cubicBezTo>
                <a:cubicBezTo>
                  <a:pt x="2256031" y="753654"/>
                  <a:pt x="2010006" y="730795"/>
                  <a:pt x="1752071" y="735558"/>
                </a:cubicBezTo>
                <a:cubicBezTo>
                  <a:pt x="1494137" y="740321"/>
                  <a:pt x="1412714" y="719029"/>
                  <a:pt x="1236677" y="735558"/>
                </a:cubicBezTo>
                <a:cubicBezTo>
                  <a:pt x="1060640" y="752087"/>
                  <a:pt x="960851" y="714669"/>
                  <a:pt x="721284" y="735558"/>
                </a:cubicBezTo>
                <a:cubicBezTo>
                  <a:pt x="481717" y="756447"/>
                  <a:pt x="331777" y="711915"/>
                  <a:pt x="205890" y="735558"/>
                </a:cubicBezTo>
                <a:cubicBezTo>
                  <a:pt x="99980" y="736496"/>
                  <a:pt x="-19247" y="648731"/>
                  <a:pt x="0" y="529668"/>
                </a:cubicBezTo>
                <a:cubicBezTo>
                  <a:pt x="-28772" y="375156"/>
                  <a:pt x="33116" y="331261"/>
                  <a:pt x="0" y="205890"/>
                </a:cubicBezTo>
                <a:close/>
              </a:path>
            </a:pathLst>
          </a:custGeom>
          <a:solidFill>
            <a:srgbClr val="FEEFCE"/>
          </a:solidFill>
          <a:ln w="38100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hoa vào hai 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1646019-DC84-4FEB-816F-5622B09F74FD}"/>
              </a:ext>
            </a:extLst>
          </p:cNvPr>
          <p:cNvSpPr/>
          <p:nvPr/>
        </p:nvSpPr>
        <p:spPr>
          <a:xfrm>
            <a:off x="1213135" y="1573824"/>
            <a:ext cx="1710872" cy="1119079"/>
          </a:xfrm>
          <a:custGeom>
            <a:avLst/>
            <a:gdLst>
              <a:gd name="connsiteX0" fmla="*/ 0 w 1710872"/>
              <a:gd name="connsiteY0" fmla="*/ 0 h 1119079"/>
              <a:gd name="connsiteX1" fmla="*/ 0 w 1710872"/>
              <a:gd name="connsiteY1" fmla="*/ 0 h 1119079"/>
              <a:gd name="connsiteX2" fmla="*/ 536073 w 1710872"/>
              <a:gd name="connsiteY2" fmla="*/ 0 h 1119079"/>
              <a:gd name="connsiteX3" fmla="*/ 1106364 w 1710872"/>
              <a:gd name="connsiteY3" fmla="*/ 0 h 1119079"/>
              <a:gd name="connsiteX4" fmla="*/ 1710872 w 1710872"/>
              <a:gd name="connsiteY4" fmla="*/ 0 h 1119079"/>
              <a:gd name="connsiteX5" fmla="*/ 1710872 w 1710872"/>
              <a:gd name="connsiteY5" fmla="*/ 0 h 1119079"/>
              <a:gd name="connsiteX6" fmla="*/ 1710872 w 1710872"/>
              <a:gd name="connsiteY6" fmla="*/ 570730 h 1119079"/>
              <a:gd name="connsiteX7" fmla="*/ 1710872 w 1710872"/>
              <a:gd name="connsiteY7" fmla="*/ 1119079 h 1119079"/>
              <a:gd name="connsiteX8" fmla="*/ 1710872 w 1710872"/>
              <a:gd name="connsiteY8" fmla="*/ 1119079 h 1119079"/>
              <a:gd name="connsiteX9" fmla="*/ 1106364 w 1710872"/>
              <a:gd name="connsiteY9" fmla="*/ 1119079 h 1119079"/>
              <a:gd name="connsiteX10" fmla="*/ 553182 w 1710872"/>
              <a:gd name="connsiteY10" fmla="*/ 1119079 h 1119079"/>
              <a:gd name="connsiteX11" fmla="*/ 0 w 1710872"/>
              <a:gd name="connsiteY11" fmla="*/ 1119079 h 1119079"/>
              <a:gd name="connsiteX12" fmla="*/ 0 w 1710872"/>
              <a:gd name="connsiteY12" fmla="*/ 1119079 h 1119079"/>
              <a:gd name="connsiteX13" fmla="*/ 0 w 1710872"/>
              <a:gd name="connsiteY13" fmla="*/ 537158 h 1119079"/>
              <a:gd name="connsiteX14" fmla="*/ 0 w 1710872"/>
              <a:gd name="connsiteY14" fmla="*/ 0 h 111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0872" h="1119079" fill="none" extrusionOk="0">
                <a:moveTo>
                  <a:pt x="0" y="0"/>
                </a:moveTo>
                <a:lnTo>
                  <a:pt x="0" y="0"/>
                </a:lnTo>
                <a:cubicBezTo>
                  <a:pt x="230974" y="-60154"/>
                  <a:pt x="397165" y="30051"/>
                  <a:pt x="536073" y="0"/>
                </a:cubicBezTo>
                <a:cubicBezTo>
                  <a:pt x="674981" y="-30051"/>
                  <a:pt x="903763" y="45803"/>
                  <a:pt x="1106364" y="0"/>
                </a:cubicBezTo>
                <a:cubicBezTo>
                  <a:pt x="1308965" y="-45803"/>
                  <a:pt x="1429692" y="68012"/>
                  <a:pt x="1710872" y="0"/>
                </a:cubicBezTo>
                <a:lnTo>
                  <a:pt x="1710872" y="0"/>
                </a:lnTo>
                <a:cubicBezTo>
                  <a:pt x="1720029" y="204924"/>
                  <a:pt x="1681946" y="358562"/>
                  <a:pt x="1710872" y="570730"/>
                </a:cubicBezTo>
                <a:cubicBezTo>
                  <a:pt x="1739798" y="782898"/>
                  <a:pt x="1676326" y="928134"/>
                  <a:pt x="1710872" y="1119079"/>
                </a:cubicBezTo>
                <a:lnTo>
                  <a:pt x="1710872" y="1119079"/>
                </a:lnTo>
                <a:cubicBezTo>
                  <a:pt x="1410352" y="1152287"/>
                  <a:pt x="1345291" y="1077495"/>
                  <a:pt x="1106364" y="1119079"/>
                </a:cubicBezTo>
                <a:cubicBezTo>
                  <a:pt x="867437" y="1160663"/>
                  <a:pt x="737029" y="1068150"/>
                  <a:pt x="553182" y="1119079"/>
                </a:cubicBezTo>
                <a:cubicBezTo>
                  <a:pt x="369335" y="1170008"/>
                  <a:pt x="133975" y="1098645"/>
                  <a:pt x="0" y="1119079"/>
                </a:cubicBezTo>
                <a:lnTo>
                  <a:pt x="0" y="1119079"/>
                </a:lnTo>
                <a:cubicBezTo>
                  <a:pt x="-4315" y="916961"/>
                  <a:pt x="62756" y="810133"/>
                  <a:pt x="0" y="537158"/>
                </a:cubicBezTo>
                <a:cubicBezTo>
                  <a:pt x="-62756" y="264183"/>
                  <a:pt x="25715" y="260588"/>
                  <a:pt x="0" y="0"/>
                </a:cubicBezTo>
                <a:close/>
              </a:path>
              <a:path w="1710872" h="1119079" stroke="0" extrusionOk="0">
                <a:moveTo>
                  <a:pt x="0" y="0"/>
                </a:moveTo>
                <a:lnTo>
                  <a:pt x="0" y="0"/>
                </a:lnTo>
                <a:cubicBezTo>
                  <a:pt x="173289" y="-67040"/>
                  <a:pt x="421836" y="14882"/>
                  <a:pt x="587399" y="0"/>
                </a:cubicBezTo>
                <a:cubicBezTo>
                  <a:pt x="752962" y="-14882"/>
                  <a:pt x="931702" y="56418"/>
                  <a:pt x="1123473" y="0"/>
                </a:cubicBezTo>
                <a:cubicBezTo>
                  <a:pt x="1315244" y="-56418"/>
                  <a:pt x="1458746" y="32195"/>
                  <a:pt x="1710872" y="0"/>
                </a:cubicBezTo>
                <a:lnTo>
                  <a:pt x="1710872" y="0"/>
                </a:lnTo>
                <a:cubicBezTo>
                  <a:pt x="1724151" y="123297"/>
                  <a:pt x="1692212" y="373913"/>
                  <a:pt x="1710872" y="537158"/>
                </a:cubicBezTo>
                <a:cubicBezTo>
                  <a:pt x="1729532" y="700403"/>
                  <a:pt x="1677795" y="931985"/>
                  <a:pt x="1710872" y="1119079"/>
                </a:cubicBezTo>
                <a:lnTo>
                  <a:pt x="1710872" y="1119079"/>
                </a:lnTo>
                <a:cubicBezTo>
                  <a:pt x="1422300" y="1144564"/>
                  <a:pt x="1345121" y="1090356"/>
                  <a:pt x="1123473" y="1119079"/>
                </a:cubicBezTo>
                <a:cubicBezTo>
                  <a:pt x="901825" y="1147802"/>
                  <a:pt x="796078" y="1050672"/>
                  <a:pt x="553182" y="1119079"/>
                </a:cubicBezTo>
                <a:cubicBezTo>
                  <a:pt x="310286" y="1187486"/>
                  <a:pt x="198582" y="1081465"/>
                  <a:pt x="0" y="1119079"/>
                </a:cubicBezTo>
                <a:lnTo>
                  <a:pt x="0" y="1119079"/>
                </a:lnTo>
                <a:cubicBezTo>
                  <a:pt x="-1706" y="971170"/>
                  <a:pt x="27975" y="691117"/>
                  <a:pt x="0" y="559540"/>
                </a:cubicBezTo>
                <a:cubicBezTo>
                  <a:pt x="-27975" y="427963"/>
                  <a:pt x="60615" y="161014"/>
                  <a:pt x="0" y="0"/>
                </a:cubicBezTo>
                <a:close/>
              </a:path>
            </a:pathLst>
          </a:custGeom>
          <a:solidFill>
            <a:srgbClr val="00A651"/>
          </a:solidFill>
          <a:ln w="38100">
            <a:solidFill>
              <a:srgbClr val="00A65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20D9F4-8429-5615-5934-29A6CE5E44B2}"/>
              </a:ext>
            </a:extLst>
          </p:cNvPr>
          <p:cNvSpPr/>
          <p:nvPr/>
        </p:nvSpPr>
        <p:spPr>
          <a:xfrm>
            <a:off x="8986895" y="1352803"/>
            <a:ext cx="1710872" cy="1119079"/>
          </a:xfrm>
          <a:custGeom>
            <a:avLst/>
            <a:gdLst>
              <a:gd name="connsiteX0" fmla="*/ 0 w 1710872"/>
              <a:gd name="connsiteY0" fmla="*/ 0 h 1119079"/>
              <a:gd name="connsiteX1" fmla="*/ 0 w 1710872"/>
              <a:gd name="connsiteY1" fmla="*/ 0 h 1119079"/>
              <a:gd name="connsiteX2" fmla="*/ 536073 w 1710872"/>
              <a:gd name="connsiteY2" fmla="*/ 0 h 1119079"/>
              <a:gd name="connsiteX3" fmla="*/ 1106364 w 1710872"/>
              <a:gd name="connsiteY3" fmla="*/ 0 h 1119079"/>
              <a:gd name="connsiteX4" fmla="*/ 1710872 w 1710872"/>
              <a:gd name="connsiteY4" fmla="*/ 0 h 1119079"/>
              <a:gd name="connsiteX5" fmla="*/ 1710872 w 1710872"/>
              <a:gd name="connsiteY5" fmla="*/ 0 h 1119079"/>
              <a:gd name="connsiteX6" fmla="*/ 1710872 w 1710872"/>
              <a:gd name="connsiteY6" fmla="*/ 570730 h 1119079"/>
              <a:gd name="connsiteX7" fmla="*/ 1710872 w 1710872"/>
              <a:gd name="connsiteY7" fmla="*/ 1119079 h 1119079"/>
              <a:gd name="connsiteX8" fmla="*/ 1710872 w 1710872"/>
              <a:gd name="connsiteY8" fmla="*/ 1119079 h 1119079"/>
              <a:gd name="connsiteX9" fmla="*/ 1106364 w 1710872"/>
              <a:gd name="connsiteY9" fmla="*/ 1119079 h 1119079"/>
              <a:gd name="connsiteX10" fmla="*/ 553182 w 1710872"/>
              <a:gd name="connsiteY10" fmla="*/ 1119079 h 1119079"/>
              <a:gd name="connsiteX11" fmla="*/ 0 w 1710872"/>
              <a:gd name="connsiteY11" fmla="*/ 1119079 h 1119079"/>
              <a:gd name="connsiteX12" fmla="*/ 0 w 1710872"/>
              <a:gd name="connsiteY12" fmla="*/ 1119079 h 1119079"/>
              <a:gd name="connsiteX13" fmla="*/ 0 w 1710872"/>
              <a:gd name="connsiteY13" fmla="*/ 537158 h 1119079"/>
              <a:gd name="connsiteX14" fmla="*/ 0 w 1710872"/>
              <a:gd name="connsiteY14" fmla="*/ 0 h 111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0872" h="1119079" fill="none" extrusionOk="0">
                <a:moveTo>
                  <a:pt x="0" y="0"/>
                </a:moveTo>
                <a:lnTo>
                  <a:pt x="0" y="0"/>
                </a:lnTo>
                <a:cubicBezTo>
                  <a:pt x="230974" y="-60154"/>
                  <a:pt x="397165" y="30051"/>
                  <a:pt x="536073" y="0"/>
                </a:cubicBezTo>
                <a:cubicBezTo>
                  <a:pt x="674981" y="-30051"/>
                  <a:pt x="903763" y="45803"/>
                  <a:pt x="1106364" y="0"/>
                </a:cubicBezTo>
                <a:cubicBezTo>
                  <a:pt x="1308965" y="-45803"/>
                  <a:pt x="1429692" y="68012"/>
                  <a:pt x="1710872" y="0"/>
                </a:cubicBezTo>
                <a:lnTo>
                  <a:pt x="1710872" y="0"/>
                </a:lnTo>
                <a:cubicBezTo>
                  <a:pt x="1720029" y="204924"/>
                  <a:pt x="1681946" y="358562"/>
                  <a:pt x="1710872" y="570730"/>
                </a:cubicBezTo>
                <a:cubicBezTo>
                  <a:pt x="1739798" y="782898"/>
                  <a:pt x="1676326" y="928134"/>
                  <a:pt x="1710872" y="1119079"/>
                </a:cubicBezTo>
                <a:lnTo>
                  <a:pt x="1710872" y="1119079"/>
                </a:lnTo>
                <a:cubicBezTo>
                  <a:pt x="1410352" y="1152287"/>
                  <a:pt x="1345291" y="1077495"/>
                  <a:pt x="1106364" y="1119079"/>
                </a:cubicBezTo>
                <a:cubicBezTo>
                  <a:pt x="867437" y="1160663"/>
                  <a:pt x="737029" y="1068150"/>
                  <a:pt x="553182" y="1119079"/>
                </a:cubicBezTo>
                <a:cubicBezTo>
                  <a:pt x="369335" y="1170008"/>
                  <a:pt x="133975" y="1098645"/>
                  <a:pt x="0" y="1119079"/>
                </a:cubicBezTo>
                <a:lnTo>
                  <a:pt x="0" y="1119079"/>
                </a:lnTo>
                <a:cubicBezTo>
                  <a:pt x="-4315" y="916961"/>
                  <a:pt x="62756" y="810133"/>
                  <a:pt x="0" y="537158"/>
                </a:cubicBezTo>
                <a:cubicBezTo>
                  <a:pt x="-62756" y="264183"/>
                  <a:pt x="25715" y="260588"/>
                  <a:pt x="0" y="0"/>
                </a:cubicBezTo>
                <a:close/>
              </a:path>
              <a:path w="1710872" h="1119079" stroke="0" extrusionOk="0">
                <a:moveTo>
                  <a:pt x="0" y="0"/>
                </a:moveTo>
                <a:lnTo>
                  <a:pt x="0" y="0"/>
                </a:lnTo>
                <a:cubicBezTo>
                  <a:pt x="173289" y="-67040"/>
                  <a:pt x="421836" y="14882"/>
                  <a:pt x="587399" y="0"/>
                </a:cubicBezTo>
                <a:cubicBezTo>
                  <a:pt x="752962" y="-14882"/>
                  <a:pt x="931702" y="56418"/>
                  <a:pt x="1123473" y="0"/>
                </a:cubicBezTo>
                <a:cubicBezTo>
                  <a:pt x="1315244" y="-56418"/>
                  <a:pt x="1458746" y="32195"/>
                  <a:pt x="1710872" y="0"/>
                </a:cubicBezTo>
                <a:lnTo>
                  <a:pt x="1710872" y="0"/>
                </a:lnTo>
                <a:cubicBezTo>
                  <a:pt x="1724151" y="123297"/>
                  <a:pt x="1692212" y="373913"/>
                  <a:pt x="1710872" y="537158"/>
                </a:cubicBezTo>
                <a:cubicBezTo>
                  <a:pt x="1729532" y="700403"/>
                  <a:pt x="1677795" y="931985"/>
                  <a:pt x="1710872" y="1119079"/>
                </a:cubicBezTo>
                <a:lnTo>
                  <a:pt x="1710872" y="1119079"/>
                </a:lnTo>
                <a:cubicBezTo>
                  <a:pt x="1422300" y="1144564"/>
                  <a:pt x="1345121" y="1090356"/>
                  <a:pt x="1123473" y="1119079"/>
                </a:cubicBezTo>
                <a:cubicBezTo>
                  <a:pt x="901825" y="1147802"/>
                  <a:pt x="796078" y="1050672"/>
                  <a:pt x="553182" y="1119079"/>
                </a:cubicBezTo>
                <a:cubicBezTo>
                  <a:pt x="310286" y="1187486"/>
                  <a:pt x="198582" y="1081465"/>
                  <a:pt x="0" y="1119079"/>
                </a:cubicBezTo>
                <a:lnTo>
                  <a:pt x="0" y="1119079"/>
                </a:lnTo>
                <a:cubicBezTo>
                  <a:pt x="-1706" y="971170"/>
                  <a:pt x="27975" y="691117"/>
                  <a:pt x="0" y="559540"/>
                </a:cubicBezTo>
                <a:cubicBezTo>
                  <a:pt x="-27975" y="427963"/>
                  <a:pt x="60615" y="161014"/>
                  <a:pt x="0" y="0"/>
                </a:cubicBezTo>
                <a:close/>
              </a:path>
            </a:pathLst>
          </a:custGeom>
          <a:solidFill>
            <a:srgbClr val="00A651"/>
          </a:solidFill>
          <a:ln w="38100">
            <a:solidFill>
              <a:srgbClr val="00A65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B81BADC-4BEC-267D-9DC5-E72A41F74007}"/>
              </a:ext>
            </a:extLst>
          </p:cNvPr>
          <p:cNvGrpSpPr/>
          <p:nvPr/>
        </p:nvGrpSpPr>
        <p:grpSpPr>
          <a:xfrm>
            <a:off x="4100607" y="1605546"/>
            <a:ext cx="1995393" cy="1823452"/>
            <a:chOff x="2962735" y="1665344"/>
            <a:chExt cx="1995393" cy="1823452"/>
          </a:xfrm>
        </p:grpSpPr>
        <p:pic>
          <p:nvPicPr>
            <p:cNvPr id="8" name="Picture 7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04DA1A9D-E629-7E7C-CF49-EC32D424A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2962735" y="1665344"/>
              <a:ext cx="1955800" cy="1823452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D921D74-1413-D381-891A-CAD90BA6526A}"/>
                </a:ext>
              </a:extLst>
            </p:cNvPr>
            <p:cNvGrpSpPr/>
            <p:nvPr/>
          </p:nvGrpSpPr>
          <p:grpSpPr>
            <a:xfrm>
              <a:off x="3002328" y="2284683"/>
              <a:ext cx="1955800" cy="584776"/>
              <a:chOff x="3002328" y="2284683"/>
              <a:chExt cx="1955800" cy="584776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990665-4A6E-7268-98FA-94D3456A3659}"/>
                  </a:ext>
                </a:extLst>
              </p:cNvPr>
              <p:cNvSpPr txBox="1"/>
              <p:nvPr/>
            </p:nvSpPr>
            <p:spPr>
              <a:xfrm>
                <a:off x="3002328" y="2284684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thuở bé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A696BAF-CA7A-FCBA-975B-8B26233B3AD8}"/>
                  </a:ext>
                </a:extLst>
              </p:cNvPr>
              <p:cNvSpPr txBox="1"/>
              <p:nvPr/>
            </p:nvSpPr>
            <p:spPr>
              <a:xfrm>
                <a:off x="3002328" y="2284683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UTM Avo" panose="02040603050506020204" pitchFamily="18" charset="0"/>
                  </a:rPr>
                  <a:t>thuở bé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39450F-6517-ED19-1E94-2EE7E79242EF}"/>
              </a:ext>
            </a:extLst>
          </p:cNvPr>
          <p:cNvGrpSpPr/>
          <p:nvPr/>
        </p:nvGrpSpPr>
        <p:grpSpPr>
          <a:xfrm>
            <a:off x="6104630" y="1564451"/>
            <a:ext cx="1995393" cy="1823452"/>
            <a:chOff x="2962735" y="1665344"/>
            <a:chExt cx="1995393" cy="1823452"/>
          </a:xfrm>
        </p:grpSpPr>
        <p:pic>
          <p:nvPicPr>
            <p:cNvPr id="26" name="Picture 25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C6A6E3E0-4859-04F6-55AB-F1C21DC5A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2962735" y="1665344"/>
              <a:ext cx="1955800" cy="1823452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3AD9BD-1DA0-728C-7001-484633DCF5DF}"/>
                </a:ext>
              </a:extLst>
            </p:cNvPr>
            <p:cNvGrpSpPr/>
            <p:nvPr/>
          </p:nvGrpSpPr>
          <p:grpSpPr>
            <a:xfrm>
              <a:off x="3002328" y="2280388"/>
              <a:ext cx="1955800" cy="589071"/>
              <a:chOff x="3002328" y="2280388"/>
              <a:chExt cx="1955800" cy="589071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0B835F-30AF-E6E2-8B9E-BB242943A2EA}"/>
                  </a:ext>
                </a:extLst>
              </p:cNvPr>
              <p:cNvSpPr txBox="1"/>
              <p:nvPr/>
            </p:nvSpPr>
            <p:spPr>
              <a:xfrm>
                <a:off x="3002328" y="2284684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vạn tuế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C24E715-0C98-86F6-5B24-803FA63A5D50}"/>
                  </a:ext>
                </a:extLst>
              </p:cNvPr>
              <p:cNvSpPr txBox="1"/>
              <p:nvPr/>
            </p:nvSpPr>
            <p:spPr>
              <a:xfrm>
                <a:off x="3002328" y="2280388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UTM Avo" panose="02040603050506020204" pitchFamily="18" charset="0"/>
                  </a:rPr>
                  <a:t>vạn</a:t>
                </a:r>
                <a:r>
                  <a:rPr lang="en-US" sz="3200" b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latin typeface="UTM Avo" panose="02040603050506020204" pitchFamily="18" charset="0"/>
                  </a:rPr>
                  <a:t>tuế</a:t>
                </a:r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76781B-6CFA-E1C9-3CC0-E51D94314093}"/>
              </a:ext>
            </a:extLst>
          </p:cNvPr>
          <p:cNvGrpSpPr/>
          <p:nvPr/>
        </p:nvGrpSpPr>
        <p:grpSpPr>
          <a:xfrm>
            <a:off x="7445892" y="2809660"/>
            <a:ext cx="1955800" cy="1823452"/>
            <a:chOff x="2962735" y="1665344"/>
            <a:chExt cx="1955800" cy="1823452"/>
          </a:xfrm>
        </p:grpSpPr>
        <p:pic>
          <p:nvPicPr>
            <p:cNvPr id="31" name="Picture 30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406BC2CA-9B53-0A80-FB0C-86B640BB2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2962735" y="1665344"/>
              <a:ext cx="1955800" cy="1823452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8AF5F30-F437-FBA2-16E3-9D60E25BC5AA}"/>
                </a:ext>
              </a:extLst>
            </p:cNvPr>
            <p:cNvGrpSpPr/>
            <p:nvPr/>
          </p:nvGrpSpPr>
          <p:grpSpPr>
            <a:xfrm>
              <a:off x="3478894" y="2284683"/>
              <a:ext cx="1061447" cy="584776"/>
              <a:chOff x="3478894" y="2284683"/>
              <a:chExt cx="1061447" cy="58477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26052F3-4585-23A5-62EF-4D67E2569C34}"/>
                  </a:ext>
                </a:extLst>
              </p:cNvPr>
              <p:cNvSpPr txBox="1"/>
              <p:nvPr/>
            </p:nvSpPr>
            <p:spPr>
              <a:xfrm>
                <a:off x="3478894" y="2284684"/>
                <a:ext cx="10614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Huế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9237F9-F648-23F1-E4A9-8772A7B7746F}"/>
                  </a:ext>
                </a:extLst>
              </p:cNvPr>
              <p:cNvSpPr txBox="1"/>
              <p:nvPr/>
            </p:nvSpPr>
            <p:spPr>
              <a:xfrm>
                <a:off x="3478894" y="2284683"/>
                <a:ext cx="106144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UTM Avo" panose="02040603050506020204" pitchFamily="18" charset="0"/>
                  </a:rPr>
                  <a:t>Huế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575A85-0F0C-F19D-06B6-B8E69C6EBFFE}"/>
              </a:ext>
            </a:extLst>
          </p:cNvPr>
          <p:cNvGrpSpPr/>
          <p:nvPr/>
        </p:nvGrpSpPr>
        <p:grpSpPr>
          <a:xfrm>
            <a:off x="2838735" y="2826942"/>
            <a:ext cx="2245103" cy="1823452"/>
            <a:chOff x="3002328" y="1665345"/>
            <a:chExt cx="2245103" cy="1823452"/>
          </a:xfrm>
        </p:grpSpPr>
        <p:pic>
          <p:nvPicPr>
            <p:cNvPr id="36" name="Picture 35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71EA048D-318B-7850-2811-0E1A189AE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3008474" y="1665345"/>
              <a:ext cx="1955800" cy="182345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64D816F-9AAF-C92D-5151-4D59885532DC}"/>
                </a:ext>
              </a:extLst>
            </p:cNvPr>
            <p:cNvGrpSpPr/>
            <p:nvPr/>
          </p:nvGrpSpPr>
          <p:grpSpPr>
            <a:xfrm>
              <a:off x="3002328" y="2284682"/>
              <a:ext cx="2245103" cy="584777"/>
              <a:chOff x="3002328" y="2284682"/>
              <a:chExt cx="2245103" cy="584777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12B2AC-3DC6-B7B6-E258-11CE02B5E0B5}"/>
                  </a:ext>
                </a:extLst>
              </p:cNvPr>
              <p:cNvSpPr txBox="1"/>
              <p:nvPr/>
            </p:nvSpPr>
            <p:spPr>
              <a:xfrm>
                <a:off x="3002328" y="2284684"/>
                <a:ext cx="21423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xum xuê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04B20A2-A5F0-3357-12E9-3104C8982D7F}"/>
                  </a:ext>
                </a:extLst>
              </p:cNvPr>
              <p:cNvSpPr txBox="1"/>
              <p:nvPr/>
            </p:nvSpPr>
            <p:spPr>
              <a:xfrm>
                <a:off x="3004683" y="2284682"/>
                <a:ext cx="22427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latin typeface="UTM Avo" panose="02040603050506020204" pitchFamily="18" charset="0"/>
                  </a:rPr>
                  <a:t>xum</a:t>
                </a:r>
                <a:r>
                  <a:rPr lang="en-US" sz="3200" b="1" dirty="0"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latin typeface="UTM Avo" panose="02040603050506020204" pitchFamily="18" charset="0"/>
                  </a:rPr>
                  <a:t>xuê</a:t>
                </a:r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F37EDC-3F55-ABB1-CBCD-6067D1E30079}"/>
              </a:ext>
            </a:extLst>
          </p:cNvPr>
          <p:cNvGrpSpPr/>
          <p:nvPr/>
        </p:nvGrpSpPr>
        <p:grpSpPr>
          <a:xfrm>
            <a:off x="4269848" y="4165093"/>
            <a:ext cx="1961843" cy="1823452"/>
            <a:chOff x="2996285" y="1741003"/>
            <a:chExt cx="1961843" cy="1823452"/>
          </a:xfrm>
        </p:grpSpPr>
        <p:pic>
          <p:nvPicPr>
            <p:cNvPr id="41" name="Picture 40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0054CC56-2AF2-79E6-D81D-6B9950B1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2996285" y="1741003"/>
              <a:ext cx="1955800" cy="1823452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70B4349-FCE7-888D-AF8F-8808EAA02AA9}"/>
                </a:ext>
              </a:extLst>
            </p:cNvPr>
            <p:cNvGrpSpPr/>
            <p:nvPr/>
          </p:nvGrpSpPr>
          <p:grpSpPr>
            <a:xfrm>
              <a:off x="3397674" y="2284683"/>
              <a:ext cx="1560454" cy="584776"/>
              <a:chOff x="3397674" y="2284683"/>
              <a:chExt cx="1560454" cy="584776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32B49A4-FD7E-765E-ADDC-8E5B8C3812CC}"/>
                  </a:ext>
                </a:extLst>
              </p:cNvPr>
              <p:cNvSpPr txBox="1"/>
              <p:nvPr/>
            </p:nvSpPr>
            <p:spPr>
              <a:xfrm>
                <a:off x="3397674" y="2284684"/>
                <a:ext cx="1560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thuê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5D56DEF-6E73-D5DE-510C-2D6E5C46969B}"/>
                  </a:ext>
                </a:extLst>
              </p:cNvPr>
              <p:cNvSpPr txBox="1"/>
              <p:nvPr/>
            </p:nvSpPr>
            <p:spPr>
              <a:xfrm>
                <a:off x="3397674" y="2284683"/>
                <a:ext cx="11837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UTM Avo" panose="02040603050506020204" pitchFamily="18" charset="0"/>
                  </a:rPr>
                  <a:t>thuê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B9E7B1-B9C3-1578-EA0A-D469A5B4B449}"/>
              </a:ext>
            </a:extLst>
          </p:cNvPr>
          <p:cNvGrpSpPr/>
          <p:nvPr/>
        </p:nvGrpSpPr>
        <p:grpSpPr>
          <a:xfrm>
            <a:off x="6141943" y="4089434"/>
            <a:ext cx="1995393" cy="1823452"/>
            <a:chOff x="2962735" y="1665344"/>
            <a:chExt cx="1995393" cy="1823452"/>
          </a:xfrm>
        </p:grpSpPr>
        <p:pic>
          <p:nvPicPr>
            <p:cNvPr id="46" name="Picture 45" descr="A collection of colorful flowers&#10;&#10;AI-generated content may be incorrect.">
              <a:extLst>
                <a:ext uri="{FF2B5EF4-FFF2-40B4-BE49-F238E27FC236}">
                  <a16:creationId xmlns:a16="http://schemas.microsoft.com/office/drawing/2014/main" id="{9E1B581D-D14C-A971-5344-B55CEC1A1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25489" b="77036"/>
            <a:stretch>
              <a:fillRect/>
            </a:stretch>
          </p:blipFill>
          <p:spPr>
            <a:xfrm>
              <a:off x="2962735" y="1665344"/>
              <a:ext cx="1955800" cy="182345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03EBB4F-B0DE-5138-844D-133DDD5182BB}"/>
                </a:ext>
              </a:extLst>
            </p:cNvPr>
            <p:cNvGrpSpPr/>
            <p:nvPr/>
          </p:nvGrpSpPr>
          <p:grpSpPr>
            <a:xfrm>
              <a:off x="3002328" y="2284682"/>
              <a:ext cx="1955800" cy="584777"/>
              <a:chOff x="3002328" y="2284682"/>
              <a:chExt cx="1955800" cy="584777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B359726-860B-3C62-4ED2-9D9CB5CD154C}"/>
                  </a:ext>
                </a:extLst>
              </p:cNvPr>
              <p:cNvSpPr txBox="1"/>
              <p:nvPr/>
            </p:nvSpPr>
            <p:spPr>
              <a:xfrm>
                <a:off x="3002328" y="2284684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n w="63500">
                      <a:solidFill>
                        <a:schemeClr val="bg1"/>
                      </a:solidFill>
                    </a:ln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TM Avo" panose="02040603050506020204" pitchFamily="18" charset="0"/>
                  </a:rPr>
                  <a:t>huơ tay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2D36A1A-CCA7-BA73-3F98-53C9512B989E}"/>
                  </a:ext>
                </a:extLst>
              </p:cNvPr>
              <p:cNvSpPr txBox="1"/>
              <p:nvPr/>
            </p:nvSpPr>
            <p:spPr>
              <a:xfrm>
                <a:off x="3002328" y="2284682"/>
                <a:ext cx="195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UTM Avo" panose="02040603050506020204" pitchFamily="18" charset="0"/>
                  </a:rPr>
                  <a:t>huơ tay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5045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0.19097 L -0.01992 0.19143 C -0.02304 0.19468 -0.02591 0.19954 -0.02903 0.20255 C -0.06484 0.23935 -0.07422 0.23148 -0.12643 0.25278 C -0.19206 0.25185 -0.25742 0.25833 -0.32278 0.25023 C -0.35195 0.24653 -0.38021 0.22569 -0.40898 0.21713 L -0.46406 0.20046 L -0.47187 0.19792 C -0.47578 0.19537 -0.47552 0.19699 -0.47747 0.18843 C -0.47903 0.18171 -0.47929 0.175 -0.48203 0.16944 C -0.48229 0.16921 -0.48268 0.16944 -0.48294 0.16944 " pathEditMode="relative" rAng="0" ptsTypes="AAAAAAAAA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51" y="208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47 0.07291 L 0.15247 0.07315 C 0.17773 0.10092 0.20182 0.13287 0.22838 0.15717 C 0.24583 0.17291 0.26497 0.18171 0.28359 0.19213 C 0.37161 0.2412 0.35143 0.23217 0.4207 0.25023 C 0.42799 0.24838 0.43555 0.24861 0.44245 0.24491 C 0.45456 0.23819 0.4612 0.20648 0.46614 0.19213 C 0.46667 0.18356 0.46836 0.16713 0.46614 0.15879 C 0.46419 0.15116 0.45781 0.14398 0.45338 0.1412 C 0.44974 0.13912 0.44596 0.13819 0.44245 0.13611 C 0.44101 0.13518 0.43997 0.13264 0.43854 0.13241 C 0.42279 0.13079 0.40898 0.13079 0.39414 0.13079 " pathEditMode="relative" rAng="0" ptsTypes="AAAAAAAAAAAA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886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5E-6 0.00024 C -0.00234 0.00695 -0.00377 0.01505 -0.00703 0.02084 C -0.02917 0.06135 -0.03932 0.07338 -0.0711 0.08565 C -0.08112 0.08959 -0.09153 0.08797 -0.1017 0.08936 C -0.17149 0.08681 -0.24128 0.0875 -0.31094 0.08218 C -0.32461 0.08125 -0.33803 0.075 -0.35144 0.06991 C -0.35977 0.0669 -0.36797 0.06227 -0.37605 0.05764 C -0.38178 0.05463 -0.39454 0.04746 -0.40079 0.04028 C -0.40287 0.03774 -0.4086 0.02848 -0.41068 0.02431 C -0.41146 0.02292 -0.41185 0.02084 -0.41264 0.01922 C -0.42032 0.00093 -0.41264 0.01736 -0.42058 0.00695 C -0.42084 0.00649 -0.42058 0.00579 -0.42058 0.0051 " pathEditMode="relative" rAng="0" ptsTypes="AAAAAAAAAAAAA"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446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6227 L -0.00117 0.0625 C -0.00482 0.07917 -0.00755 0.09676 -0.01159 0.11296 C -0.01315 0.11852 -0.01523 0.12361 -0.01784 0.12708 C -0.05 0.16944 -0.08203 0.21273 -0.11576 0.25 C -0.12617 0.26134 -0.13828 0.26551 -0.14961 0.27268 C -0.1556 0.27662 -0.16185 0.2794 -0.16784 0.28333 C -0.17474 0.28773 -0.18047 0.29421 -0.18698 0.30092 C -0.19779 0.2963 -0.18854 0.30278 -0.1974 0.26389 C -0.19805 0.26088 -0.19974 0.25949 -0.20078 0.25694 C -0.2013 0.25602 -0.20143 0.25463 -0.20156 0.25347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192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0.0669 L 0.00169 0.06713 C -0.00599 0.06991 -0.01263 0.07384 -0.02083 0.07569 C -0.05182 0.08264 -0.09649 0.07616 -0.12383 0.07453 C -0.13776 0.07037 -0.15221 0.0669 -0.16563 0.06203 C -0.16927 0.06065 -0.17188 0.05833 -0.17435 0.05648 C -0.17565 0.05532 -0.17708 0.0544 -0.17826 0.05324 C -0.17904 0.05278 -0.18125 0.05185 -0.18021 0.05139 C -0.17787 0.05069 -0.175 0.05139 -0.1724 0.05139 " pathEditMode="relative" rAng="0" ptsTypes="AAAAAAAAA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-18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9352 L -0.00534 0.09375 C 0.00026 0.09537 0.00508 0.09722 0.01185 0.09861 C 0.02031 0.10023 0.03008 0.10115 0.03971 0.10231 C 0.04179 0.10277 0.04414 0.10277 0.04635 0.10301 C 0.06784 0.10416 0.08932 0.10486 0.11093 0.10602 C 0.12356 0.10555 0.12955 0.10555 0.14258 0.10439 C 0.14687 0.10416 0.15091 0.10324 0.15494 0.10277 C 0.16041 0.10208 0.16601 0.10185 0.17135 0.10115 C 0.17474 0.10069 0.17773 0.10023 0.18099 0.09977 C 0.19062 0.09861 0.19336 0.09884 0.20416 0.09676 C 0.20625 0.09606 0.20846 0.0956 0.21093 0.09537 C 0.21328 0.0949 0.21601 0.09467 0.21849 0.09421 C 0.22148 0.09352 0.22409 0.09305 0.22721 0.09236 C 0.23268 0.09166 0.22955 0.09236 0.23216 0.09189 " pathEditMode="relative" rAng="0" ptsTypes="AAAAAAAAAAAAA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055A-6E20-CC2D-22E2-AB0CF914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98C944-4263-097B-3B10-EC11A9B0E59F}"/>
              </a:ext>
            </a:extLst>
          </p:cNvPr>
          <p:cNvSpPr/>
          <p:nvPr/>
        </p:nvSpPr>
        <p:spPr>
          <a:xfrm>
            <a:off x="2007033" y="748099"/>
            <a:ext cx="2249650" cy="1015663"/>
          </a:xfrm>
          <a:custGeom>
            <a:avLst/>
            <a:gdLst>
              <a:gd name="connsiteX0" fmla="*/ 0 w 2249650"/>
              <a:gd name="connsiteY0" fmla="*/ 0 h 1015663"/>
              <a:gd name="connsiteX1" fmla="*/ 0 w 2249650"/>
              <a:gd name="connsiteY1" fmla="*/ 0 h 1015663"/>
              <a:gd name="connsiteX2" fmla="*/ 584909 w 2249650"/>
              <a:gd name="connsiteY2" fmla="*/ 0 h 1015663"/>
              <a:gd name="connsiteX3" fmla="*/ 1169818 w 2249650"/>
              <a:gd name="connsiteY3" fmla="*/ 0 h 1015663"/>
              <a:gd name="connsiteX4" fmla="*/ 2249650 w 2249650"/>
              <a:gd name="connsiteY4" fmla="*/ 0 h 1015663"/>
              <a:gd name="connsiteX5" fmla="*/ 2249650 w 2249650"/>
              <a:gd name="connsiteY5" fmla="*/ 0 h 1015663"/>
              <a:gd name="connsiteX6" fmla="*/ 2249650 w 2249650"/>
              <a:gd name="connsiteY6" fmla="*/ 497675 h 1015663"/>
              <a:gd name="connsiteX7" fmla="*/ 2249650 w 2249650"/>
              <a:gd name="connsiteY7" fmla="*/ 1015663 h 1015663"/>
              <a:gd name="connsiteX8" fmla="*/ 2249650 w 2249650"/>
              <a:gd name="connsiteY8" fmla="*/ 1015663 h 1015663"/>
              <a:gd name="connsiteX9" fmla="*/ 1642245 w 2249650"/>
              <a:gd name="connsiteY9" fmla="*/ 1015663 h 1015663"/>
              <a:gd name="connsiteX10" fmla="*/ 1034839 w 2249650"/>
              <a:gd name="connsiteY10" fmla="*/ 1015663 h 1015663"/>
              <a:gd name="connsiteX11" fmla="*/ 494923 w 2249650"/>
              <a:gd name="connsiteY11" fmla="*/ 1015663 h 1015663"/>
              <a:gd name="connsiteX12" fmla="*/ 0 w 2249650"/>
              <a:gd name="connsiteY12" fmla="*/ 1015663 h 1015663"/>
              <a:gd name="connsiteX13" fmla="*/ 0 w 2249650"/>
              <a:gd name="connsiteY13" fmla="*/ 1015663 h 1015663"/>
              <a:gd name="connsiteX14" fmla="*/ 0 w 2249650"/>
              <a:gd name="connsiteY14" fmla="*/ 528145 h 1015663"/>
              <a:gd name="connsiteX15" fmla="*/ 0 w 2249650"/>
              <a:gd name="connsiteY15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49650" h="1015663" fill="none" extrusionOk="0">
                <a:moveTo>
                  <a:pt x="0" y="0"/>
                </a:moveTo>
                <a:lnTo>
                  <a:pt x="0" y="0"/>
                </a:lnTo>
                <a:cubicBezTo>
                  <a:pt x="281951" y="-9847"/>
                  <a:pt x="382929" y="5300"/>
                  <a:pt x="584909" y="0"/>
                </a:cubicBezTo>
                <a:cubicBezTo>
                  <a:pt x="786889" y="-5300"/>
                  <a:pt x="1034357" y="55498"/>
                  <a:pt x="1169818" y="0"/>
                </a:cubicBezTo>
                <a:cubicBezTo>
                  <a:pt x="1305279" y="-55498"/>
                  <a:pt x="1736378" y="38028"/>
                  <a:pt x="2249650" y="0"/>
                </a:cubicBezTo>
                <a:lnTo>
                  <a:pt x="2249650" y="0"/>
                </a:lnTo>
                <a:cubicBezTo>
                  <a:pt x="2268116" y="229611"/>
                  <a:pt x="2219355" y="336245"/>
                  <a:pt x="2249650" y="497675"/>
                </a:cubicBezTo>
                <a:cubicBezTo>
                  <a:pt x="2279945" y="659105"/>
                  <a:pt x="2192847" y="902269"/>
                  <a:pt x="2249650" y="1015663"/>
                </a:cubicBezTo>
                <a:lnTo>
                  <a:pt x="2249650" y="1015663"/>
                </a:lnTo>
                <a:cubicBezTo>
                  <a:pt x="2084156" y="1086579"/>
                  <a:pt x="1881230" y="1013410"/>
                  <a:pt x="1642245" y="1015663"/>
                </a:cubicBezTo>
                <a:cubicBezTo>
                  <a:pt x="1403260" y="1017916"/>
                  <a:pt x="1212281" y="1002742"/>
                  <a:pt x="1034839" y="1015663"/>
                </a:cubicBezTo>
                <a:cubicBezTo>
                  <a:pt x="857397" y="1028584"/>
                  <a:pt x="756157" y="976643"/>
                  <a:pt x="494923" y="1015663"/>
                </a:cubicBezTo>
                <a:cubicBezTo>
                  <a:pt x="233689" y="1054683"/>
                  <a:pt x="131237" y="1008916"/>
                  <a:pt x="0" y="1015663"/>
                </a:cubicBezTo>
                <a:lnTo>
                  <a:pt x="0" y="1015663"/>
                </a:lnTo>
                <a:cubicBezTo>
                  <a:pt x="-14511" y="799545"/>
                  <a:pt x="30913" y="707114"/>
                  <a:pt x="0" y="528145"/>
                </a:cubicBezTo>
                <a:cubicBezTo>
                  <a:pt x="-30913" y="349176"/>
                  <a:pt x="40388" y="155399"/>
                  <a:pt x="0" y="0"/>
                </a:cubicBezTo>
                <a:close/>
              </a:path>
              <a:path w="2249650" h="1015663" stroke="0" extrusionOk="0">
                <a:moveTo>
                  <a:pt x="0" y="0"/>
                </a:moveTo>
                <a:lnTo>
                  <a:pt x="0" y="0"/>
                </a:lnTo>
                <a:cubicBezTo>
                  <a:pt x="164930" y="-31202"/>
                  <a:pt x="440271" y="34305"/>
                  <a:pt x="584909" y="0"/>
                </a:cubicBezTo>
                <a:cubicBezTo>
                  <a:pt x="729547" y="-34305"/>
                  <a:pt x="885851" y="34154"/>
                  <a:pt x="1102329" y="0"/>
                </a:cubicBezTo>
                <a:cubicBezTo>
                  <a:pt x="1318807" y="-34154"/>
                  <a:pt x="1419107" y="25623"/>
                  <a:pt x="1597252" y="0"/>
                </a:cubicBezTo>
                <a:cubicBezTo>
                  <a:pt x="1775397" y="-25623"/>
                  <a:pt x="1934520" y="16102"/>
                  <a:pt x="2249650" y="0"/>
                </a:cubicBezTo>
                <a:lnTo>
                  <a:pt x="2249650" y="0"/>
                </a:lnTo>
                <a:cubicBezTo>
                  <a:pt x="2278028" y="228148"/>
                  <a:pt x="2246798" y="314730"/>
                  <a:pt x="2249650" y="507832"/>
                </a:cubicBezTo>
                <a:cubicBezTo>
                  <a:pt x="2252502" y="700934"/>
                  <a:pt x="2202082" y="840914"/>
                  <a:pt x="2249650" y="1015663"/>
                </a:cubicBezTo>
                <a:lnTo>
                  <a:pt x="2249650" y="1015663"/>
                </a:lnTo>
                <a:cubicBezTo>
                  <a:pt x="2046583" y="1071114"/>
                  <a:pt x="1926443" y="999363"/>
                  <a:pt x="1709734" y="1015663"/>
                </a:cubicBezTo>
                <a:cubicBezTo>
                  <a:pt x="1493025" y="1031963"/>
                  <a:pt x="1291978" y="1010100"/>
                  <a:pt x="1147322" y="1015663"/>
                </a:cubicBezTo>
                <a:cubicBezTo>
                  <a:pt x="1002666" y="1021226"/>
                  <a:pt x="839537" y="956720"/>
                  <a:pt x="584909" y="1015663"/>
                </a:cubicBezTo>
                <a:cubicBezTo>
                  <a:pt x="330281" y="1074606"/>
                  <a:pt x="245405" y="1015540"/>
                  <a:pt x="0" y="1015663"/>
                </a:cubicBezTo>
                <a:lnTo>
                  <a:pt x="0" y="1015663"/>
                </a:lnTo>
                <a:cubicBezTo>
                  <a:pt x="-19981" y="849615"/>
                  <a:pt x="45975" y="647629"/>
                  <a:pt x="0" y="528145"/>
                </a:cubicBezTo>
                <a:cubicBezTo>
                  <a:pt x="-45975" y="408661"/>
                  <a:pt x="17058" y="16896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C81DC7-E197-29C5-B7EC-8A06C146B5DD}"/>
              </a:ext>
            </a:extLst>
          </p:cNvPr>
          <p:cNvSpPr/>
          <p:nvPr/>
        </p:nvSpPr>
        <p:spPr>
          <a:xfrm>
            <a:off x="7739375" y="748099"/>
            <a:ext cx="1919749" cy="1015663"/>
          </a:xfrm>
          <a:custGeom>
            <a:avLst/>
            <a:gdLst>
              <a:gd name="connsiteX0" fmla="*/ 0 w 1919749"/>
              <a:gd name="connsiteY0" fmla="*/ 0 h 1015663"/>
              <a:gd name="connsiteX1" fmla="*/ 0 w 1919749"/>
              <a:gd name="connsiteY1" fmla="*/ 0 h 1015663"/>
              <a:gd name="connsiteX2" fmla="*/ 499135 w 1919749"/>
              <a:gd name="connsiteY2" fmla="*/ 0 h 1015663"/>
              <a:gd name="connsiteX3" fmla="*/ 998269 w 1919749"/>
              <a:gd name="connsiteY3" fmla="*/ 0 h 1015663"/>
              <a:gd name="connsiteX4" fmla="*/ 1919749 w 1919749"/>
              <a:gd name="connsiteY4" fmla="*/ 0 h 1015663"/>
              <a:gd name="connsiteX5" fmla="*/ 1919749 w 1919749"/>
              <a:gd name="connsiteY5" fmla="*/ 0 h 1015663"/>
              <a:gd name="connsiteX6" fmla="*/ 1919749 w 1919749"/>
              <a:gd name="connsiteY6" fmla="*/ 497675 h 1015663"/>
              <a:gd name="connsiteX7" fmla="*/ 1919749 w 1919749"/>
              <a:gd name="connsiteY7" fmla="*/ 1015663 h 1015663"/>
              <a:gd name="connsiteX8" fmla="*/ 1919749 w 1919749"/>
              <a:gd name="connsiteY8" fmla="*/ 1015663 h 1015663"/>
              <a:gd name="connsiteX9" fmla="*/ 1401417 w 1919749"/>
              <a:gd name="connsiteY9" fmla="*/ 1015663 h 1015663"/>
              <a:gd name="connsiteX10" fmla="*/ 883085 w 1919749"/>
              <a:gd name="connsiteY10" fmla="*/ 1015663 h 1015663"/>
              <a:gd name="connsiteX11" fmla="*/ 422345 w 1919749"/>
              <a:gd name="connsiteY11" fmla="*/ 1015663 h 1015663"/>
              <a:gd name="connsiteX12" fmla="*/ 0 w 1919749"/>
              <a:gd name="connsiteY12" fmla="*/ 1015663 h 1015663"/>
              <a:gd name="connsiteX13" fmla="*/ 0 w 1919749"/>
              <a:gd name="connsiteY13" fmla="*/ 1015663 h 1015663"/>
              <a:gd name="connsiteX14" fmla="*/ 0 w 1919749"/>
              <a:gd name="connsiteY14" fmla="*/ 528145 h 1015663"/>
              <a:gd name="connsiteX15" fmla="*/ 0 w 1919749"/>
              <a:gd name="connsiteY15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19749" h="1015663" fill="none" extrusionOk="0">
                <a:moveTo>
                  <a:pt x="0" y="0"/>
                </a:moveTo>
                <a:lnTo>
                  <a:pt x="0" y="0"/>
                </a:lnTo>
                <a:cubicBezTo>
                  <a:pt x="208967" y="-19491"/>
                  <a:pt x="360407" y="46921"/>
                  <a:pt x="499135" y="0"/>
                </a:cubicBezTo>
                <a:cubicBezTo>
                  <a:pt x="637863" y="-46921"/>
                  <a:pt x="803914" y="47120"/>
                  <a:pt x="998269" y="0"/>
                </a:cubicBezTo>
                <a:cubicBezTo>
                  <a:pt x="1192624" y="-47120"/>
                  <a:pt x="1520286" y="34137"/>
                  <a:pt x="1919749" y="0"/>
                </a:cubicBezTo>
                <a:lnTo>
                  <a:pt x="1919749" y="0"/>
                </a:lnTo>
                <a:cubicBezTo>
                  <a:pt x="1938215" y="229611"/>
                  <a:pt x="1889454" y="336245"/>
                  <a:pt x="1919749" y="497675"/>
                </a:cubicBezTo>
                <a:cubicBezTo>
                  <a:pt x="1950044" y="659105"/>
                  <a:pt x="1862946" y="902269"/>
                  <a:pt x="1919749" y="1015663"/>
                </a:cubicBezTo>
                <a:lnTo>
                  <a:pt x="1919749" y="1015663"/>
                </a:lnTo>
                <a:cubicBezTo>
                  <a:pt x="1775858" y="1018662"/>
                  <a:pt x="1523443" y="978545"/>
                  <a:pt x="1401417" y="1015663"/>
                </a:cubicBezTo>
                <a:cubicBezTo>
                  <a:pt x="1279391" y="1052781"/>
                  <a:pt x="1070682" y="1010075"/>
                  <a:pt x="883085" y="1015663"/>
                </a:cubicBezTo>
                <a:cubicBezTo>
                  <a:pt x="695488" y="1021251"/>
                  <a:pt x="518373" y="1002890"/>
                  <a:pt x="422345" y="1015663"/>
                </a:cubicBezTo>
                <a:cubicBezTo>
                  <a:pt x="326317" y="1028436"/>
                  <a:pt x="151987" y="992458"/>
                  <a:pt x="0" y="1015663"/>
                </a:cubicBezTo>
                <a:lnTo>
                  <a:pt x="0" y="1015663"/>
                </a:lnTo>
                <a:cubicBezTo>
                  <a:pt x="-14511" y="799545"/>
                  <a:pt x="30913" y="707114"/>
                  <a:pt x="0" y="528145"/>
                </a:cubicBezTo>
                <a:cubicBezTo>
                  <a:pt x="-30913" y="349176"/>
                  <a:pt x="40388" y="155399"/>
                  <a:pt x="0" y="0"/>
                </a:cubicBezTo>
                <a:close/>
              </a:path>
              <a:path w="1919749" h="1015663" stroke="0" extrusionOk="0">
                <a:moveTo>
                  <a:pt x="0" y="0"/>
                </a:moveTo>
                <a:lnTo>
                  <a:pt x="0" y="0"/>
                </a:lnTo>
                <a:cubicBezTo>
                  <a:pt x="130676" y="-54247"/>
                  <a:pt x="352603" y="33612"/>
                  <a:pt x="499135" y="0"/>
                </a:cubicBezTo>
                <a:cubicBezTo>
                  <a:pt x="645668" y="-33612"/>
                  <a:pt x="844038" y="5438"/>
                  <a:pt x="940677" y="0"/>
                </a:cubicBezTo>
                <a:cubicBezTo>
                  <a:pt x="1037316" y="-5438"/>
                  <a:pt x="1242939" y="20074"/>
                  <a:pt x="1363022" y="0"/>
                </a:cubicBezTo>
                <a:cubicBezTo>
                  <a:pt x="1483105" y="-20074"/>
                  <a:pt x="1777053" y="37511"/>
                  <a:pt x="1919749" y="0"/>
                </a:cubicBezTo>
                <a:lnTo>
                  <a:pt x="1919749" y="0"/>
                </a:lnTo>
                <a:cubicBezTo>
                  <a:pt x="1948127" y="228148"/>
                  <a:pt x="1916897" y="314730"/>
                  <a:pt x="1919749" y="507832"/>
                </a:cubicBezTo>
                <a:cubicBezTo>
                  <a:pt x="1922601" y="700934"/>
                  <a:pt x="1872181" y="840914"/>
                  <a:pt x="1919749" y="1015663"/>
                </a:cubicBezTo>
                <a:lnTo>
                  <a:pt x="1919749" y="1015663"/>
                </a:lnTo>
                <a:cubicBezTo>
                  <a:pt x="1718721" y="1025034"/>
                  <a:pt x="1567320" y="966765"/>
                  <a:pt x="1459009" y="1015663"/>
                </a:cubicBezTo>
                <a:cubicBezTo>
                  <a:pt x="1350698" y="1064561"/>
                  <a:pt x="1129428" y="969679"/>
                  <a:pt x="979072" y="1015663"/>
                </a:cubicBezTo>
                <a:cubicBezTo>
                  <a:pt x="828716" y="1061647"/>
                  <a:pt x="666082" y="989145"/>
                  <a:pt x="499135" y="1015663"/>
                </a:cubicBezTo>
                <a:cubicBezTo>
                  <a:pt x="332188" y="1042181"/>
                  <a:pt x="198439" y="991605"/>
                  <a:pt x="0" y="1015663"/>
                </a:cubicBezTo>
                <a:lnTo>
                  <a:pt x="0" y="1015663"/>
                </a:lnTo>
                <a:cubicBezTo>
                  <a:pt x="-19981" y="849615"/>
                  <a:pt x="45975" y="647629"/>
                  <a:pt x="0" y="528145"/>
                </a:cubicBezTo>
                <a:cubicBezTo>
                  <a:pt x="-45975" y="408661"/>
                  <a:pt x="17058" y="168963"/>
                  <a:pt x="0" y="0"/>
                </a:cubicBezTo>
                <a:close/>
              </a:path>
            </a:pathLst>
          </a:custGeom>
          <a:solidFill>
            <a:srgbClr val="FFEFEF"/>
          </a:solidFill>
          <a:ln w="28575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C00000"/>
                </a:solidFill>
                <a:latin typeface="UTM Avo" panose="02040603050506020204" pitchFamily="18" charset="0"/>
              </a:rPr>
              <a:t>ươ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CE54EB-BDE4-E80D-425C-85D1BE530D96}"/>
              </a:ext>
            </a:extLst>
          </p:cNvPr>
          <p:cNvSpPr txBox="1"/>
          <p:nvPr/>
        </p:nvSpPr>
        <p:spPr>
          <a:xfrm>
            <a:off x="7044332" y="2148150"/>
            <a:ext cx="36147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thuở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6F640B-A692-5DC6-8CDA-CA6B81A656F2}"/>
              </a:ext>
            </a:extLst>
          </p:cNvPr>
          <p:cNvSpPr txBox="1"/>
          <p:nvPr/>
        </p:nvSpPr>
        <p:spPr>
          <a:xfrm>
            <a:off x="1618067" y="2021150"/>
            <a:ext cx="37499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vạn tuế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0C7C6C-35D6-D8C1-B2EF-F03AAF4B8D31}"/>
              </a:ext>
            </a:extLst>
          </p:cNvPr>
          <p:cNvSpPr txBox="1"/>
          <p:nvPr/>
        </p:nvSpPr>
        <p:spPr>
          <a:xfrm>
            <a:off x="2296137" y="3036813"/>
            <a:ext cx="1984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Huế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36E656-D72C-7366-69A3-19BFD047EF64}"/>
              </a:ext>
            </a:extLst>
          </p:cNvPr>
          <p:cNvSpPr txBox="1"/>
          <p:nvPr/>
        </p:nvSpPr>
        <p:spPr>
          <a:xfrm>
            <a:off x="2296136" y="4172219"/>
            <a:ext cx="23298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thuê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800E0A-0A51-A5D9-D609-37F641143362}"/>
              </a:ext>
            </a:extLst>
          </p:cNvPr>
          <p:cNvSpPr txBox="1"/>
          <p:nvPr/>
        </p:nvSpPr>
        <p:spPr>
          <a:xfrm>
            <a:off x="7044332" y="3283555"/>
            <a:ext cx="3703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huơ</a:t>
            </a:r>
            <a:r>
              <a:rPr kumimoji="0" lang="en-US" sz="6000" b="0" i="0" u="none" strike="noStrike" kern="1200" cap="none" spc="0" normalizeH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tay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C8750-71C1-5BFA-805D-674C0633059D}"/>
              </a:ext>
            </a:extLst>
          </p:cNvPr>
          <p:cNvSpPr txBox="1"/>
          <p:nvPr/>
        </p:nvSpPr>
        <p:spPr>
          <a:xfrm>
            <a:off x="3493065" y="2021149"/>
            <a:ext cx="12384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FAD51-BFCA-F4F0-FC7D-246E745F5B56}"/>
              </a:ext>
            </a:extLst>
          </p:cNvPr>
          <p:cNvSpPr txBox="1"/>
          <p:nvPr/>
        </p:nvSpPr>
        <p:spPr>
          <a:xfrm>
            <a:off x="1582437" y="5187882"/>
            <a:ext cx="36510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xum xuê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DBB75-7633-6CE6-E58F-CE03A6CB7FC6}"/>
              </a:ext>
            </a:extLst>
          </p:cNvPr>
          <p:cNvSpPr txBox="1"/>
          <p:nvPr/>
        </p:nvSpPr>
        <p:spPr>
          <a:xfrm>
            <a:off x="2820648" y="3036812"/>
            <a:ext cx="12384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EE6DC-33FD-3A34-36FB-5F0C9D833861}"/>
              </a:ext>
            </a:extLst>
          </p:cNvPr>
          <p:cNvSpPr txBox="1"/>
          <p:nvPr/>
        </p:nvSpPr>
        <p:spPr>
          <a:xfrm>
            <a:off x="3042174" y="4172218"/>
            <a:ext cx="12384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53CBC-0F64-A1B8-C4DA-16024D5E975C}"/>
              </a:ext>
            </a:extLst>
          </p:cNvPr>
          <p:cNvSpPr txBox="1"/>
          <p:nvPr/>
        </p:nvSpPr>
        <p:spPr>
          <a:xfrm>
            <a:off x="3679413" y="5187881"/>
            <a:ext cx="12384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980E8F-6E2F-1404-4F4E-FFBC8751D7ED}"/>
              </a:ext>
            </a:extLst>
          </p:cNvPr>
          <p:cNvSpPr txBox="1"/>
          <p:nvPr/>
        </p:nvSpPr>
        <p:spPr>
          <a:xfrm>
            <a:off x="7764775" y="2148149"/>
            <a:ext cx="12384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</a:rPr>
              <a:t>uơ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D459E-999A-AD57-4842-06FCEA012F7D}"/>
              </a:ext>
            </a:extLst>
          </p:cNvPr>
          <p:cNvSpPr txBox="1"/>
          <p:nvPr/>
        </p:nvSpPr>
        <p:spPr>
          <a:xfrm>
            <a:off x="7511552" y="3283554"/>
            <a:ext cx="12384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</a:rPr>
              <a:t>uơ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55798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16" grpId="0"/>
      <p:bldP spid="17" grpId="0"/>
      <p:bldP spid="18" grpId="0"/>
      <p:bldP spid="8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họa 2">
            <a:extLst>
              <a:ext uri="{FF2B5EF4-FFF2-40B4-BE49-F238E27FC236}">
                <a16:creationId xmlns:a16="http://schemas.microsoft.com/office/drawing/2014/main" id="{D44E07DC-D9FA-AD5C-7F11-02A81445C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724" y="1915297"/>
            <a:ext cx="5703047" cy="469218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F4E23-9848-6FDC-5507-7A4DD85D75AB}"/>
              </a:ext>
            </a:extLst>
          </p:cNvPr>
          <p:cNvSpPr/>
          <p:nvPr/>
        </p:nvSpPr>
        <p:spPr>
          <a:xfrm>
            <a:off x="5682343" y="1915297"/>
            <a:ext cx="5938402" cy="2374806"/>
          </a:xfrm>
          <a:custGeom>
            <a:avLst/>
            <a:gdLst>
              <a:gd name="connsiteX0" fmla="*/ 0 w 5938402"/>
              <a:gd name="connsiteY0" fmla="*/ 582635 h 2374806"/>
              <a:gd name="connsiteX1" fmla="*/ 582635 w 5938402"/>
              <a:gd name="connsiteY1" fmla="*/ 0 h 2374806"/>
              <a:gd name="connsiteX2" fmla="*/ 5355767 w 5938402"/>
              <a:gd name="connsiteY2" fmla="*/ 0 h 2374806"/>
              <a:gd name="connsiteX3" fmla="*/ 5938402 w 5938402"/>
              <a:gd name="connsiteY3" fmla="*/ 582635 h 2374806"/>
              <a:gd name="connsiteX4" fmla="*/ 5938402 w 5938402"/>
              <a:gd name="connsiteY4" fmla="*/ 1792171 h 2374806"/>
              <a:gd name="connsiteX5" fmla="*/ 5355767 w 5938402"/>
              <a:gd name="connsiteY5" fmla="*/ 2374806 h 2374806"/>
              <a:gd name="connsiteX6" fmla="*/ 582635 w 5938402"/>
              <a:gd name="connsiteY6" fmla="*/ 2374806 h 2374806"/>
              <a:gd name="connsiteX7" fmla="*/ 0 w 5938402"/>
              <a:gd name="connsiteY7" fmla="*/ 1792171 h 2374806"/>
              <a:gd name="connsiteX8" fmla="*/ 0 w 5938402"/>
              <a:gd name="connsiteY8" fmla="*/ 582635 h 237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38402" h="2374806" fill="none" extrusionOk="0">
                <a:moveTo>
                  <a:pt x="0" y="582635"/>
                </a:moveTo>
                <a:cubicBezTo>
                  <a:pt x="2084" y="317279"/>
                  <a:pt x="272489" y="19526"/>
                  <a:pt x="582635" y="0"/>
                </a:cubicBezTo>
                <a:cubicBezTo>
                  <a:pt x="2087404" y="72427"/>
                  <a:pt x="3925360" y="61419"/>
                  <a:pt x="5355767" y="0"/>
                </a:cubicBezTo>
                <a:cubicBezTo>
                  <a:pt x="5671538" y="-41366"/>
                  <a:pt x="5892229" y="246889"/>
                  <a:pt x="5938402" y="582635"/>
                </a:cubicBezTo>
                <a:cubicBezTo>
                  <a:pt x="6047122" y="964091"/>
                  <a:pt x="5833772" y="1191277"/>
                  <a:pt x="5938402" y="1792171"/>
                </a:cubicBezTo>
                <a:cubicBezTo>
                  <a:pt x="5942645" y="2092417"/>
                  <a:pt x="5644172" y="2337392"/>
                  <a:pt x="5355767" y="2374806"/>
                </a:cubicBezTo>
                <a:cubicBezTo>
                  <a:pt x="3331736" y="2404633"/>
                  <a:pt x="1613517" y="2295500"/>
                  <a:pt x="582635" y="2374806"/>
                </a:cubicBezTo>
                <a:cubicBezTo>
                  <a:pt x="299415" y="2370447"/>
                  <a:pt x="-46968" y="2123238"/>
                  <a:pt x="0" y="1792171"/>
                </a:cubicBezTo>
                <a:cubicBezTo>
                  <a:pt x="9580" y="1395080"/>
                  <a:pt x="-92082" y="863929"/>
                  <a:pt x="0" y="582635"/>
                </a:cubicBezTo>
                <a:close/>
              </a:path>
              <a:path w="5938402" h="2374806" stroke="0" extrusionOk="0">
                <a:moveTo>
                  <a:pt x="0" y="582635"/>
                </a:moveTo>
                <a:cubicBezTo>
                  <a:pt x="36208" y="270724"/>
                  <a:pt x="283133" y="46416"/>
                  <a:pt x="582635" y="0"/>
                </a:cubicBezTo>
                <a:cubicBezTo>
                  <a:pt x="2425095" y="123000"/>
                  <a:pt x="4547440" y="-96860"/>
                  <a:pt x="5355767" y="0"/>
                </a:cubicBezTo>
                <a:cubicBezTo>
                  <a:pt x="5653699" y="-18176"/>
                  <a:pt x="5941870" y="253863"/>
                  <a:pt x="5938402" y="582635"/>
                </a:cubicBezTo>
                <a:cubicBezTo>
                  <a:pt x="5910701" y="752124"/>
                  <a:pt x="5839927" y="1629866"/>
                  <a:pt x="5938402" y="1792171"/>
                </a:cubicBezTo>
                <a:cubicBezTo>
                  <a:pt x="5882638" y="2134153"/>
                  <a:pt x="5668001" y="2373244"/>
                  <a:pt x="5355767" y="2374806"/>
                </a:cubicBezTo>
                <a:cubicBezTo>
                  <a:pt x="3224747" y="2214099"/>
                  <a:pt x="2385819" y="2414473"/>
                  <a:pt x="582635" y="2374806"/>
                </a:cubicBezTo>
                <a:cubicBezTo>
                  <a:pt x="235834" y="2369752"/>
                  <a:pt x="-5660" y="2111387"/>
                  <a:pt x="0" y="1792171"/>
                </a:cubicBezTo>
                <a:cubicBezTo>
                  <a:pt x="-52529" y="1236734"/>
                  <a:pt x="107438" y="1025283"/>
                  <a:pt x="0" y="582635"/>
                </a:cubicBezTo>
                <a:close/>
              </a:path>
            </a:pathLst>
          </a:custGeom>
          <a:solidFill>
            <a:srgbClr val="FEEFCE"/>
          </a:solidFill>
          <a:ln w="38100">
            <a:solidFill>
              <a:srgbClr val="FCB82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245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tiếng, từ ngoài bài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vần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73C4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73C4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465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335976-FCF1-8477-5007-9E4ED684B29D}"/>
              </a:ext>
            </a:extLst>
          </p:cNvPr>
          <p:cNvSpPr/>
          <p:nvPr/>
        </p:nvSpPr>
        <p:spPr>
          <a:xfrm>
            <a:off x="1600199" y="664029"/>
            <a:ext cx="8991601" cy="849086"/>
          </a:xfrm>
          <a:custGeom>
            <a:avLst/>
            <a:gdLst>
              <a:gd name="connsiteX0" fmla="*/ 0 w 8991601"/>
              <a:gd name="connsiteY0" fmla="*/ 208315 h 849086"/>
              <a:gd name="connsiteX1" fmla="*/ 208315 w 8991601"/>
              <a:gd name="connsiteY1" fmla="*/ 0 h 849086"/>
              <a:gd name="connsiteX2" fmla="*/ 8783286 w 8991601"/>
              <a:gd name="connsiteY2" fmla="*/ 0 h 849086"/>
              <a:gd name="connsiteX3" fmla="*/ 8991601 w 8991601"/>
              <a:gd name="connsiteY3" fmla="*/ 208315 h 849086"/>
              <a:gd name="connsiteX4" fmla="*/ 8991601 w 8991601"/>
              <a:gd name="connsiteY4" fmla="*/ 640771 h 849086"/>
              <a:gd name="connsiteX5" fmla="*/ 8783286 w 8991601"/>
              <a:gd name="connsiteY5" fmla="*/ 849086 h 849086"/>
              <a:gd name="connsiteX6" fmla="*/ 208315 w 8991601"/>
              <a:gd name="connsiteY6" fmla="*/ 849086 h 849086"/>
              <a:gd name="connsiteX7" fmla="*/ 0 w 8991601"/>
              <a:gd name="connsiteY7" fmla="*/ 640771 h 849086"/>
              <a:gd name="connsiteX8" fmla="*/ 0 w 8991601"/>
              <a:gd name="connsiteY8" fmla="*/ 208315 h 84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1601" h="849086" fill="none" extrusionOk="0">
                <a:moveTo>
                  <a:pt x="0" y="208315"/>
                </a:moveTo>
                <a:cubicBezTo>
                  <a:pt x="269" y="100538"/>
                  <a:pt x="95887" y="4398"/>
                  <a:pt x="208315" y="0"/>
                </a:cubicBezTo>
                <a:cubicBezTo>
                  <a:pt x="2149662" y="72427"/>
                  <a:pt x="4700475" y="61419"/>
                  <a:pt x="8783286" y="0"/>
                </a:cubicBezTo>
                <a:cubicBezTo>
                  <a:pt x="8897548" y="-5416"/>
                  <a:pt x="8977322" y="88947"/>
                  <a:pt x="8991601" y="208315"/>
                </a:cubicBezTo>
                <a:cubicBezTo>
                  <a:pt x="9006740" y="422044"/>
                  <a:pt x="9026654" y="511468"/>
                  <a:pt x="8991601" y="640771"/>
                </a:cubicBezTo>
                <a:cubicBezTo>
                  <a:pt x="8994963" y="738759"/>
                  <a:pt x="8884952" y="834083"/>
                  <a:pt x="8783286" y="849086"/>
                </a:cubicBezTo>
                <a:cubicBezTo>
                  <a:pt x="6126698" y="878913"/>
                  <a:pt x="1895112" y="769780"/>
                  <a:pt x="208315" y="849086"/>
                </a:cubicBezTo>
                <a:cubicBezTo>
                  <a:pt x="97648" y="848591"/>
                  <a:pt x="-13119" y="758414"/>
                  <a:pt x="0" y="640771"/>
                </a:cubicBezTo>
                <a:cubicBezTo>
                  <a:pt x="12081" y="504164"/>
                  <a:pt x="-6808" y="377659"/>
                  <a:pt x="0" y="208315"/>
                </a:cubicBezTo>
                <a:close/>
              </a:path>
              <a:path w="8991601" h="849086" stroke="0" extrusionOk="0">
                <a:moveTo>
                  <a:pt x="0" y="208315"/>
                </a:moveTo>
                <a:cubicBezTo>
                  <a:pt x="9018" y="95724"/>
                  <a:pt x="95402" y="4451"/>
                  <a:pt x="208315" y="0"/>
                </a:cubicBezTo>
                <a:cubicBezTo>
                  <a:pt x="2497633" y="123000"/>
                  <a:pt x="7724080" y="-96860"/>
                  <a:pt x="8783286" y="0"/>
                </a:cubicBezTo>
                <a:cubicBezTo>
                  <a:pt x="8885900" y="-9477"/>
                  <a:pt x="8997047" y="82287"/>
                  <a:pt x="8991601" y="208315"/>
                </a:cubicBezTo>
                <a:cubicBezTo>
                  <a:pt x="9006191" y="338734"/>
                  <a:pt x="9029713" y="561198"/>
                  <a:pt x="8991601" y="640771"/>
                </a:cubicBezTo>
                <a:cubicBezTo>
                  <a:pt x="8980312" y="759910"/>
                  <a:pt x="8885182" y="846933"/>
                  <a:pt x="8783286" y="849086"/>
                </a:cubicBezTo>
                <a:cubicBezTo>
                  <a:pt x="5791338" y="688379"/>
                  <a:pt x="3779069" y="888753"/>
                  <a:pt x="208315" y="849086"/>
                </a:cubicBezTo>
                <a:cubicBezTo>
                  <a:pt x="82334" y="846878"/>
                  <a:pt x="-12116" y="750331"/>
                  <a:pt x="0" y="640771"/>
                </a:cubicBezTo>
                <a:cubicBezTo>
                  <a:pt x="-5577" y="560131"/>
                  <a:pt x="36133" y="289415"/>
                  <a:pt x="0" y="208315"/>
                </a:cubicBezTo>
                <a:close/>
              </a:path>
            </a:pathLst>
          </a:custGeom>
          <a:solidFill>
            <a:srgbClr val="BAEAF6"/>
          </a:solidFill>
          <a:ln w="38100">
            <a:solidFill>
              <a:srgbClr val="01A7CD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245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tiếng, từ có vần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73C43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73C43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D88F1D-D7BB-D9F8-254B-7EA14BF515F9}"/>
              </a:ext>
            </a:extLst>
          </p:cNvPr>
          <p:cNvSpPr/>
          <p:nvPr/>
        </p:nvSpPr>
        <p:spPr>
          <a:xfrm>
            <a:off x="1194081" y="5232067"/>
            <a:ext cx="2175816" cy="849086"/>
          </a:xfrm>
          <a:custGeom>
            <a:avLst/>
            <a:gdLst>
              <a:gd name="connsiteX0" fmla="*/ 0 w 2175816"/>
              <a:gd name="connsiteY0" fmla="*/ 237668 h 849086"/>
              <a:gd name="connsiteX1" fmla="*/ 237668 w 2175816"/>
              <a:gd name="connsiteY1" fmla="*/ 0 h 849086"/>
              <a:gd name="connsiteX2" fmla="*/ 838504 w 2175816"/>
              <a:gd name="connsiteY2" fmla="*/ 0 h 849086"/>
              <a:gd name="connsiteX3" fmla="*/ 1439341 w 2175816"/>
              <a:gd name="connsiteY3" fmla="*/ 0 h 849086"/>
              <a:gd name="connsiteX4" fmla="*/ 1938148 w 2175816"/>
              <a:gd name="connsiteY4" fmla="*/ 0 h 849086"/>
              <a:gd name="connsiteX5" fmla="*/ 2175816 w 2175816"/>
              <a:gd name="connsiteY5" fmla="*/ 237668 h 849086"/>
              <a:gd name="connsiteX6" fmla="*/ 2175816 w 2175816"/>
              <a:gd name="connsiteY6" fmla="*/ 611418 h 849086"/>
              <a:gd name="connsiteX7" fmla="*/ 1938148 w 2175816"/>
              <a:gd name="connsiteY7" fmla="*/ 849086 h 849086"/>
              <a:gd name="connsiteX8" fmla="*/ 1388326 w 2175816"/>
              <a:gd name="connsiteY8" fmla="*/ 849086 h 849086"/>
              <a:gd name="connsiteX9" fmla="*/ 838504 w 2175816"/>
              <a:gd name="connsiteY9" fmla="*/ 849086 h 849086"/>
              <a:gd name="connsiteX10" fmla="*/ 237668 w 2175816"/>
              <a:gd name="connsiteY10" fmla="*/ 849086 h 849086"/>
              <a:gd name="connsiteX11" fmla="*/ 0 w 2175816"/>
              <a:gd name="connsiteY11" fmla="*/ 611418 h 849086"/>
              <a:gd name="connsiteX12" fmla="*/ 0 w 2175816"/>
              <a:gd name="connsiteY12" fmla="*/ 237668 h 84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75816" h="849086" fill="none" extrusionOk="0">
                <a:moveTo>
                  <a:pt x="0" y="237668"/>
                </a:moveTo>
                <a:cubicBezTo>
                  <a:pt x="-30641" y="107365"/>
                  <a:pt x="96998" y="-15060"/>
                  <a:pt x="237668" y="0"/>
                </a:cubicBezTo>
                <a:cubicBezTo>
                  <a:pt x="487152" y="-44835"/>
                  <a:pt x="560763" y="40874"/>
                  <a:pt x="838504" y="0"/>
                </a:cubicBezTo>
                <a:cubicBezTo>
                  <a:pt x="1116245" y="-40874"/>
                  <a:pt x="1287271" y="4562"/>
                  <a:pt x="1439341" y="0"/>
                </a:cubicBezTo>
                <a:cubicBezTo>
                  <a:pt x="1591411" y="-4562"/>
                  <a:pt x="1706117" y="33988"/>
                  <a:pt x="1938148" y="0"/>
                </a:cubicBezTo>
                <a:cubicBezTo>
                  <a:pt x="2084040" y="-34954"/>
                  <a:pt x="2157381" y="121601"/>
                  <a:pt x="2175816" y="237668"/>
                </a:cubicBezTo>
                <a:cubicBezTo>
                  <a:pt x="2210741" y="335323"/>
                  <a:pt x="2148052" y="485539"/>
                  <a:pt x="2175816" y="611418"/>
                </a:cubicBezTo>
                <a:cubicBezTo>
                  <a:pt x="2202704" y="770147"/>
                  <a:pt x="2066444" y="845900"/>
                  <a:pt x="1938148" y="849086"/>
                </a:cubicBezTo>
                <a:cubicBezTo>
                  <a:pt x="1728081" y="868058"/>
                  <a:pt x="1566651" y="827632"/>
                  <a:pt x="1388326" y="849086"/>
                </a:cubicBezTo>
                <a:cubicBezTo>
                  <a:pt x="1210001" y="870540"/>
                  <a:pt x="986472" y="846700"/>
                  <a:pt x="838504" y="849086"/>
                </a:cubicBezTo>
                <a:cubicBezTo>
                  <a:pt x="690536" y="851472"/>
                  <a:pt x="412584" y="827106"/>
                  <a:pt x="237668" y="849086"/>
                </a:cubicBezTo>
                <a:cubicBezTo>
                  <a:pt x="123452" y="851136"/>
                  <a:pt x="-24759" y="749564"/>
                  <a:pt x="0" y="611418"/>
                </a:cubicBezTo>
                <a:cubicBezTo>
                  <a:pt x="-21802" y="488787"/>
                  <a:pt x="14093" y="419024"/>
                  <a:pt x="0" y="237668"/>
                </a:cubicBezTo>
                <a:close/>
              </a:path>
              <a:path w="2175816" h="849086" stroke="0" extrusionOk="0">
                <a:moveTo>
                  <a:pt x="0" y="237668"/>
                </a:moveTo>
                <a:cubicBezTo>
                  <a:pt x="-13742" y="87766"/>
                  <a:pt x="101027" y="7513"/>
                  <a:pt x="237668" y="0"/>
                </a:cubicBezTo>
                <a:cubicBezTo>
                  <a:pt x="374344" y="-57238"/>
                  <a:pt x="666597" y="33852"/>
                  <a:pt x="804495" y="0"/>
                </a:cubicBezTo>
                <a:cubicBezTo>
                  <a:pt x="942393" y="-33852"/>
                  <a:pt x="1122819" y="52077"/>
                  <a:pt x="1320307" y="0"/>
                </a:cubicBezTo>
                <a:cubicBezTo>
                  <a:pt x="1517795" y="-52077"/>
                  <a:pt x="1729667" y="67890"/>
                  <a:pt x="1938148" y="0"/>
                </a:cubicBezTo>
                <a:cubicBezTo>
                  <a:pt x="2058503" y="6624"/>
                  <a:pt x="2164253" y="139096"/>
                  <a:pt x="2175816" y="237668"/>
                </a:cubicBezTo>
                <a:cubicBezTo>
                  <a:pt x="2177993" y="315378"/>
                  <a:pt x="2172510" y="493185"/>
                  <a:pt x="2175816" y="611418"/>
                </a:cubicBezTo>
                <a:cubicBezTo>
                  <a:pt x="2173428" y="748848"/>
                  <a:pt x="2071953" y="847651"/>
                  <a:pt x="1938148" y="849086"/>
                </a:cubicBezTo>
                <a:cubicBezTo>
                  <a:pt x="1741298" y="865493"/>
                  <a:pt x="1577647" y="840865"/>
                  <a:pt x="1405331" y="849086"/>
                </a:cubicBezTo>
                <a:cubicBezTo>
                  <a:pt x="1233015" y="857307"/>
                  <a:pt x="967043" y="797259"/>
                  <a:pt x="855509" y="849086"/>
                </a:cubicBezTo>
                <a:cubicBezTo>
                  <a:pt x="743975" y="900913"/>
                  <a:pt x="503080" y="812707"/>
                  <a:pt x="237668" y="849086"/>
                </a:cubicBezTo>
                <a:cubicBezTo>
                  <a:pt x="93034" y="853982"/>
                  <a:pt x="-11748" y="772313"/>
                  <a:pt x="0" y="611418"/>
                </a:cubicBezTo>
                <a:cubicBezTo>
                  <a:pt x="-6539" y="528000"/>
                  <a:pt x="41805" y="348851"/>
                  <a:pt x="0" y="237668"/>
                </a:cubicBezTo>
                <a:close/>
              </a:path>
            </a:pathLst>
          </a:custGeom>
          <a:solidFill>
            <a:srgbClr val="BAEAF6"/>
          </a:solidFill>
          <a:ln w="28575">
            <a:solidFill>
              <a:srgbClr val="01A7C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2F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uệ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2F4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84FCBA-A0FA-B960-C664-42DFCAC6C277}"/>
              </a:ext>
            </a:extLst>
          </p:cNvPr>
          <p:cNvSpPr/>
          <p:nvPr/>
        </p:nvSpPr>
        <p:spPr>
          <a:xfrm>
            <a:off x="5035549" y="5262210"/>
            <a:ext cx="2324100" cy="849086"/>
          </a:xfrm>
          <a:custGeom>
            <a:avLst/>
            <a:gdLst>
              <a:gd name="connsiteX0" fmla="*/ 0 w 2324100"/>
              <a:gd name="connsiteY0" fmla="*/ 237668 h 849086"/>
              <a:gd name="connsiteX1" fmla="*/ 237668 w 2324100"/>
              <a:gd name="connsiteY1" fmla="*/ 0 h 849086"/>
              <a:gd name="connsiteX2" fmla="*/ 699859 w 2324100"/>
              <a:gd name="connsiteY2" fmla="*/ 0 h 849086"/>
              <a:gd name="connsiteX3" fmla="*/ 1199025 w 2324100"/>
              <a:gd name="connsiteY3" fmla="*/ 0 h 849086"/>
              <a:gd name="connsiteX4" fmla="*/ 1679704 w 2324100"/>
              <a:gd name="connsiteY4" fmla="*/ 0 h 849086"/>
              <a:gd name="connsiteX5" fmla="*/ 2086432 w 2324100"/>
              <a:gd name="connsiteY5" fmla="*/ 0 h 849086"/>
              <a:gd name="connsiteX6" fmla="*/ 2324100 w 2324100"/>
              <a:gd name="connsiteY6" fmla="*/ 237668 h 849086"/>
              <a:gd name="connsiteX7" fmla="*/ 2324100 w 2324100"/>
              <a:gd name="connsiteY7" fmla="*/ 611418 h 849086"/>
              <a:gd name="connsiteX8" fmla="*/ 2086432 w 2324100"/>
              <a:gd name="connsiteY8" fmla="*/ 849086 h 849086"/>
              <a:gd name="connsiteX9" fmla="*/ 1605753 w 2324100"/>
              <a:gd name="connsiteY9" fmla="*/ 849086 h 849086"/>
              <a:gd name="connsiteX10" fmla="*/ 1125075 w 2324100"/>
              <a:gd name="connsiteY10" fmla="*/ 849086 h 849086"/>
              <a:gd name="connsiteX11" fmla="*/ 681371 w 2324100"/>
              <a:gd name="connsiteY11" fmla="*/ 849086 h 849086"/>
              <a:gd name="connsiteX12" fmla="*/ 237668 w 2324100"/>
              <a:gd name="connsiteY12" fmla="*/ 849086 h 849086"/>
              <a:gd name="connsiteX13" fmla="*/ 0 w 2324100"/>
              <a:gd name="connsiteY13" fmla="*/ 611418 h 849086"/>
              <a:gd name="connsiteX14" fmla="*/ 0 w 2324100"/>
              <a:gd name="connsiteY14" fmla="*/ 237668 h 84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24100" h="849086" fill="none" extrusionOk="0">
                <a:moveTo>
                  <a:pt x="0" y="237668"/>
                </a:moveTo>
                <a:cubicBezTo>
                  <a:pt x="-2569" y="97538"/>
                  <a:pt x="109845" y="-20363"/>
                  <a:pt x="237668" y="0"/>
                </a:cubicBezTo>
                <a:cubicBezTo>
                  <a:pt x="377909" y="-53321"/>
                  <a:pt x="505476" y="23474"/>
                  <a:pt x="699859" y="0"/>
                </a:cubicBezTo>
                <a:cubicBezTo>
                  <a:pt x="894242" y="-23474"/>
                  <a:pt x="982567" y="30509"/>
                  <a:pt x="1199025" y="0"/>
                </a:cubicBezTo>
                <a:cubicBezTo>
                  <a:pt x="1415483" y="-30509"/>
                  <a:pt x="1440905" y="9654"/>
                  <a:pt x="1679704" y="0"/>
                </a:cubicBezTo>
                <a:cubicBezTo>
                  <a:pt x="1918503" y="-9654"/>
                  <a:pt x="1919746" y="14193"/>
                  <a:pt x="2086432" y="0"/>
                </a:cubicBezTo>
                <a:cubicBezTo>
                  <a:pt x="2244580" y="27469"/>
                  <a:pt x="2321136" y="103222"/>
                  <a:pt x="2324100" y="237668"/>
                </a:cubicBezTo>
                <a:cubicBezTo>
                  <a:pt x="2343802" y="395259"/>
                  <a:pt x="2321616" y="454319"/>
                  <a:pt x="2324100" y="611418"/>
                </a:cubicBezTo>
                <a:cubicBezTo>
                  <a:pt x="2316258" y="720496"/>
                  <a:pt x="2183482" y="838275"/>
                  <a:pt x="2086432" y="849086"/>
                </a:cubicBezTo>
                <a:cubicBezTo>
                  <a:pt x="1861456" y="885756"/>
                  <a:pt x="1808623" y="808028"/>
                  <a:pt x="1605753" y="849086"/>
                </a:cubicBezTo>
                <a:cubicBezTo>
                  <a:pt x="1402883" y="890144"/>
                  <a:pt x="1304262" y="839293"/>
                  <a:pt x="1125075" y="849086"/>
                </a:cubicBezTo>
                <a:cubicBezTo>
                  <a:pt x="945888" y="858879"/>
                  <a:pt x="822831" y="833218"/>
                  <a:pt x="681371" y="849086"/>
                </a:cubicBezTo>
                <a:cubicBezTo>
                  <a:pt x="539911" y="864954"/>
                  <a:pt x="437015" y="826042"/>
                  <a:pt x="237668" y="849086"/>
                </a:cubicBezTo>
                <a:cubicBezTo>
                  <a:pt x="75353" y="870473"/>
                  <a:pt x="21674" y="773850"/>
                  <a:pt x="0" y="611418"/>
                </a:cubicBezTo>
                <a:cubicBezTo>
                  <a:pt x="-11446" y="487809"/>
                  <a:pt x="24025" y="333431"/>
                  <a:pt x="0" y="237668"/>
                </a:cubicBezTo>
                <a:close/>
              </a:path>
              <a:path w="2324100" h="849086" stroke="0" extrusionOk="0">
                <a:moveTo>
                  <a:pt x="0" y="237668"/>
                </a:moveTo>
                <a:cubicBezTo>
                  <a:pt x="-13742" y="87766"/>
                  <a:pt x="101027" y="7513"/>
                  <a:pt x="237668" y="0"/>
                </a:cubicBezTo>
                <a:cubicBezTo>
                  <a:pt x="378367" y="-52367"/>
                  <a:pt x="593743" y="54924"/>
                  <a:pt x="699859" y="0"/>
                </a:cubicBezTo>
                <a:cubicBezTo>
                  <a:pt x="805975" y="-54924"/>
                  <a:pt x="924741" y="35785"/>
                  <a:pt x="1106587" y="0"/>
                </a:cubicBezTo>
                <a:cubicBezTo>
                  <a:pt x="1288433" y="-35785"/>
                  <a:pt x="1408179" y="40537"/>
                  <a:pt x="1531803" y="0"/>
                </a:cubicBezTo>
                <a:cubicBezTo>
                  <a:pt x="1655427" y="-40537"/>
                  <a:pt x="1973692" y="16493"/>
                  <a:pt x="2086432" y="0"/>
                </a:cubicBezTo>
                <a:cubicBezTo>
                  <a:pt x="2201409" y="1361"/>
                  <a:pt x="2339291" y="110091"/>
                  <a:pt x="2324100" y="237668"/>
                </a:cubicBezTo>
                <a:cubicBezTo>
                  <a:pt x="2363889" y="337702"/>
                  <a:pt x="2291854" y="467851"/>
                  <a:pt x="2324100" y="611418"/>
                </a:cubicBezTo>
                <a:cubicBezTo>
                  <a:pt x="2318864" y="742374"/>
                  <a:pt x="2189337" y="836444"/>
                  <a:pt x="2086432" y="849086"/>
                </a:cubicBezTo>
                <a:cubicBezTo>
                  <a:pt x="1902105" y="879615"/>
                  <a:pt x="1741395" y="838616"/>
                  <a:pt x="1624241" y="849086"/>
                </a:cubicBezTo>
                <a:cubicBezTo>
                  <a:pt x="1507087" y="859556"/>
                  <a:pt x="1378342" y="831475"/>
                  <a:pt x="1199025" y="849086"/>
                </a:cubicBezTo>
                <a:cubicBezTo>
                  <a:pt x="1019708" y="866697"/>
                  <a:pt x="919832" y="837307"/>
                  <a:pt x="718347" y="849086"/>
                </a:cubicBezTo>
                <a:cubicBezTo>
                  <a:pt x="516862" y="860865"/>
                  <a:pt x="422637" y="835003"/>
                  <a:pt x="237668" y="849086"/>
                </a:cubicBezTo>
                <a:cubicBezTo>
                  <a:pt x="92210" y="840028"/>
                  <a:pt x="-18658" y="708284"/>
                  <a:pt x="0" y="611418"/>
                </a:cubicBezTo>
                <a:cubicBezTo>
                  <a:pt x="-3938" y="428586"/>
                  <a:pt x="29102" y="384400"/>
                  <a:pt x="0" y="237668"/>
                </a:cubicBezTo>
                <a:close/>
              </a:path>
            </a:pathLst>
          </a:custGeom>
          <a:solidFill>
            <a:srgbClr val="BAEAF6"/>
          </a:solidFill>
          <a:ln w="28575">
            <a:solidFill>
              <a:srgbClr val="01A7C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2F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2F4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51A8C8-118A-3188-7A46-AA38A008E1BF}"/>
              </a:ext>
            </a:extLst>
          </p:cNvPr>
          <p:cNvSpPr/>
          <p:nvPr/>
        </p:nvSpPr>
        <p:spPr>
          <a:xfrm>
            <a:off x="8865618" y="5237199"/>
            <a:ext cx="2653282" cy="849086"/>
          </a:xfrm>
          <a:custGeom>
            <a:avLst/>
            <a:gdLst>
              <a:gd name="connsiteX0" fmla="*/ 0 w 2653282"/>
              <a:gd name="connsiteY0" fmla="*/ 237668 h 849086"/>
              <a:gd name="connsiteX1" fmla="*/ 237668 w 2653282"/>
              <a:gd name="connsiteY1" fmla="*/ 0 h 849086"/>
              <a:gd name="connsiteX2" fmla="*/ 782155 w 2653282"/>
              <a:gd name="connsiteY2" fmla="*/ 0 h 849086"/>
              <a:gd name="connsiteX3" fmla="*/ 1370200 w 2653282"/>
              <a:gd name="connsiteY3" fmla="*/ 0 h 849086"/>
              <a:gd name="connsiteX4" fmla="*/ 1936466 w 2653282"/>
              <a:gd name="connsiteY4" fmla="*/ 0 h 849086"/>
              <a:gd name="connsiteX5" fmla="*/ 2415614 w 2653282"/>
              <a:gd name="connsiteY5" fmla="*/ 0 h 849086"/>
              <a:gd name="connsiteX6" fmla="*/ 2653282 w 2653282"/>
              <a:gd name="connsiteY6" fmla="*/ 237668 h 849086"/>
              <a:gd name="connsiteX7" fmla="*/ 2653282 w 2653282"/>
              <a:gd name="connsiteY7" fmla="*/ 611418 h 849086"/>
              <a:gd name="connsiteX8" fmla="*/ 2415614 w 2653282"/>
              <a:gd name="connsiteY8" fmla="*/ 849086 h 849086"/>
              <a:gd name="connsiteX9" fmla="*/ 1849348 w 2653282"/>
              <a:gd name="connsiteY9" fmla="*/ 849086 h 849086"/>
              <a:gd name="connsiteX10" fmla="*/ 1283082 w 2653282"/>
              <a:gd name="connsiteY10" fmla="*/ 849086 h 849086"/>
              <a:gd name="connsiteX11" fmla="*/ 760375 w 2653282"/>
              <a:gd name="connsiteY11" fmla="*/ 849086 h 849086"/>
              <a:gd name="connsiteX12" fmla="*/ 237668 w 2653282"/>
              <a:gd name="connsiteY12" fmla="*/ 849086 h 849086"/>
              <a:gd name="connsiteX13" fmla="*/ 0 w 2653282"/>
              <a:gd name="connsiteY13" fmla="*/ 611418 h 849086"/>
              <a:gd name="connsiteX14" fmla="*/ 0 w 2653282"/>
              <a:gd name="connsiteY14" fmla="*/ 237668 h 849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53282" h="849086" fill="none" extrusionOk="0">
                <a:moveTo>
                  <a:pt x="0" y="237668"/>
                </a:moveTo>
                <a:cubicBezTo>
                  <a:pt x="-2569" y="97538"/>
                  <a:pt x="109845" y="-20363"/>
                  <a:pt x="237668" y="0"/>
                </a:cubicBezTo>
                <a:cubicBezTo>
                  <a:pt x="495617" y="-64337"/>
                  <a:pt x="557185" y="65094"/>
                  <a:pt x="782155" y="0"/>
                </a:cubicBezTo>
                <a:cubicBezTo>
                  <a:pt x="1007125" y="-65094"/>
                  <a:pt x="1247640" y="37593"/>
                  <a:pt x="1370200" y="0"/>
                </a:cubicBezTo>
                <a:cubicBezTo>
                  <a:pt x="1492760" y="-37593"/>
                  <a:pt x="1770845" y="32582"/>
                  <a:pt x="1936466" y="0"/>
                </a:cubicBezTo>
                <a:cubicBezTo>
                  <a:pt x="2102087" y="-32582"/>
                  <a:pt x="2282473" y="35787"/>
                  <a:pt x="2415614" y="0"/>
                </a:cubicBezTo>
                <a:cubicBezTo>
                  <a:pt x="2573762" y="27469"/>
                  <a:pt x="2650318" y="103222"/>
                  <a:pt x="2653282" y="237668"/>
                </a:cubicBezTo>
                <a:cubicBezTo>
                  <a:pt x="2672984" y="395259"/>
                  <a:pt x="2650798" y="454319"/>
                  <a:pt x="2653282" y="611418"/>
                </a:cubicBezTo>
                <a:cubicBezTo>
                  <a:pt x="2645440" y="720496"/>
                  <a:pt x="2512664" y="838275"/>
                  <a:pt x="2415614" y="849086"/>
                </a:cubicBezTo>
                <a:cubicBezTo>
                  <a:pt x="2204093" y="885209"/>
                  <a:pt x="2006142" y="822006"/>
                  <a:pt x="1849348" y="849086"/>
                </a:cubicBezTo>
                <a:cubicBezTo>
                  <a:pt x="1692554" y="876166"/>
                  <a:pt x="1497788" y="807965"/>
                  <a:pt x="1283082" y="849086"/>
                </a:cubicBezTo>
                <a:cubicBezTo>
                  <a:pt x="1068376" y="890207"/>
                  <a:pt x="947799" y="830347"/>
                  <a:pt x="760375" y="849086"/>
                </a:cubicBezTo>
                <a:cubicBezTo>
                  <a:pt x="572951" y="867825"/>
                  <a:pt x="470274" y="795417"/>
                  <a:pt x="237668" y="849086"/>
                </a:cubicBezTo>
                <a:cubicBezTo>
                  <a:pt x="75353" y="870473"/>
                  <a:pt x="21674" y="773850"/>
                  <a:pt x="0" y="611418"/>
                </a:cubicBezTo>
                <a:cubicBezTo>
                  <a:pt x="-11446" y="487809"/>
                  <a:pt x="24025" y="333431"/>
                  <a:pt x="0" y="237668"/>
                </a:cubicBezTo>
                <a:close/>
              </a:path>
              <a:path w="2653282" h="849086" stroke="0" extrusionOk="0">
                <a:moveTo>
                  <a:pt x="0" y="237668"/>
                </a:moveTo>
                <a:cubicBezTo>
                  <a:pt x="-13742" y="87766"/>
                  <a:pt x="101027" y="7513"/>
                  <a:pt x="237668" y="0"/>
                </a:cubicBezTo>
                <a:cubicBezTo>
                  <a:pt x="443221" y="-13039"/>
                  <a:pt x="630863" y="19565"/>
                  <a:pt x="782155" y="0"/>
                </a:cubicBezTo>
                <a:cubicBezTo>
                  <a:pt x="933447" y="-19565"/>
                  <a:pt x="1054727" y="55234"/>
                  <a:pt x="1261303" y="0"/>
                </a:cubicBezTo>
                <a:cubicBezTo>
                  <a:pt x="1467879" y="-55234"/>
                  <a:pt x="1546281" y="10125"/>
                  <a:pt x="1762230" y="0"/>
                </a:cubicBezTo>
                <a:cubicBezTo>
                  <a:pt x="1978179" y="-10125"/>
                  <a:pt x="2283255" y="15455"/>
                  <a:pt x="2415614" y="0"/>
                </a:cubicBezTo>
                <a:cubicBezTo>
                  <a:pt x="2530591" y="1361"/>
                  <a:pt x="2668473" y="110091"/>
                  <a:pt x="2653282" y="237668"/>
                </a:cubicBezTo>
                <a:cubicBezTo>
                  <a:pt x="2693071" y="337702"/>
                  <a:pt x="2621036" y="467851"/>
                  <a:pt x="2653282" y="611418"/>
                </a:cubicBezTo>
                <a:cubicBezTo>
                  <a:pt x="2648046" y="742374"/>
                  <a:pt x="2518519" y="836444"/>
                  <a:pt x="2415614" y="849086"/>
                </a:cubicBezTo>
                <a:cubicBezTo>
                  <a:pt x="2147752" y="914387"/>
                  <a:pt x="2050699" y="804309"/>
                  <a:pt x="1871128" y="849086"/>
                </a:cubicBezTo>
                <a:cubicBezTo>
                  <a:pt x="1691557" y="893863"/>
                  <a:pt x="1569554" y="830239"/>
                  <a:pt x="1370200" y="849086"/>
                </a:cubicBezTo>
                <a:cubicBezTo>
                  <a:pt x="1170846" y="867933"/>
                  <a:pt x="1018489" y="848971"/>
                  <a:pt x="803934" y="849086"/>
                </a:cubicBezTo>
                <a:cubicBezTo>
                  <a:pt x="589379" y="849201"/>
                  <a:pt x="501806" y="783694"/>
                  <a:pt x="237668" y="849086"/>
                </a:cubicBezTo>
                <a:cubicBezTo>
                  <a:pt x="92210" y="840028"/>
                  <a:pt x="-18658" y="708284"/>
                  <a:pt x="0" y="611418"/>
                </a:cubicBezTo>
                <a:cubicBezTo>
                  <a:pt x="-3938" y="428586"/>
                  <a:pt x="29102" y="384400"/>
                  <a:pt x="0" y="237668"/>
                </a:cubicBezTo>
                <a:close/>
              </a:path>
            </a:pathLst>
          </a:custGeom>
          <a:solidFill>
            <a:srgbClr val="BAEAF6"/>
          </a:solidFill>
          <a:ln w="28575">
            <a:solidFill>
              <a:srgbClr val="01A7C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2F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vốn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8DFE45-DE8F-4470-B60B-4282E2086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21" y="2310063"/>
            <a:ext cx="3862137" cy="257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3D3875-F697-4E85-89E3-4245CC13C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37" r="6739"/>
          <a:stretch/>
        </p:blipFill>
        <p:spPr>
          <a:xfrm>
            <a:off x="4397874" y="2310063"/>
            <a:ext cx="3599449" cy="2601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5C3AAD-031B-41C8-9849-7E035B532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385" y="2310063"/>
            <a:ext cx="3603429" cy="25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52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3CC5E-BFDA-C2D9-5218-A4F3C02BE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B57B13-3ED9-1623-DA46-11439F4FBBE8}"/>
              </a:ext>
            </a:extLst>
          </p:cNvPr>
          <p:cNvSpPr/>
          <p:nvPr/>
        </p:nvSpPr>
        <p:spPr>
          <a:xfrm>
            <a:off x="614771" y="607659"/>
            <a:ext cx="3668752" cy="758282"/>
          </a:xfrm>
          <a:custGeom>
            <a:avLst/>
            <a:gdLst>
              <a:gd name="connsiteX0" fmla="*/ 0 w 3668752"/>
              <a:gd name="connsiteY0" fmla="*/ 212251 h 758282"/>
              <a:gd name="connsiteX1" fmla="*/ 212251 w 3668752"/>
              <a:gd name="connsiteY1" fmla="*/ 0 h 758282"/>
              <a:gd name="connsiteX2" fmla="*/ 720517 w 3668752"/>
              <a:gd name="connsiteY2" fmla="*/ 0 h 758282"/>
              <a:gd name="connsiteX3" fmla="*/ 1326110 w 3668752"/>
              <a:gd name="connsiteY3" fmla="*/ 0 h 758282"/>
              <a:gd name="connsiteX4" fmla="*/ 1834376 w 3668752"/>
              <a:gd name="connsiteY4" fmla="*/ 0 h 758282"/>
              <a:gd name="connsiteX5" fmla="*/ 2342642 w 3668752"/>
              <a:gd name="connsiteY5" fmla="*/ 0 h 758282"/>
              <a:gd name="connsiteX6" fmla="*/ 2948235 w 3668752"/>
              <a:gd name="connsiteY6" fmla="*/ 0 h 758282"/>
              <a:gd name="connsiteX7" fmla="*/ 3456501 w 3668752"/>
              <a:gd name="connsiteY7" fmla="*/ 0 h 758282"/>
              <a:gd name="connsiteX8" fmla="*/ 3668752 w 3668752"/>
              <a:gd name="connsiteY8" fmla="*/ 212251 h 758282"/>
              <a:gd name="connsiteX9" fmla="*/ 3668752 w 3668752"/>
              <a:gd name="connsiteY9" fmla="*/ 546031 h 758282"/>
              <a:gd name="connsiteX10" fmla="*/ 3456501 w 3668752"/>
              <a:gd name="connsiteY10" fmla="*/ 758282 h 758282"/>
              <a:gd name="connsiteX11" fmla="*/ 3013120 w 3668752"/>
              <a:gd name="connsiteY11" fmla="*/ 758282 h 758282"/>
              <a:gd name="connsiteX12" fmla="*/ 2504854 w 3668752"/>
              <a:gd name="connsiteY12" fmla="*/ 758282 h 758282"/>
              <a:gd name="connsiteX13" fmla="*/ 1899261 w 3668752"/>
              <a:gd name="connsiteY13" fmla="*/ 758282 h 758282"/>
              <a:gd name="connsiteX14" fmla="*/ 1358553 w 3668752"/>
              <a:gd name="connsiteY14" fmla="*/ 758282 h 758282"/>
              <a:gd name="connsiteX15" fmla="*/ 817844 w 3668752"/>
              <a:gd name="connsiteY15" fmla="*/ 758282 h 758282"/>
              <a:gd name="connsiteX16" fmla="*/ 212251 w 3668752"/>
              <a:gd name="connsiteY16" fmla="*/ 758282 h 758282"/>
              <a:gd name="connsiteX17" fmla="*/ 0 w 3668752"/>
              <a:gd name="connsiteY17" fmla="*/ 546031 h 758282"/>
              <a:gd name="connsiteX18" fmla="*/ 0 w 3668752"/>
              <a:gd name="connsiteY18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68752" h="758282" fill="none" extrusionOk="0">
                <a:moveTo>
                  <a:pt x="0" y="212251"/>
                </a:moveTo>
                <a:cubicBezTo>
                  <a:pt x="4127" y="95696"/>
                  <a:pt x="121923" y="-15273"/>
                  <a:pt x="212251" y="0"/>
                </a:cubicBezTo>
                <a:cubicBezTo>
                  <a:pt x="365588" y="-22952"/>
                  <a:pt x="540744" y="25684"/>
                  <a:pt x="720517" y="0"/>
                </a:cubicBezTo>
                <a:cubicBezTo>
                  <a:pt x="900290" y="-25684"/>
                  <a:pt x="1070227" y="68169"/>
                  <a:pt x="1326110" y="0"/>
                </a:cubicBezTo>
                <a:cubicBezTo>
                  <a:pt x="1581993" y="-68169"/>
                  <a:pt x="1583015" y="41501"/>
                  <a:pt x="1834376" y="0"/>
                </a:cubicBezTo>
                <a:cubicBezTo>
                  <a:pt x="2085737" y="-41501"/>
                  <a:pt x="2105721" y="5528"/>
                  <a:pt x="2342642" y="0"/>
                </a:cubicBezTo>
                <a:cubicBezTo>
                  <a:pt x="2579563" y="-5528"/>
                  <a:pt x="2647995" y="57713"/>
                  <a:pt x="2948235" y="0"/>
                </a:cubicBezTo>
                <a:cubicBezTo>
                  <a:pt x="3248475" y="-57713"/>
                  <a:pt x="3352656" y="55098"/>
                  <a:pt x="3456501" y="0"/>
                </a:cubicBezTo>
                <a:cubicBezTo>
                  <a:pt x="3568343" y="-12170"/>
                  <a:pt x="3662304" y="116629"/>
                  <a:pt x="3668752" y="212251"/>
                </a:cubicBezTo>
                <a:cubicBezTo>
                  <a:pt x="3692766" y="374650"/>
                  <a:pt x="3634658" y="451330"/>
                  <a:pt x="3668752" y="546031"/>
                </a:cubicBezTo>
                <a:cubicBezTo>
                  <a:pt x="3641585" y="681963"/>
                  <a:pt x="3580465" y="767978"/>
                  <a:pt x="3456501" y="758282"/>
                </a:cubicBezTo>
                <a:cubicBezTo>
                  <a:pt x="3328854" y="777146"/>
                  <a:pt x="3122641" y="736187"/>
                  <a:pt x="3013120" y="758282"/>
                </a:cubicBezTo>
                <a:cubicBezTo>
                  <a:pt x="2903599" y="780377"/>
                  <a:pt x="2725767" y="736611"/>
                  <a:pt x="2504854" y="758282"/>
                </a:cubicBezTo>
                <a:cubicBezTo>
                  <a:pt x="2283941" y="779953"/>
                  <a:pt x="2170880" y="721710"/>
                  <a:pt x="1899261" y="758282"/>
                </a:cubicBezTo>
                <a:cubicBezTo>
                  <a:pt x="1627642" y="794854"/>
                  <a:pt x="1535515" y="746638"/>
                  <a:pt x="1358553" y="758282"/>
                </a:cubicBezTo>
                <a:cubicBezTo>
                  <a:pt x="1181591" y="769926"/>
                  <a:pt x="1022506" y="733993"/>
                  <a:pt x="817844" y="758282"/>
                </a:cubicBezTo>
                <a:cubicBezTo>
                  <a:pt x="613182" y="782571"/>
                  <a:pt x="388823" y="739751"/>
                  <a:pt x="212251" y="758282"/>
                </a:cubicBezTo>
                <a:cubicBezTo>
                  <a:pt x="67804" y="764038"/>
                  <a:pt x="-8396" y="656516"/>
                  <a:pt x="0" y="546031"/>
                </a:cubicBezTo>
                <a:cubicBezTo>
                  <a:pt x="-4907" y="449890"/>
                  <a:pt x="15979" y="339691"/>
                  <a:pt x="0" y="212251"/>
                </a:cubicBezTo>
                <a:close/>
              </a:path>
              <a:path w="3668752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389863" y="-17918"/>
                  <a:pt x="536119" y="48512"/>
                  <a:pt x="752959" y="0"/>
                </a:cubicBezTo>
                <a:cubicBezTo>
                  <a:pt x="969799" y="-48512"/>
                  <a:pt x="987138" y="17133"/>
                  <a:pt x="1196340" y="0"/>
                </a:cubicBezTo>
                <a:cubicBezTo>
                  <a:pt x="1405542" y="-17133"/>
                  <a:pt x="1455288" y="24779"/>
                  <a:pt x="1672164" y="0"/>
                </a:cubicBezTo>
                <a:cubicBezTo>
                  <a:pt x="1889040" y="-24779"/>
                  <a:pt x="2037545" y="60768"/>
                  <a:pt x="2245314" y="0"/>
                </a:cubicBezTo>
                <a:cubicBezTo>
                  <a:pt x="2453083" y="-60768"/>
                  <a:pt x="2621652" y="18950"/>
                  <a:pt x="2850908" y="0"/>
                </a:cubicBezTo>
                <a:cubicBezTo>
                  <a:pt x="3080164" y="-18950"/>
                  <a:pt x="3283840" y="2506"/>
                  <a:pt x="3456501" y="0"/>
                </a:cubicBezTo>
                <a:cubicBezTo>
                  <a:pt x="3566992" y="17393"/>
                  <a:pt x="3680499" y="88403"/>
                  <a:pt x="3668752" y="212251"/>
                </a:cubicBezTo>
                <a:cubicBezTo>
                  <a:pt x="3693585" y="326129"/>
                  <a:pt x="3642636" y="399136"/>
                  <a:pt x="3668752" y="546031"/>
                </a:cubicBezTo>
                <a:cubicBezTo>
                  <a:pt x="3683652" y="673655"/>
                  <a:pt x="3577257" y="725708"/>
                  <a:pt x="3456501" y="758282"/>
                </a:cubicBezTo>
                <a:cubicBezTo>
                  <a:pt x="3220284" y="801766"/>
                  <a:pt x="3123712" y="743693"/>
                  <a:pt x="2883350" y="758282"/>
                </a:cubicBezTo>
                <a:cubicBezTo>
                  <a:pt x="2642988" y="772871"/>
                  <a:pt x="2629521" y="747286"/>
                  <a:pt x="2407527" y="758282"/>
                </a:cubicBezTo>
                <a:cubicBezTo>
                  <a:pt x="2185533" y="769278"/>
                  <a:pt x="2111550" y="734069"/>
                  <a:pt x="1931704" y="758282"/>
                </a:cubicBezTo>
                <a:cubicBezTo>
                  <a:pt x="1751858" y="782495"/>
                  <a:pt x="1497551" y="711144"/>
                  <a:pt x="1358553" y="758282"/>
                </a:cubicBezTo>
                <a:cubicBezTo>
                  <a:pt x="1219555" y="805420"/>
                  <a:pt x="937357" y="720239"/>
                  <a:pt x="785402" y="758282"/>
                </a:cubicBezTo>
                <a:cubicBezTo>
                  <a:pt x="633447" y="796325"/>
                  <a:pt x="484905" y="692726"/>
                  <a:pt x="212251" y="758282"/>
                </a:cubicBezTo>
                <a:cubicBezTo>
                  <a:pt x="104412" y="765519"/>
                  <a:pt x="-5249" y="664215"/>
                  <a:pt x="0" y="546031"/>
                </a:cubicBezTo>
                <a:cubicBezTo>
                  <a:pt x="-25001" y="434741"/>
                  <a:pt x="1051" y="327903"/>
                  <a:pt x="0" y="212251"/>
                </a:cubicBezTo>
                <a:close/>
              </a:path>
            </a:pathLst>
          </a:custGeom>
          <a:solidFill>
            <a:srgbClr val="FEEFCE"/>
          </a:solidFill>
          <a:ln w="41275">
            <a:solidFill>
              <a:srgbClr val="FCB82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1D4131-9654-0B69-B3EC-886A10419E68}"/>
              </a:ext>
            </a:extLst>
          </p:cNvPr>
          <p:cNvGrpSpPr/>
          <p:nvPr/>
        </p:nvGrpSpPr>
        <p:grpSpPr>
          <a:xfrm>
            <a:off x="614771" y="2457152"/>
            <a:ext cx="5542111" cy="1727022"/>
            <a:chOff x="1156401" y="2542927"/>
            <a:chExt cx="4068744" cy="17270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F4D04C-CD2C-5F03-9479-BF871507BB12}"/>
                </a:ext>
              </a:extLst>
            </p:cNvPr>
            <p:cNvSpPr txBox="1"/>
            <p:nvPr/>
          </p:nvSpPr>
          <p:spPr>
            <a:xfrm>
              <a:off x="1156401" y="2542927"/>
              <a:ext cx="406874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uệ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4C8577-FA93-444B-3B6D-0D671BA15F81}"/>
                </a:ext>
              </a:extLst>
            </p:cNvPr>
            <p:cNvSpPr txBox="1"/>
            <p:nvPr/>
          </p:nvSpPr>
          <p:spPr>
            <a:xfrm>
              <a:off x="4354024" y="2823399"/>
              <a:ext cx="59619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9B92960-66C6-4916-8948-FC866EB6E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229" y="622449"/>
            <a:ext cx="5715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18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34B3E-BE38-FFC2-70E9-15238E7A7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8FF225-C4CD-E693-1DE3-16BF914D3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4" t="33227" r="47346" b="17337"/>
          <a:stretch>
            <a:fillRect/>
          </a:stretch>
        </p:blipFill>
        <p:spPr>
          <a:xfrm>
            <a:off x="811657" y="1499424"/>
            <a:ext cx="8091043" cy="24273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4625EA-4E03-C469-22F0-AA0BE7FA839C}"/>
              </a:ext>
            </a:extLst>
          </p:cNvPr>
          <p:cNvSpPr/>
          <p:nvPr/>
        </p:nvSpPr>
        <p:spPr>
          <a:xfrm>
            <a:off x="684657" y="602166"/>
            <a:ext cx="3331289" cy="831218"/>
          </a:xfrm>
          <a:custGeom>
            <a:avLst/>
            <a:gdLst>
              <a:gd name="connsiteX0" fmla="*/ 0 w 3331289"/>
              <a:gd name="connsiteY0" fmla="*/ 232666 h 831218"/>
              <a:gd name="connsiteX1" fmla="*/ 232666 w 3331289"/>
              <a:gd name="connsiteY1" fmla="*/ 0 h 831218"/>
              <a:gd name="connsiteX2" fmla="*/ 834517 w 3331289"/>
              <a:gd name="connsiteY2" fmla="*/ 0 h 831218"/>
              <a:gd name="connsiteX3" fmla="*/ 1350389 w 3331289"/>
              <a:gd name="connsiteY3" fmla="*/ 0 h 831218"/>
              <a:gd name="connsiteX4" fmla="*/ 1894921 w 3331289"/>
              <a:gd name="connsiteY4" fmla="*/ 0 h 831218"/>
              <a:gd name="connsiteX5" fmla="*/ 2525432 w 3331289"/>
              <a:gd name="connsiteY5" fmla="*/ 0 h 831218"/>
              <a:gd name="connsiteX6" fmla="*/ 3098623 w 3331289"/>
              <a:gd name="connsiteY6" fmla="*/ 0 h 831218"/>
              <a:gd name="connsiteX7" fmla="*/ 3331289 w 3331289"/>
              <a:gd name="connsiteY7" fmla="*/ 232666 h 831218"/>
              <a:gd name="connsiteX8" fmla="*/ 3331289 w 3331289"/>
              <a:gd name="connsiteY8" fmla="*/ 598552 h 831218"/>
              <a:gd name="connsiteX9" fmla="*/ 3098623 w 3331289"/>
              <a:gd name="connsiteY9" fmla="*/ 831218 h 831218"/>
              <a:gd name="connsiteX10" fmla="*/ 2525432 w 3331289"/>
              <a:gd name="connsiteY10" fmla="*/ 831218 h 831218"/>
              <a:gd name="connsiteX11" fmla="*/ 1952240 w 3331289"/>
              <a:gd name="connsiteY11" fmla="*/ 831218 h 831218"/>
              <a:gd name="connsiteX12" fmla="*/ 1350389 w 3331289"/>
              <a:gd name="connsiteY12" fmla="*/ 831218 h 831218"/>
              <a:gd name="connsiteX13" fmla="*/ 805857 w 3331289"/>
              <a:gd name="connsiteY13" fmla="*/ 831218 h 831218"/>
              <a:gd name="connsiteX14" fmla="*/ 232666 w 3331289"/>
              <a:gd name="connsiteY14" fmla="*/ 831218 h 831218"/>
              <a:gd name="connsiteX15" fmla="*/ 0 w 3331289"/>
              <a:gd name="connsiteY15" fmla="*/ 598552 h 831218"/>
              <a:gd name="connsiteX16" fmla="*/ 0 w 3331289"/>
              <a:gd name="connsiteY16" fmla="*/ 232666 h 83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1289" h="831218" fill="none" extrusionOk="0">
                <a:moveTo>
                  <a:pt x="0" y="232666"/>
                </a:moveTo>
                <a:cubicBezTo>
                  <a:pt x="-17383" y="106126"/>
                  <a:pt x="69815" y="-14740"/>
                  <a:pt x="232666" y="0"/>
                </a:cubicBezTo>
                <a:cubicBezTo>
                  <a:pt x="523659" y="-51828"/>
                  <a:pt x="703694" y="1883"/>
                  <a:pt x="834517" y="0"/>
                </a:cubicBezTo>
                <a:cubicBezTo>
                  <a:pt x="965340" y="-1883"/>
                  <a:pt x="1240053" y="43398"/>
                  <a:pt x="1350389" y="0"/>
                </a:cubicBezTo>
                <a:cubicBezTo>
                  <a:pt x="1460725" y="-43398"/>
                  <a:pt x="1666984" y="50483"/>
                  <a:pt x="1894921" y="0"/>
                </a:cubicBezTo>
                <a:cubicBezTo>
                  <a:pt x="2122858" y="-50483"/>
                  <a:pt x="2245466" y="11333"/>
                  <a:pt x="2525432" y="0"/>
                </a:cubicBezTo>
                <a:cubicBezTo>
                  <a:pt x="2805398" y="-11333"/>
                  <a:pt x="2957157" y="38654"/>
                  <a:pt x="3098623" y="0"/>
                </a:cubicBezTo>
                <a:cubicBezTo>
                  <a:pt x="3216847" y="-29061"/>
                  <a:pt x="3316135" y="99379"/>
                  <a:pt x="3331289" y="232666"/>
                </a:cubicBezTo>
                <a:cubicBezTo>
                  <a:pt x="3365676" y="335121"/>
                  <a:pt x="3313363" y="458484"/>
                  <a:pt x="3331289" y="598552"/>
                </a:cubicBezTo>
                <a:cubicBezTo>
                  <a:pt x="3315729" y="691863"/>
                  <a:pt x="3218277" y="860844"/>
                  <a:pt x="3098623" y="831218"/>
                </a:cubicBezTo>
                <a:cubicBezTo>
                  <a:pt x="2959394" y="839863"/>
                  <a:pt x="2767502" y="764949"/>
                  <a:pt x="2525432" y="831218"/>
                </a:cubicBezTo>
                <a:cubicBezTo>
                  <a:pt x="2283362" y="897487"/>
                  <a:pt x="2218630" y="813924"/>
                  <a:pt x="1952240" y="831218"/>
                </a:cubicBezTo>
                <a:cubicBezTo>
                  <a:pt x="1685850" y="848512"/>
                  <a:pt x="1490399" y="803749"/>
                  <a:pt x="1350389" y="831218"/>
                </a:cubicBezTo>
                <a:cubicBezTo>
                  <a:pt x="1210379" y="858687"/>
                  <a:pt x="1053955" y="819766"/>
                  <a:pt x="805857" y="831218"/>
                </a:cubicBezTo>
                <a:cubicBezTo>
                  <a:pt x="557759" y="842670"/>
                  <a:pt x="414143" y="819035"/>
                  <a:pt x="232666" y="831218"/>
                </a:cubicBezTo>
                <a:cubicBezTo>
                  <a:pt x="106419" y="852417"/>
                  <a:pt x="-29758" y="707752"/>
                  <a:pt x="0" y="598552"/>
                </a:cubicBezTo>
                <a:cubicBezTo>
                  <a:pt x="-8626" y="440744"/>
                  <a:pt x="22025" y="379480"/>
                  <a:pt x="0" y="232666"/>
                </a:cubicBezTo>
                <a:close/>
              </a:path>
              <a:path w="3331289" h="831218" stroke="0" extrusionOk="0">
                <a:moveTo>
                  <a:pt x="0" y="232666"/>
                </a:moveTo>
                <a:cubicBezTo>
                  <a:pt x="-15886" y="82616"/>
                  <a:pt x="82053" y="30879"/>
                  <a:pt x="232666" y="0"/>
                </a:cubicBezTo>
                <a:cubicBezTo>
                  <a:pt x="511488" y="-24879"/>
                  <a:pt x="662063" y="44996"/>
                  <a:pt x="805857" y="0"/>
                </a:cubicBezTo>
                <a:cubicBezTo>
                  <a:pt x="949651" y="-44996"/>
                  <a:pt x="1176277" y="8755"/>
                  <a:pt x="1293070" y="0"/>
                </a:cubicBezTo>
                <a:cubicBezTo>
                  <a:pt x="1409863" y="-8755"/>
                  <a:pt x="1627609" y="20880"/>
                  <a:pt x="1808942" y="0"/>
                </a:cubicBezTo>
                <a:cubicBezTo>
                  <a:pt x="1990275" y="-20880"/>
                  <a:pt x="2286870" y="37897"/>
                  <a:pt x="2410793" y="0"/>
                </a:cubicBezTo>
                <a:cubicBezTo>
                  <a:pt x="2534716" y="-37897"/>
                  <a:pt x="2873576" y="2804"/>
                  <a:pt x="3098623" y="0"/>
                </a:cubicBezTo>
                <a:cubicBezTo>
                  <a:pt x="3248275" y="11704"/>
                  <a:pt x="3357417" y="95958"/>
                  <a:pt x="3331289" y="232666"/>
                </a:cubicBezTo>
                <a:cubicBezTo>
                  <a:pt x="3355353" y="399153"/>
                  <a:pt x="3287720" y="466969"/>
                  <a:pt x="3331289" y="598552"/>
                </a:cubicBezTo>
                <a:cubicBezTo>
                  <a:pt x="3309965" y="746340"/>
                  <a:pt x="3236439" y="856750"/>
                  <a:pt x="3098623" y="831218"/>
                </a:cubicBezTo>
                <a:cubicBezTo>
                  <a:pt x="2923156" y="874119"/>
                  <a:pt x="2766224" y="785349"/>
                  <a:pt x="2468112" y="831218"/>
                </a:cubicBezTo>
                <a:cubicBezTo>
                  <a:pt x="2170000" y="877087"/>
                  <a:pt x="2164497" y="792031"/>
                  <a:pt x="1866261" y="831218"/>
                </a:cubicBezTo>
                <a:cubicBezTo>
                  <a:pt x="1568025" y="870405"/>
                  <a:pt x="1481879" y="774749"/>
                  <a:pt x="1350389" y="831218"/>
                </a:cubicBezTo>
                <a:cubicBezTo>
                  <a:pt x="1218899" y="887687"/>
                  <a:pt x="963499" y="778473"/>
                  <a:pt x="834517" y="831218"/>
                </a:cubicBezTo>
                <a:cubicBezTo>
                  <a:pt x="705535" y="883963"/>
                  <a:pt x="464724" y="786454"/>
                  <a:pt x="232666" y="831218"/>
                </a:cubicBezTo>
                <a:cubicBezTo>
                  <a:pt x="104323" y="846748"/>
                  <a:pt x="9080" y="706894"/>
                  <a:pt x="0" y="598552"/>
                </a:cubicBezTo>
                <a:cubicBezTo>
                  <a:pt x="-41549" y="478033"/>
                  <a:pt x="21029" y="384723"/>
                  <a:pt x="0" y="232666"/>
                </a:cubicBezTo>
                <a:close/>
              </a:path>
            </a:pathLst>
          </a:custGeom>
          <a:solidFill>
            <a:srgbClr val="FEEFCE"/>
          </a:solidFill>
          <a:ln w="41275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D9E87-A810-B58D-ED8F-6CEFFAE14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6" t="37156" r="7814" b="13409"/>
          <a:stretch>
            <a:fillRect/>
          </a:stretch>
        </p:blipFill>
        <p:spPr>
          <a:xfrm>
            <a:off x="2869057" y="3926737"/>
            <a:ext cx="8091043" cy="242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35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B6177-544C-DB0F-5314-A5E24608D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kite with hearts and swirls&#10;&#10;AI-generated content may be incorrect.">
            <a:extLst>
              <a:ext uri="{FF2B5EF4-FFF2-40B4-BE49-F238E27FC236}">
                <a16:creationId xmlns:a16="http://schemas.microsoft.com/office/drawing/2014/main" id="{AD1458D4-15A9-000F-5319-18ACB8423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" y="148590"/>
            <a:ext cx="1090982" cy="1383030"/>
          </a:xfrm>
          <a:prstGeom prst="rect">
            <a:avLst/>
          </a:prstGeom>
        </p:spPr>
      </p:pic>
      <p:pic>
        <p:nvPicPr>
          <p:cNvPr id="3" name="Picture 2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1C74A599-33A6-C4E7-6B33-87D55AD30F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313" y="5429634"/>
            <a:ext cx="1385326" cy="1428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55AC3F-DDAB-CD4F-92B7-C77644745A58}"/>
              </a:ext>
            </a:extLst>
          </p:cNvPr>
          <p:cNvSpPr txBox="1"/>
          <p:nvPr/>
        </p:nvSpPr>
        <p:spPr>
          <a:xfrm>
            <a:off x="7400354" y="4451771"/>
            <a:ext cx="199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CB82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CB82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  <a:endParaRPr kumimoji="0" lang="vi-VN" sz="44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CB82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763E-E3CA-4DBB-944F-83C1C41FF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228" y="2283980"/>
            <a:ext cx="7960855" cy="25002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919684-E181-4C80-9C2F-B083E1CF5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274" y="1513646"/>
            <a:ext cx="4107778" cy="11027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998910-8616-4985-8314-3D67CC06B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302" y="393565"/>
            <a:ext cx="5383674" cy="11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4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9D34C39-6527-5F51-CF44-53341893B3C5}"/>
              </a:ext>
            </a:extLst>
          </p:cNvPr>
          <p:cNvGrpSpPr/>
          <p:nvPr/>
        </p:nvGrpSpPr>
        <p:grpSpPr>
          <a:xfrm>
            <a:off x="358156" y="2014246"/>
            <a:ext cx="5566671" cy="4440840"/>
            <a:chOff x="364229" y="1993900"/>
            <a:chExt cx="5566671" cy="4440840"/>
          </a:xfrm>
        </p:grpSpPr>
        <p:pic>
          <p:nvPicPr>
            <p:cNvPr id="6" name="Picture 5" descr="A cartoon of an elephant holding a bird&#10;&#10;AI-generated content may be incorrect.">
              <a:extLst>
                <a:ext uri="{FF2B5EF4-FFF2-40B4-BE49-F238E27FC236}">
                  <a16:creationId xmlns:a16="http://schemas.microsoft.com/office/drawing/2014/main" id="{4554B576-8F02-5D85-5339-1B70D7384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5" r="41980"/>
            <a:stretch>
              <a:fillRect/>
            </a:stretch>
          </p:blipFill>
          <p:spPr>
            <a:xfrm>
              <a:off x="364229" y="2006600"/>
              <a:ext cx="5548596" cy="442814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EE3A2C-9779-4809-8C59-59D11F6856D3}"/>
                </a:ext>
              </a:extLst>
            </p:cNvPr>
            <p:cNvSpPr/>
            <p:nvPr/>
          </p:nvSpPr>
          <p:spPr>
            <a:xfrm>
              <a:off x="3962400" y="1993900"/>
              <a:ext cx="1968500" cy="1663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E8CFF0-B4F5-5F67-38EF-058C9D60DCCB}"/>
              </a:ext>
            </a:extLst>
          </p:cNvPr>
          <p:cNvSpPr/>
          <p:nvPr/>
        </p:nvSpPr>
        <p:spPr>
          <a:xfrm>
            <a:off x="447056" y="515541"/>
            <a:ext cx="3331289" cy="831218"/>
          </a:xfrm>
          <a:custGeom>
            <a:avLst/>
            <a:gdLst>
              <a:gd name="connsiteX0" fmla="*/ 0 w 3331289"/>
              <a:gd name="connsiteY0" fmla="*/ 232666 h 831218"/>
              <a:gd name="connsiteX1" fmla="*/ 232666 w 3331289"/>
              <a:gd name="connsiteY1" fmla="*/ 0 h 831218"/>
              <a:gd name="connsiteX2" fmla="*/ 834517 w 3331289"/>
              <a:gd name="connsiteY2" fmla="*/ 0 h 831218"/>
              <a:gd name="connsiteX3" fmla="*/ 1350389 w 3331289"/>
              <a:gd name="connsiteY3" fmla="*/ 0 h 831218"/>
              <a:gd name="connsiteX4" fmla="*/ 1894921 w 3331289"/>
              <a:gd name="connsiteY4" fmla="*/ 0 h 831218"/>
              <a:gd name="connsiteX5" fmla="*/ 2525432 w 3331289"/>
              <a:gd name="connsiteY5" fmla="*/ 0 h 831218"/>
              <a:gd name="connsiteX6" fmla="*/ 3098623 w 3331289"/>
              <a:gd name="connsiteY6" fmla="*/ 0 h 831218"/>
              <a:gd name="connsiteX7" fmla="*/ 3331289 w 3331289"/>
              <a:gd name="connsiteY7" fmla="*/ 232666 h 831218"/>
              <a:gd name="connsiteX8" fmla="*/ 3331289 w 3331289"/>
              <a:gd name="connsiteY8" fmla="*/ 598552 h 831218"/>
              <a:gd name="connsiteX9" fmla="*/ 3098623 w 3331289"/>
              <a:gd name="connsiteY9" fmla="*/ 831218 h 831218"/>
              <a:gd name="connsiteX10" fmla="*/ 2525432 w 3331289"/>
              <a:gd name="connsiteY10" fmla="*/ 831218 h 831218"/>
              <a:gd name="connsiteX11" fmla="*/ 1952240 w 3331289"/>
              <a:gd name="connsiteY11" fmla="*/ 831218 h 831218"/>
              <a:gd name="connsiteX12" fmla="*/ 1350389 w 3331289"/>
              <a:gd name="connsiteY12" fmla="*/ 831218 h 831218"/>
              <a:gd name="connsiteX13" fmla="*/ 805857 w 3331289"/>
              <a:gd name="connsiteY13" fmla="*/ 831218 h 831218"/>
              <a:gd name="connsiteX14" fmla="*/ 232666 w 3331289"/>
              <a:gd name="connsiteY14" fmla="*/ 831218 h 831218"/>
              <a:gd name="connsiteX15" fmla="*/ 0 w 3331289"/>
              <a:gd name="connsiteY15" fmla="*/ 598552 h 831218"/>
              <a:gd name="connsiteX16" fmla="*/ 0 w 3331289"/>
              <a:gd name="connsiteY16" fmla="*/ 232666 h 83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1289" h="831218" fill="none" extrusionOk="0">
                <a:moveTo>
                  <a:pt x="0" y="232666"/>
                </a:moveTo>
                <a:cubicBezTo>
                  <a:pt x="-17383" y="106126"/>
                  <a:pt x="69815" y="-14740"/>
                  <a:pt x="232666" y="0"/>
                </a:cubicBezTo>
                <a:cubicBezTo>
                  <a:pt x="523659" y="-51828"/>
                  <a:pt x="703694" y="1883"/>
                  <a:pt x="834517" y="0"/>
                </a:cubicBezTo>
                <a:cubicBezTo>
                  <a:pt x="965340" y="-1883"/>
                  <a:pt x="1240053" y="43398"/>
                  <a:pt x="1350389" y="0"/>
                </a:cubicBezTo>
                <a:cubicBezTo>
                  <a:pt x="1460725" y="-43398"/>
                  <a:pt x="1666984" y="50483"/>
                  <a:pt x="1894921" y="0"/>
                </a:cubicBezTo>
                <a:cubicBezTo>
                  <a:pt x="2122858" y="-50483"/>
                  <a:pt x="2245466" y="11333"/>
                  <a:pt x="2525432" y="0"/>
                </a:cubicBezTo>
                <a:cubicBezTo>
                  <a:pt x="2805398" y="-11333"/>
                  <a:pt x="2957157" y="38654"/>
                  <a:pt x="3098623" y="0"/>
                </a:cubicBezTo>
                <a:cubicBezTo>
                  <a:pt x="3216847" y="-29061"/>
                  <a:pt x="3316135" y="99379"/>
                  <a:pt x="3331289" y="232666"/>
                </a:cubicBezTo>
                <a:cubicBezTo>
                  <a:pt x="3365676" y="335121"/>
                  <a:pt x="3313363" y="458484"/>
                  <a:pt x="3331289" y="598552"/>
                </a:cubicBezTo>
                <a:cubicBezTo>
                  <a:pt x="3315729" y="691863"/>
                  <a:pt x="3218277" y="860844"/>
                  <a:pt x="3098623" y="831218"/>
                </a:cubicBezTo>
                <a:cubicBezTo>
                  <a:pt x="2959394" y="839863"/>
                  <a:pt x="2767502" y="764949"/>
                  <a:pt x="2525432" y="831218"/>
                </a:cubicBezTo>
                <a:cubicBezTo>
                  <a:pt x="2283362" y="897487"/>
                  <a:pt x="2218630" y="813924"/>
                  <a:pt x="1952240" y="831218"/>
                </a:cubicBezTo>
                <a:cubicBezTo>
                  <a:pt x="1685850" y="848512"/>
                  <a:pt x="1490399" y="803749"/>
                  <a:pt x="1350389" y="831218"/>
                </a:cubicBezTo>
                <a:cubicBezTo>
                  <a:pt x="1210379" y="858687"/>
                  <a:pt x="1053955" y="819766"/>
                  <a:pt x="805857" y="831218"/>
                </a:cubicBezTo>
                <a:cubicBezTo>
                  <a:pt x="557759" y="842670"/>
                  <a:pt x="414143" y="819035"/>
                  <a:pt x="232666" y="831218"/>
                </a:cubicBezTo>
                <a:cubicBezTo>
                  <a:pt x="106419" y="852417"/>
                  <a:pt x="-29758" y="707752"/>
                  <a:pt x="0" y="598552"/>
                </a:cubicBezTo>
                <a:cubicBezTo>
                  <a:pt x="-8626" y="440744"/>
                  <a:pt x="22025" y="379480"/>
                  <a:pt x="0" y="232666"/>
                </a:cubicBezTo>
                <a:close/>
              </a:path>
              <a:path w="3331289" h="831218" stroke="0" extrusionOk="0">
                <a:moveTo>
                  <a:pt x="0" y="232666"/>
                </a:moveTo>
                <a:cubicBezTo>
                  <a:pt x="-15886" y="82616"/>
                  <a:pt x="82053" y="30879"/>
                  <a:pt x="232666" y="0"/>
                </a:cubicBezTo>
                <a:cubicBezTo>
                  <a:pt x="511488" y="-24879"/>
                  <a:pt x="662063" y="44996"/>
                  <a:pt x="805857" y="0"/>
                </a:cubicBezTo>
                <a:cubicBezTo>
                  <a:pt x="949651" y="-44996"/>
                  <a:pt x="1176277" y="8755"/>
                  <a:pt x="1293070" y="0"/>
                </a:cubicBezTo>
                <a:cubicBezTo>
                  <a:pt x="1409863" y="-8755"/>
                  <a:pt x="1627609" y="20880"/>
                  <a:pt x="1808942" y="0"/>
                </a:cubicBezTo>
                <a:cubicBezTo>
                  <a:pt x="1990275" y="-20880"/>
                  <a:pt x="2286870" y="37897"/>
                  <a:pt x="2410793" y="0"/>
                </a:cubicBezTo>
                <a:cubicBezTo>
                  <a:pt x="2534716" y="-37897"/>
                  <a:pt x="2873576" y="2804"/>
                  <a:pt x="3098623" y="0"/>
                </a:cubicBezTo>
                <a:cubicBezTo>
                  <a:pt x="3248275" y="11704"/>
                  <a:pt x="3357417" y="95958"/>
                  <a:pt x="3331289" y="232666"/>
                </a:cubicBezTo>
                <a:cubicBezTo>
                  <a:pt x="3355353" y="399153"/>
                  <a:pt x="3287720" y="466969"/>
                  <a:pt x="3331289" y="598552"/>
                </a:cubicBezTo>
                <a:cubicBezTo>
                  <a:pt x="3309965" y="746340"/>
                  <a:pt x="3236439" y="856750"/>
                  <a:pt x="3098623" y="831218"/>
                </a:cubicBezTo>
                <a:cubicBezTo>
                  <a:pt x="2923156" y="874119"/>
                  <a:pt x="2766224" y="785349"/>
                  <a:pt x="2468112" y="831218"/>
                </a:cubicBezTo>
                <a:cubicBezTo>
                  <a:pt x="2170000" y="877087"/>
                  <a:pt x="2164497" y="792031"/>
                  <a:pt x="1866261" y="831218"/>
                </a:cubicBezTo>
                <a:cubicBezTo>
                  <a:pt x="1568025" y="870405"/>
                  <a:pt x="1481879" y="774749"/>
                  <a:pt x="1350389" y="831218"/>
                </a:cubicBezTo>
                <a:cubicBezTo>
                  <a:pt x="1218899" y="887687"/>
                  <a:pt x="963499" y="778473"/>
                  <a:pt x="834517" y="831218"/>
                </a:cubicBezTo>
                <a:cubicBezTo>
                  <a:pt x="705535" y="883963"/>
                  <a:pt x="464724" y="786454"/>
                  <a:pt x="232666" y="831218"/>
                </a:cubicBezTo>
                <a:cubicBezTo>
                  <a:pt x="104323" y="846748"/>
                  <a:pt x="9080" y="706894"/>
                  <a:pt x="0" y="598552"/>
                </a:cubicBezTo>
                <a:cubicBezTo>
                  <a:pt x="-41549" y="478033"/>
                  <a:pt x="21029" y="384723"/>
                  <a:pt x="0" y="232666"/>
                </a:cubicBezTo>
                <a:close/>
              </a:path>
            </a:pathLst>
          </a:custGeom>
          <a:solidFill>
            <a:srgbClr val="FEEFCE"/>
          </a:solidFill>
          <a:ln w="41275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0D7F2-91F5-87B2-CF75-D59CA3D55BC5}"/>
              </a:ext>
            </a:extLst>
          </p:cNvPr>
          <p:cNvSpPr txBox="1"/>
          <p:nvPr/>
        </p:nvSpPr>
        <p:spPr>
          <a:xfrm>
            <a:off x="5524112" y="665423"/>
            <a:ext cx="5105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D9554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D9554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rừng và voi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9554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FC006F-04D3-C616-8FC9-B6C1638164FC}"/>
              </a:ext>
            </a:extLst>
          </p:cNvPr>
          <p:cNvSpPr txBox="1"/>
          <p:nvPr/>
        </p:nvSpPr>
        <p:spPr>
          <a:xfrm>
            <a:off x="3594100" y="1359459"/>
            <a:ext cx="80805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>
                <a:solidFill>
                  <a:prstClr val="black"/>
                </a:solidFill>
                <a:latin typeface="UTM Avo" panose="02040603050506020204" pitchFamily="18" charset="0"/>
              </a:rPr>
              <a:t>    </a:t>
            </a:r>
            <a:r>
              <a:rPr lang="vi-VN" sz="3000">
                <a:solidFill>
                  <a:prstClr val="black"/>
                </a:solidFill>
                <a:latin typeface="UTM Avo" panose="02040603050506020204" pitchFamily="18" charset="0"/>
              </a:rPr>
              <a:t>Lợn rừng lang thang trong rừng cây xum xuê.</a:t>
            </a:r>
            <a:endParaRPr lang="en-US" sz="300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>
              <a:defRPr/>
            </a:pPr>
            <a:r>
              <a:rPr lang="en-US" sz="3000">
                <a:solidFill>
                  <a:prstClr val="black"/>
                </a:solidFill>
                <a:latin typeface="UTM Avo" panose="02040603050506020204" pitchFamily="18" charset="0"/>
              </a:rPr>
              <a:t>    </a:t>
            </a:r>
            <a:r>
              <a:rPr lang="vi-VN" sz="3000">
                <a:solidFill>
                  <a:prstClr val="black"/>
                </a:solidFill>
                <a:latin typeface="UTM Avo" panose="02040603050506020204" pitchFamily="18" charset="0"/>
              </a:rPr>
              <a:t>Gặp voi vừa đi vừa huơ vòi, nó nghĩ: "Voi to nhưng ngờ nghệch lắm". Thế là nó nhằm voi xông tới. Nào ngờ, voi huơ vòi nhấc bổng lợn lên, ném xuống vệ đường. </a:t>
            </a:r>
            <a:endParaRPr lang="en-US" sz="300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lvl="0" algn="just">
              <a:defRPr/>
            </a:pPr>
            <a:r>
              <a:rPr lang="en-US" sz="300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vi-VN" sz="3000">
                <a:solidFill>
                  <a:prstClr val="black"/>
                </a:solidFill>
                <a:latin typeface="UTM Avo" panose="02040603050506020204" pitchFamily="18" charset="0"/>
              </a:rPr>
              <a:t>Lợn sợ quá, chạy về mách mẹ. Mẹ nó hết hồn: "Đời thuở nào lợn thắng được voi! Con chớ tự kiêu mà hại thân".</a:t>
            </a:r>
            <a:r>
              <a:rPr lang="en-US" sz="3000">
                <a:solidFill>
                  <a:prstClr val="black"/>
                </a:solidFill>
                <a:latin typeface="UTM Avo" panose="02040603050506020204" pitchFamily="18" charset="0"/>
              </a:rPr>
              <a:t> 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43CBA-C2A6-0DE0-9FDE-F3402306B9DD}"/>
              </a:ext>
            </a:extLst>
          </p:cNvPr>
          <p:cNvSpPr txBox="1"/>
          <p:nvPr/>
        </p:nvSpPr>
        <p:spPr>
          <a:xfrm>
            <a:off x="7190646" y="5624089"/>
            <a:ext cx="5001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Lợn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rừng và voi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(Tú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6574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59402B-ED0F-C733-69BC-591493EDA4BD}"/>
              </a:ext>
            </a:extLst>
          </p:cNvPr>
          <p:cNvSpPr/>
          <p:nvPr/>
        </p:nvSpPr>
        <p:spPr>
          <a:xfrm>
            <a:off x="6837688" y="1925619"/>
            <a:ext cx="3349920" cy="924352"/>
          </a:xfrm>
          <a:custGeom>
            <a:avLst/>
            <a:gdLst>
              <a:gd name="connsiteX0" fmla="*/ 0 w 3349920"/>
              <a:gd name="connsiteY0" fmla="*/ 0 h 924352"/>
              <a:gd name="connsiteX1" fmla="*/ 0 w 3349920"/>
              <a:gd name="connsiteY1" fmla="*/ 0 h 924352"/>
              <a:gd name="connsiteX2" fmla="*/ 3349920 w 3349920"/>
              <a:gd name="connsiteY2" fmla="*/ 0 h 924352"/>
              <a:gd name="connsiteX3" fmla="*/ 3349920 w 3349920"/>
              <a:gd name="connsiteY3" fmla="*/ 0 h 924352"/>
              <a:gd name="connsiteX4" fmla="*/ 3349920 w 3349920"/>
              <a:gd name="connsiteY4" fmla="*/ 924352 h 924352"/>
              <a:gd name="connsiteX5" fmla="*/ 3349920 w 3349920"/>
              <a:gd name="connsiteY5" fmla="*/ 924352 h 924352"/>
              <a:gd name="connsiteX6" fmla="*/ 0 w 3349920"/>
              <a:gd name="connsiteY6" fmla="*/ 924352 h 924352"/>
              <a:gd name="connsiteX7" fmla="*/ 0 w 3349920"/>
              <a:gd name="connsiteY7" fmla="*/ 924352 h 924352"/>
              <a:gd name="connsiteX8" fmla="*/ 0 w 3349920"/>
              <a:gd name="connsiteY8" fmla="*/ 0 h 92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9920" h="924352" fill="none" extrusionOk="0">
                <a:moveTo>
                  <a:pt x="0" y="0"/>
                </a:moveTo>
                <a:lnTo>
                  <a:pt x="0" y="0"/>
                </a:lnTo>
                <a:cubicBezTo>
                  <a:pt x="1199427" y="39812"/>
                  <a:pt x="2355351" y="-46476"/>
                  <a:pt x="3349920" y="0"/>
                </a:cubicBezTo>
                <a:lnTo>
                  <a:pt x="3349920" y="0"/>
                </a:lnTo>
                <a:cubicBezTo>
                  <a:pt x="3352876" y="110310"/>
                  <a:pt x="3304367" y="797047"/>
                  <a:pt x="3349920" y="924352"/>
                </a:cubicBezTo>
                <a:lnTo>
                  <a:pt x="3349920" y="924352"/>
                </a:lnTo>
                <a:cubicBezTo>
                  <a:pt x="2766281" y="832768"/>
                  <a:pt x="846651" y="853556"/>
                  <a:pt x="0" y="924352"/>
                </a:cubicBezTo>
                <a:lnTo>
                  <a:pt x="0" y="924352"/>
                </a:lnTo>
                <a:cubicBezTo>
                  <a:pt x="49498" y="686240"/>
                  <a:pt x="-78505" y="216835"/>
                  <a:pt x="0" y="0"/>
                </a:cubicBezTo>
                <a:close/>
              </a:path>
              <a:path w="3349920" h="924352" stroke="0" extrusionOk="0">
                <a:moveTo>
                  <a:pt x="0" y="0"/>
                </a:moveTo>
                <a:lnTo>
                  <a:pt x="0" y="0"/>
                </a:lnTo>
                <a:cubicBezTo>
                  <a:pt x="1075321" y="169333"/>
                  <a:pt x="1704957" y="28151"/>
                  <a:pt x="3349920" y="0"/>
                </a:cubicBezTo>
                <a:lnTo>
                  <a:pt x="3349920" y="0"/>
                </a:lnTo>
                <a:cubicBezTo>
                  <a:pt x="3348114" y="296658"/>
                  <a:pt x="3274590" y="518389"/>
                  <a:pt x="3349920" y="924352"/>
                </a:cubicBezTo>
                <a:lnTo>
                  <a:pt x="3349920" y="924352"/>
                </a:lnTo>
                <a:cubicBezTo>
                  <a:pt x="1931775" y="998938"/>
                  <a:pt x="740636" y="1083365"/>
                  <a:pt x="0" y="924352"/>
                </a:cubicBezTo>
                <a:lnTo>
                  <a:pt x="0" y="924352"/>
                </a:lnTo>
                <a:cubicBezTo>
                  <a:pt x="13748" y="586844"/>
                  <a:pt x="-51024" y="3034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A7CD"/>
            </a:solidFill>
            <a:extLst>
              <a:ext uri="{C807C97D-BFC1-408E-A445-0C87EB9F89A2}">
                <ask:lineSketchStyleProps xmlns:ask="http://schemas.microsoft.com/office/drawing/2018/sketchyshapes" xmlns="" sd="886411975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xum xuê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E164B9-7921-9AB4-0C19-A93379BFB078}"/>
              </a:ext>
            </a:extLst>
          </p:cNvPr>
          <p:cNvSpPr/>
          <p:nvPr/>
        </p:nvSpPr>
        <p:spPr>
          <a:xfrm>
            <a:off x="1956728" y="1935778"/>
            <a:ext cx="3397585" cy="924352"/>
          </a:xfrm>
          <a:custGeom>
            <a:avLst/>
            <a:gdLst>
              <a:gd name="connsiteX0" fmla="*/ 0 w 3397585"/>
              <a:gd name="connsiteY0" fmla="*/ 0 h 924352"/>
              <a:gd name="connsiteX1" fmla="*/ 0 w 3397585"/>
              <a:gd name="connsiteY1" fmla="*/ 0 h 924352"/>
              <a:gd name="connsiteX2" fmla="*/ 3397585 w 3397585"/>
              <a:gd name="connsiteY2" fmla="*/ 0 h 924352"/>
              <a:gd name="connsiteX3" fmla="*/ 3397585 w 3397585"/>
              <a:gd name="connsiteY3" fmla="*/ 0 h 924352"/>
              <a:gd name="connsiteX4" fmla="*/ 3397585 w 3397585"/>
              <a:gd name="connsiteY4" fmla="*/ 924352 h 924352"/>
              <a:gd name="connsiteX5" fmla="*/ 3397585 w 3397585"/>
              <a:gd name="connsiteY5" fmla="*/ 924352 h 924352"/>
              <a:gd name="connsiteX6" fmla="*/ 0 w 3397585"/>
              <a:gd name="connsiteY6" fmla="*/ 924352 h 924352"/>
              <a:gd name="connsiteX7" fmla="*/ 0 w 3397585"/>
              <a:gd name="connsiteY7" fmla="*/ 924352 h 924352"/>
              <a:gd name="connsiteX8" fmla="*/ 0 w 3397585"/>
              <a:gd name="connsiteY8" fmla="*/ 0 h 92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7585" h="924352" fill="none" extrusionOk="0">
                <a:moveTo>
                  <a:pt x="0" y="0"/>
                </a:moveTo>
                <a:lnTo>
                  <a:pt x="0" y="0"/>
                </a:lnTo>
                <a:cubicBezTo>
                  <a:pt x="870326" y="39812"/>
                  <a:pt x="1844221" y="-46476"/>
                  <a:pt x="3397585" y="0"/>
                </a:cubicBezTo>
                <a:lnTo>
                  <a:pt x="3397585" y="0"/>
                </a:lnTo>
                <a:cubicBezTo>
                  <a:pt x="3400541" y="110310"/>
                  <a:pt x="3352032" y="797047"/>
                  <a:pt x="3397585" y="924352"/>
                </a:cubicBezTo>
                <a:lnTo>
                  <a:pt x="3397585" y="924352"/>
                </a:lnTo>
                <a:cubicBezTo>
                  <a:pt x="2317172" y="832768"/>
                  <a:pt x="363118" y="853556"/>
                  <a:pt x="0" y="924352"/>
                </a:cubicBezTo>
                <a:lnTo>
                  <a:pt x="0" y="924352"/>
                </a:lnTo>
                <a:cubicBezTo>
                  <a:pt x="49498" y="686240"/>
                  <a:pt x="-78505" y="216835"/>
                  <a:pt x="0" y="0"/>
                </a:cubicBezTo>
                <a:close/>
              </a:path>
              <a:path w="3397585" h="924352" stroke="0" extrusionOk="0">
                <a:moveTo>
                  <a:pt x="0" y="0"/>
                </a:moveTo>
                <a:lnTo>
                  <a:pt x="0" y="0"/>
                </a:lnTo>
                <a:cubicBezTo>
                  <a:pt x="1244529" y="169333"/>
                  <a:pt x="1758554" y="28151"/>
                  <a:pt x="3397585" y="0"/>
                </a:cubicBezTo>
                <a:lnTo>
                  <a:pt x="3397585" y="0"/>
                </a:lnTo>
                <a:cubicBezTo>
                  <a:pt x="3395779" y="296658"/>
                  <a:pt x="3322255" y="518389"/>
                  <a:pt x="3397585" y="924352"/>
                </a:cubicBezTo>
                <a:lnTo>
                  <a:pt x="3397585" y="924352"/>
                </a:lnTo>
                <a:cubicBezTo>
                  <a:pt x="2857748" y="998938"/>
                  <a:pt x="996280" y="1083365"/>
                  <a:pt x="0" y="924352"/>
                </a:cubicBezTo>
                <a:lnTo>
                  <a:pt x="0" y="924352"/>
                </a:lnTo>
                <a:cubicBezTo>
                  <a:pt x="13748" y="586844"/>
                  <a:pt x="-51024" y="3034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A7CD"/>
            </a:solidFill>
            <a:extLst>
              <a:ext uri="{C807C97D-BFC1-408E-A445-0C87EB9F89A2}">
                <ask:lineSketchStyleProps xmlns:ask="http://schemas.microsoft.com/office/drawing/2018/sketchyshapes" xmlns="" sd="886411975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lang thang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EC96CB-364C-CB26-8261-81B42A616847}"/>
              </a:ext>
            </a:extLst>
          </p:cNvPr>
          <p:cNvSpPr/>
          <p:nvPr/>
        </p:nvSpPr>
        <p:spPr>
          <a:xfrm>
            <a:off x="2004394" y="3264605"/>
            <a:ext cx="3349919" cy="924352"/>
          </a:xfrm>
          <a:custGeom>
            <a:avLst/>
            <a:gdLst>
              <a:gd name="connsiteX0" fmla="*/ 0 w 3349919"/>
              <a:gd name="connsiteY0" fmla="*/ 0 h 924352"/>
              <a:gd name="connsiteX1" fmla="*/ 0 w 3349919"/>
              <a:gd name="connsiteY1" fmla="*/ 0 h 924352"/>
              <a:gd name="connsiteX2" fmla="*/ 3349919 w 3349919"/>
              <a:gd name="connsiteY2" fmla="*/ 0 h 924352"/>
              <a:gd name="connsiteX3" fmla="*/ 3349919 w 3349919"/>
              <a:gd name="connsiteY3" fmla="*/ 0 h 924352"/>
              <a:gd name="connsiteX4" fmla="*/ 3349919 w 3349919"/>
              <a:gd name="connsiteY4" fmla="*/ 924352 h 924352"/>
              <a:gd name="connsiteX5" fmla="*/ 3349919 w 3349919"/>
              <a:gd name="connsiteY5" fmla="*/ 924352 h 924352"/>
              <a:gd name="connsiteX6" fmla="*/ 0 w 3349919"/>
              <a:gd name="connsiteY6" fmla="*/ 924352 h 924352"/>
              <a:gd name="connsiteX7" fmla="*/ 0 w 3349919"/>
              <a:gd name="connsiteY7" fmla="*/ 924352 h 924352"/>
              <a:gd name="connsiteX8" fmla="*/ 0 w 3349919"/>
              <a:gd name="connsiteY8" fmla="*/ 0 h 92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9919" h="924352" fill="none" extrusionOk="0">
                <a:moveTo>
                  <a:pt x="0" y="0"/>
                </a:moveTo>
                <a:lnTo>
                  <a:pt x="0" y="0"/>
                </a:lnTo>
                <a:cubicBezTo>
                  <a:pt x="1199890" y="39812"/>
                  <a:pt x="2356474" y="-46476"/>
                  <a:pt x="3349919" y="0"/>
                </a:cubicBezTo>
                <a:lnTo>
                  <a:pt x="3349919" y="0"/>
                </a:lnTo>
                <a:cubicBezTo>
                  <a:pt x="3352875" y="110310"/>
                  <a:pt x="3304366" y="797047"/>
                  <a:pt x="3349919" y="924352"/>
                </a:cubicBezTo>
                <a:lnTo>
                  <a:pt x="3349919" y="924352"/>
                </a:lnTo>
                <a:cubicBezTo>
                  <a:pt x="2766005" y="832768"/>
                  <a:pt x="846091" y="853556"/>
                  <a:pt x="0" y="924352"/>
                </a:cubicBezTo>
                <a:lnTo>
                  <a:pt x="0" y="924352"/>
                </a:lnTo>
                <a:cubicBezTo>
                  <a:pt x="49498" y="686240"/>
                  <a:pt x="-78505" y="216835"/>
                  <a:pt x="0" y="0"/>
                </a:cubicBezTo>
                <a:close/>
              </a:path>
              <a:path w="3349919" h="924352" stroke="0" extrusionOk="0">
                <a:moveTo>
                  <a:pt x="0" y="0"/>
                </a:moveTo>
                <a:lnTo>
                  <a:pt x="0" y="0"/>
                </a:lnTo>
                <a:cubicBezTo>
                  <a:pt x="1076600" y="169333"/>
                  <a:pt x="1705013" y="28151"/>
                  <a:pt x="3349919" y="0"/>
                </a:cubicBezTo>
                <a:lnTo>
                  <a:pt x="3349919" y="0"/>
                </a:lnTo>
                <a:cubicBezTo>
                  <a:pt x="3348113" y="296658"/>
                  <a:pt x="3274589" y="518389"/>
                  <a:pt x="3349919" y="924352"/>
                </a:cubicBezTo>
                <a:lnTo>
                  <a:pt x="3349919" y="924352"/>
                </a:lnTo>
                <a:cubicBezTo>
                  <a:pt x="1931585" y="998938"/>
                  <a:pt x="740545" y="1083365"/>
                  <a:pt x="0" y="924352"/>
                </a:cubicBezTo>
                <a:lnTo>
                  <a:pt x="0" y="924352"/>
                </a:lnTo>
                <a:cubicBezTo>
                  <a:pt x="13748" y="586844"/>
                  <a:pt x="-51024" y="3034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A7CD"/>
            </a:solidFill>
            <a:extLst>
              <a:ext uri="{C807C97D-BFC1-408E-A445-0C87EB9F89A2}">
                <ask:lineSketchStyleProps xmlns:ask="http://schemas.microsoft.com/office/drawing/2018/sketchyshapes" xmlns="" sd="886411975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huơ</a:t>
            </a:r>
            <a:r>
              <a:rPr kumimoji="0" lang="en-US" sz="4000" b="0" i="0" u="none" strike="noStrike" kern="1200" cap="none" spc="0" normalizeH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vòi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95604DE-6C4B-0DA2-01E9-9AC36133C6E3}"/>
              </a:ext>
            </a:extLst>
          </p:cNvPr>
          <p:cNvSpPr/>
          <p:nvPr/>
        </p:nvSpPr>
        <p:spPr>
          <a:xfrm>
            <a:off x="6912047" y="3286969"/>
            <a:ext cx="3349920" cy="924352"/>
          </a:xfrm>
          <a:custGeom>
            <a:avLst/>
            <a:gdLst>
              <a:gd name="connsiteX0" fmla="*/ 0 w 3349920"/>
              <a:gd name="connsiteY0" fmla="*/ 0 h 924352"/>
              <a:gd name="connsiteX1" fmla="*/ 0 w 3349920"/>
              <a:gd name="connsiteY1" fmla="*/ 0 h 924352"/>
              <a:gd name="connsiteX2" fmla="*/ 3349920 w 3349920"/>
              <a:gd name="connsiteY2" fmla="*/ 0 h 924352"/>
              <a:gd name="connsiteX3" fmla="*/ 3349920 w 3349920"/>
              <a:gd name="connsiteY3" fmla="*/ 0 h 924352"/>
              <a:gd name="connsiteX4" fmla="*/ 3349920 w 3349920"/>
              <a:gd name="connsiteY4" fmla="*/ 924352 h 924352"/>
              <a:gd name="connsiteX5" fmla="*/ 3349920 w 3349920"/>
              <a:gd name="connsiteY5" fmla="*/ 924352 h 924352"/>
              <a:gd name="connsiteX6" fmla="*/ 0 w 3349920"/>
              <a:gd name="connsiteY6" fmla="*/ 924352 h 924352"/>
              <a:gd name="connsiteX7" fmla="*/ 0 w 3349920"/>
              <a:gd name="connsiteY7" fmla="*/ 924352 h 924352"/>
              <a:gd name="connsiteX8" fmla="*/ 0 w 3349920"/>
              <a:gd name="connsiteY8" fmla="*/ 0 h 924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9920" h="924352" fill="none" extrusionOk="0">
                <a:moveTo>
                  <a:pt x="0" y="0"/>
                </a:moveTo>
                <a:lnTo>
                  <a:pt x="0" y="0"/>
                </a:lnTo>
                <a:cubicBezTo>
                  <a:pt x="1199427" y="39812"/>
                  <a:pt x="2355351" y="-46476"/>
                  <a:pt x="3349920" y="0"/>
                </a:cubicBezTo>
                <a:lnTo>
                  <a:pt x="3349920" y="0"/>
                </a:lnTo>
                <a:cubicBezTo>
                  <a:pt x="3352876" y="110310"/>
                  <a:pt x="3304367" y="797047"/>
                  <a:pt x="3349920" y="924352"/>
                </a:cubicBezTo>
                <a:lnTo>
                  <a:pt x="3349920" y="924352"/>
                </a:lnTo>
                <a:cubicBezTo>
                  <a:pt x="2766281" y="832768"/>
                  <a:pt x="846651" y="853556"/>
                  <a:pt x="0" y="924352"/>
                </a:cubicBezTo>
                <a:lnTo>
                  <a:pt x="0" y="924352"/>
                </a:lnTo>
                <a:cubicBezTo>
                  <a:pt x="49498" y="686240"/>
                  <a:pt x="-78505" y="216835"/>
                  <a:pt x="0" y="0"/>
                </a:cubicBezTo>
                <a:close/>
              </a:path>
              <a:path w="3349920" h="924352" stroke="0" extrusionOk="0">
                <a:moveTo>
                  <a:pt x="0" y="0"/>
                </a:moveTo>
                <a:lnTo>
                  <a:pt x="0" y="0"/>
                </a:lnTo>
                <a:cubicBezTo>
                  <a:pt x="1075321" y="169333"/>
                  <a:pt x="1704957" y="28151"/>
                  <a:pt x="3349920" y="0"/>
                </a:cubicBezTo>
                <a:lnTo>
                  <a:pt x="3349920" y="0"/>
                </a:lnTo>
                <a:cubicBezTo>
                  <a:pt x="3348114" y="296658"/>
                  <a:pt x="3274590" y="518389"/>
                  <a:pt x="3349920" y="924352"/>
                </a:cubicBezTo>
                <a:lnTo>
                  <a:pt x="3349920" y="924352"/>
                </a:lnTo>
                <a:cubicBezTo>
                  <a:pt x="1931775" y="998938"/>
                  <a:pt x="740636" y="1083365"/>
                  <a:pt x="0" y="924352"/>
                </a:cubicBezTo>
                <a:lnTo>
                  <a:pt x="0" y="924352"/>
                </a:lnTo>
                <a:cubicBezTo>
                  <a:pt x="13748" y="586844"/>
                  <a:pt x="-51024" y="30345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A7CD"/>
            </a:solidFill>
            <a:extLst>
              <a:ext uri="{C807C97D-BFC1-408E-A445-0C87EB9F89A2}">
                <ask:lineSketchStyleProps xmlns:ask="http://schemas.microsoft.com/office/drawing/2018/sketchyshapes" xmlns="" sd="886411975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ngờ nghệch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0D6872-515D-CB7D-4BA0-788773315B42}"/>
              </a:ext>
            </a:extLst>
          </p:cNvPr>
          <p:cNvSpPr/>
          <p:nvPr/>
        </p:nvSpPr>
        <p:spPr>
          <a:xfrm>
            <a:off x="801580" y="4717598"/>
            <a:ext cx="3038798" cy="1005086"/>
          </a:xfrm>
          <a:custGeom>
            <a:avLst/>
            <a:gdLst>
              <a:gd name="connsiteX0" fmla="*/ 0 w 3038798"/>
              <a:gd name="connsiteY0" fmla="*/ 0 h 1005086"/>
              <a:gd name="connsiteX1" fmla="*/ 0 w 3038798"/>
              <a:gd name="connsiteY1" fmla="*/ 0 h 1005086"/>
              <a:gd name="connsiteX2" fmla="*/ 3038798 w 3038798"/>
              <a:gd name="connsiteY2" fmla="*/ 0 h 1005086"/>
              <a:gd name="connsiteX3" fmla="*/ 3038798 w 3038798"/>
              <a:gd name="connsiteY3" fmla="*/ 0 h 1005086"/>
              <a:gd name="connsiteX4" fmla="*/ 3038798 w 3038798"/>
              <a:gd name="connsiteY4" fmla="*/ 1005086 h 1005086"/>
              <a:gd name="connsiteX5" fmla="*/ 3038798 w 3038798"/>
              <a:gd name="connsiteY5" fmla="*/ 1005086 h 1005086"/>
              <a:gd name="connsiteX6" fmla="*/ 0 w 3038798"/>
              <a:gd name="connsiteY6" fmla="*/ 1005086 h 1005086"/>
              <a:gd name="connsiteX7" fmla="*/ 0 w 3038798"/>
              <a:gd name="connsiteY7" fmla="*/ 1005086 h 1005086"/>
              <a:gd name="connsiteX8" fmla="*/ 0 w 3038798"/>
              <a:gd name="connsiteY8" fmla="*/ 0 h 100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8798" h="1005086" fill="none" extrusionOk="0">
                <a:moveTo>
                  <a:pt x="0" y="0"/>
                </a:moveTo>
                <a:lnTo>
                  <a:pt x="0" y="0"/>
                </a:lnTo>
                <a:cubicBezTo>
                  <a:pt x="633121" y="39812"/>
                  <a:pt x="1582203" y="-46476"/>
                  <a:pt x="3038798" y="0"/>
                </a:cubicBezTo>
                <a:lnTo>
                  <a:pt x="3038798" y="0"/>
                </a:lnTo>
                <a:cubicBezTo>
                  <a:pt x="2969067" y="196616"/>
                  <a:pt x="2976812" y="718287"/>
                  <a:pt x="3038798" y="1005086"/>
                </a:cubicBezTo>
                <a:lnTo>
                  <a:pt x="3038798" y="1005086"/>
                </a:lnTo>
                <a:cubicBezTo>
                  <a:pt x="2076360" y="913502"/>
                  <a:pt x="406607" y="934290"/>
                  <a:pt x="0" y="1005086"/>
                </a:cubicBezTo>
                <a:lnTo>
                  <a:pt x="0" y="1005086"/>
                </a:lnTo>
                <a:cubicBezTo>
                  <a:pt x="38133" y="585861"/>
                  <a:pt x="48801" y="124987"/>
                  <a:pt x="0" y="0"/>
                </a:cubicBezTo>
                <a:close/>
              </a:path>
              <a:path w="3038798" h="1005086" stroke="0" extrusionOk="0">
                <a:moveTo>
                  <a:pt x="0" y="0"/>
                </a:moveTo>
                <a:lnTo>
                  <a:pt x="0" y="0"/>
                </a:lnTo>
                <a:cubicBezTo>
                  <a:pt x="465294" y="169333"/>
                  <a:pt x="2079394" y="28151"/>
                  <a:pt x="3038798" y="0"/>
                </a:cubicBezTo>
                <a:lnTo>
                  <a:pt x="3038798" y="0"/>
                </a:lnTo>
                <a:cubicBezTo>
                  <a:pt x="3120599" y="170056"/>
                  <a:pt x="3070687" y="742481"/>
                  <a:pt x="3038798" y="1005086"/>
                </a:cubicBezTo>
                <a:lnTo>
                  <a:pt x="3038798" y="1005086"/>
                </a:lnTo>
                <a:cubicBezTo>
                  <a:pt x="2223524" y="1079672"/>
                  <a:pt x="416611" y="1164099"/>
                  <a:pt x="0" y="1005086"/>
                </a:cubicBezTo>
                <a:lnTo>
                  <a:pt x="0" y="1005086"/>
                </a:lnTo>
                <a:cubicBezTo>
                  <a:pt x="-38458" y="642280"/>
                  <a:pt x="16733" y="40473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A7CD"/>
            </a:solidFill>
            <a:extLst>
              <a:ext uri="{C807C97D-BFC1-408E-A445-0C87EB9F89A2}">
                <ask:lineSketchStyleProps xmlns:ask="http://schemas.microsoft.com/office/drawing/2018/sketchyshapes" xmlns="" sd="886411975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nhấc bổng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BB34631-2AD0-28E4-6586-60F30E978F20}"/>
              </a:ext>
            </a:extLst>
          </p:cNvPr>
          <p:cNvSpPr/>
          <p:nvPr/>
        </p:nvSpPr>
        <p:spPr>
          <a:xfrm>
            <a:off x="4309716" y="4717598"/>
            <a:ext cx="3588024" cy="999160"/>
          </a:xfrm>
          <a:custGeom>
            <a:avLst/>
            <a:gdLst>
              <a:gd name="connsiteX0" fmla="*/ 0 w 3588024"/>
              <a:gd name="connsiteY0" fmla="*/ 0 h 999160"/>
              <a:gd name="connsiteX1" fmla="*/ 0 w 3588024"/>
              <a:gd name="connsiteY1" fmla="*/ 0 h 999160"/>
              <a:gd name="connsiteX2" fmla="*/ 3588024 w 3588024"/>
              <a:gd name="connsiteY2" fmla="*/ 0 h 999160"/>
              <a:gd name="connsiteX3" fmla="*/ 3588024 w 3588024"/>
              <a:gd name="connsiteY3" fmla="*/ 0 h 999160"/>
              <a:gd name="connsiteX4" fmla="*/ 3588024 w 3588024"/>
              <a:gd name="connsiteY4" fmla="*/ 999160 h 999160"/>
              <a:gd name="connsiteX5" fmla="*/ 3588024 w 3588024"/>
              <a:gd name="connsiteY5" fmla="*/ 999160 h 999160"/>
              <a:gd name="connsiteX6" fmla="*/ 0 w 3588024"/>
              <a:gd name="connsiteY6" fmla="*/ 999160 h 999160"/>
              <a:gd name="connsiteX7" fmla="*/ 0 w 3588024"/>
              <a:gd name="connsiteY7" fmla="*/ 999160 h 999160"/>
              <a:gd name="connsiteX8" fmla="*/ 0 w 3588024"/>
              <a:gd name="connsiteY8" fmla="*/ 0 h 9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024" h="999160" fill="none" extrusionOk="0">
                <a:moveTo>
                  <a:pt x="0" y="0"/>
                </a:moveTo>
                <a:lnTo>
                  <a:pt x="0" y="0"/>
                </a:lnTo>
                <a:cubicBezTo>
                  <a:pt x="1444681" y="39812"/>
                  <a:pt x="1985162" y="-46476"/>
                  <a:pt x="3588024" y="0"/>
                </a:cubicBezTo>
                <a:lnTo>
                  <a:pt x="3588024" y="0"/>
                </a:lnTo>
                <a:cubicBezTo>
                  <a:pt x="3508624" y="213781"/>
                  <a:pt x="3642622" y="835204"/>
                  <a:pt x="3588024" y="999160"/>
                </a:cubicBezTo>
                <a:lnTo>
                  <a:pt x="3588024" y="999160"/>
                </a:lnTo>
                <a:cubicBezTo>
                  <a:pt x="2391866" y="907576"/>
                  <a:pt x="734116" y="928364"/>
                  <a:pt x="0" y="999160"/>
                </a:cubicBezTo>
                <a:lnTo>
                  <a:pt x="0" y="999160"/>
                </a:lnTo>
                <a:cubicBezTo>
                  <a:pt x="-88144" y="545167"/>
                  <a:pt x="61971" y="458466"/>
                  <a:pt x="0" y="0"/>
                </a:cubicBezTo>
                <a:close/>
              </a:path>
              <a:path w="3588024" h="999160" stroke="0" extrusionOk="0">
                <a:moveTo>
                  <a:pt x="0" y="0"/>
                </a:moveTo>
                <a:lnTo>
                  <a:pt x="0" y="0"/>
                </a:lnTo>
                <a:cubicBezTo>
                  <a:pt x="685900" y="169333"/>
                  <a:pt x="2747049" y="28151"/>
                  <a:pt x="3588024" y="0"/>
                </a:cubicBezTo>
                <a:lnTo>
                  <a:pt x="3588024" y="0"/>
                </a:lnTo>
                <a:cubicBezTo>
                  <a:pt x="3665191" y="275626"/>
                  <a:pt x="3654007" y="616412"/>
                  <a:pt x="3588024" y="999160"/>
                </a:cubicBezTo>
                <a:lnTo>
                  <a:pt x="3588024" y="999160"/>
                </a:lnTo>
                <a:cubicBezTo>
                  <a:pt x="2799058" y="1073746"/>
                  <a:pt x="856131" y="1158173"/>
                  <a:pt x="0" y="999160"/>
                </a:cubicBezTo>
                <a:lnTo>
                  <a:pt x="0" y="999160"/>
                </a:lnTo>
                <a:cubicBezTo>
                  <a:pt x="33668" y="504787"/>
                  <a:pt x="-20720" y="39412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A7CD"/>
            </a:solidFill>
            <a:extLst>
              <a:ext uri="{C807C97D-BFC1-408E-A445-0C87EB9F89A2}">
                <ask:lineSketchStyleProps xmlns:ask="http://schemas.microsoft.com/office/drawing/2018/sketchyshapes" xmlns="" sd="886411975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đời thuở nào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0ED7D4-7BE4-2E9F-6D77-DE403BCFC63F}"/>
              </a:ext>
            </a:extLst>
          </p:cNvPr>
          <p:cNvSpPr/>
          <p:nvPr/>
        </p:nvSpPr>
        <p:spPr>
          <a:xfrm>
            <a:off x="8271192" y="4723736"/>
            <a:ext cx="2912167" cy="999160"/>
          </a:xfrm>
          <a:custGeom>
            <a:avLst/>
            <a:gdLst>
              <a:gd name="connsiteX0" fmla="*/ 0 w 2912167"/>
              <a:gd name="connsiteY0" fmla="*/ 0 h 999160"/>
              <a:gd name="connsiteX1" fmla="*/ 0 w 2912167"/>
              <a:gd name="connsiteY1" fmla="*/ 0 h 999160"/>
              <a:gd name="connsiteX2" fmla="*/ 2912167 w 2912167"/>
              <a:gd name="connsiteY2" fmla="*/ 0 h 999160"/>
              <a:gd name="connsiteX3" fmla="*/ 2912167 w 2912167"/>
              <a:gd name="connsiteY3" fmla="*/ 0 h 999160"/>
              <a:gd name="connsiteX4" fmla="*/ 2912167 w 2912167"/>
              <a:gd name="connsiteY4" fmla="*/ 999160 h 999160"/>
              <a:gd name="connsiteX5" fmla="*/ 2912167 w 2912167"/>
              <a:gd name="connsiteY5" fmla="*/ 999160 h 999160"/>
              <a:gd name="connsiteX6" fmla="*/ 0 w 2912167"/>
              <a:gd name="connsiteY6" fmla="*/ 999160 h 999160"/>
              <a:gd name="connsiteX7" fmla="*/ 0 w 2912167"/>
              <a:gd name="connsiteY7" fmla="*/ 999160 h 999160"/>
              <a:gd name="connsiteX8" fmla="*/ 0 w 2912167"/>
              <a:gd name="connsiteY8" fmla="*/ 0 h 9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2167" h="999160" fill="none" extrusionOk="0">
                <a:moveTo>
                  <a:pt x="0" y="0"/>
                </a:moveTo>
                <a:lnTo>
                  <a:pt x="0" y="0"/>
                </a:lnTo>
                <a:cubicBezTo>
                  <a:pt x="1235844" y="39812"/>
                  <a:pt x="2246432" y="-46476"/>
                  <a:pt x="2912167" y="0"/>
                </a:cubicBezTo>
                <a:lnTo>
                  <a:pt x="2912167" y="0"/>
                </a:lnTo>
                <a:cubicBezTo>
                  <a:pt x="2832767" y="213781"/>
                  <a:pt x="2966765" y="835204"/>
                  <a:pt x="2912167" y="999160"/>
                </a:cubicBezTo>
                <a:lnTo>
                  <a:pt x="2912167" y="999160"/>
                </a:lnTo>
                <a:cubicBezTo>
                  <a:pt x="2059162" y="907576"/>
                  <a:pt x="1448302" y="928364"/>
                  <a:pt x="0" y="999160"/>
                </a:cubicBezTo>
                <a:lnTo>
                  <a:pt x="0" y="999160"/>
                </a:lnTo>
                <a:cubicBezTo>
                  <a:pt x="-88144" y="545167"/>
                  <a:pt x="61971" y="458466"/>
                  <a:pt x="0" y="0"/>
                </a:cubicBezTo>
                <a:close/>
              </a:path>
              <a:path w="2912167" h="999160" stroke="0" extrusionOk="0">
                <a:moveTo>
                  <a:pt x="0" y="0"/>
                </a:moveTo>
                <a:lnTo>
                  <a:pt x="0" y="0"/>
                </a:lnTo>
                <a:cubicBezTo>
                  <a:pt x="878873" y="169333"/>
                  <a:pt x="1713126" y="28151"/>
                  <a:pt x="2912167" y="0"/>
                </a:cubicBezTo>
                <a:lnTo>
                  <a:pt x="2912167" y="0"/>
                </a:lnTo>
                <a:cubicBezTo>
                  <a:pt x="2989334" y="275626"/>
                  <a:pt x="2978150" y="616412"/>
                  <a:pt x="2912167" y="999160"/>
                </a:cubicBezTo>
                <a:lnTo>
                  <a:pt x="2912167" y="999160"/>
                </a:lnTo>
                <a:cubicBezTo>
                  <a:pt x="2410310" y="1073746"/>
                  <a:pt x="554394" y="1158173"/>
                  <a:pt x="0" y="999160"/>
                </a:cubicBezTo>
                <a:lnTo>
                  <a:pt x="0" y="999160"/>
                </a:lnTo>
                <a:cubicBezTo>
                  <a:pt x="33668" y="504787"/>
                  <a:pt x="-20720" y="39412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A7CD"/>
            </a:solidFill>
            <a:extLst>
              <a:ext uri="{C807C97D-BFC1-408E-A445-0C87EB9F89A2}">
                <ask:lineSketchStyleProps xmlns:ask="http://schemas.microsoft.com/office/drawing/2018/sketchyshapes" xmlns="" sd="886411975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tự kiêu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5163AF-0FCE-4631-84A1-2347FD6BD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56" y="652225"/>
            <a:ext cx="9327688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AA5E9-9068-8F79-DD9F-96F057E65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AB6650-9E95-C7C6-85A2-C94BAEEF49FC}"/>
              </a:ext>
            </a:extLst>
          </p:cNvPr>
          <p:cNvSpPr/>
          <p:nvPr/>
        </p:nvSpPr>
        <p:spPr>
          <a:xfrm>
            <a:off x="597828" y="2171700"/>
            <a:ext cx="11213172" cy="2060030"/>
          </a:xfrm>
          <a:custGeom>
            <a:avLst/>
            <a:gdLst>
              <a:gd name="connsiteX0" fmla="*/ 0 w 11213172"/>
              <a:gd name="connsiteY0" fmla="*/ 0 h 2060030"/>
              <a:gd name="connsiteX1" fmla="*/ 0 w 11213172"/>
              <a:gd name="connsiteY1" fmla="*/ 0 h 2060030"/>
              <a:gd name="connsiteX2" fmla="*/ 11213172 w 11213172"/>
              <a:gd name="connsiteY2" fmla="*/ 0 h 2060030"/>
              <a:gd name="connsiteX3" fmla="*/ 11213172 w 11213172"/>
              <a:gd name="connsiteY3" fmla="*/ 0 h 2060030"/>
              <a:gd name="connsiteX4" fmla="*/ 11213172 w 11213172"/>
              <a:gd name="connsiteY4" fmla="*/ 2060030 h 2060030"/>
              <a:gd name="connsiteX5" fmla="*/ 11213172 w 11213172"/>
              <a:gd name="connsiteY5" fmla="*/ 2060030 h 2060030"/>
              <a:gd name="connsiteX6" fmla="*/ 0 w 11213172"/>
              <a:gd name="connsiteY6" fmla="*/ 2060030 h 2060030"/>
              <a:gd name="connsiteX7" fmla="*/ 0 w 11213172"/>
              <a:gd name="connsiteY7" fmla="*/ 2060030 h 2060030"/>
              <a:gd name="connsiteX8" fmla="*/ 0 w 11213172"/>
              <a:gd name="connsiteY8" fmla="*/ 0 h 2060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3172" h="2060030" fill="none" extrusionOk="0">
                <a:moveTo>
                  <a:pt x="0" y="0"/>
                </a:moveTo>
                <a:lnTo>
                  <a:pt x="0" y="0"/>
                </a:lnTo>
                <a:cubicBezTo>
                  <a:pt x="1766503" y="39812"/>
                  <a:pt x="5778567" y="-46476"/>
                  <a:pt x="11213172" y="0"/>
                </a:cubicBezTo>
                <a:lnTo>
                  <a:pt x="11213172" y="0"/>
                </a:lnTo>
                <a:cubicBezTo>
                  <a:pt x="11242788" y="316593"/>
                  <a:pt x="11218756" y="1844835"/>
                  <a:pt x="11213172" y="2060030"/>
                </a:cubicBezTo>
                <a:lnTo>
                  <a:pt x="11213172" y="2060030"/>
                </a:lnTo>
                <a:cubicBezTo>
                  <a:pt x="8764814" y="1968446"/>
                  <a:pt x="5004422" y="1989234"/>
                  <a:pt x="0" y="2060030"/>
                </a:cubicBezTo>
                <a:lnTo>
                  <a:pt x="0" y="2060030"/>
                </a:lnTo>
                <a:cubicBezTo>
                  <a:pt x="-149889" y="1050202"/>
                  <a:pt x="38993" y="516719"/>
                  <a:pt x="0" y="0"/>
                </a:cubicBezTo>
                <a:close/>
              </a:path>
              <a:path w="11213172" h="2060030" stroke="0" extrusionOk="0">
                <a:moveTo>
                  <a:pt x="0" y="0"/>
                </a:moveTo>
                <a:lnTo>
                  <a:pt x="0" y="0"/>
                </a:lnTo>
                <a:cubicBezTo>
                  <a:pt x="4989818" y="169333"/>
                  <a:pt x="6190880" y="28151"/>
                  <a:pt x="11213172" y="0"/>
                </a:cubicBezTo>
                <a:lnTo>
                  <a:pt x="11213172" y="0"/>
                </a:lnTo>
                <a:cubicBezTo>
                  <a:pt x="11178374" y="586655"/>
                  <a:pt x="11303923" y="1332307"/>
                  <a:pt x="11213172" y="2060030"/>
                </a:cubicBezTo>
                <a:lnTo>
                  <a:pt x="11213172" y="2060030"/>
                </a:lnTo>
                <a:cubicBezTo>
                  <a:pt x="6286438" y="2134616"/>
                  <a:pt x="2352345" y="2219043"/>
                  <a:pt x="0" y="2060030"/>
                </a:cubicBezTo>
                <a:lnTo>
                  <a:pt x="0" y="2060030"/>
                </a:lnTo>
                <a:cubicBezTo>
                  <a:pt x="103800" y="1555814"/>
                  <a:pt x="-53589" y="5907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1A7CD"/>
            </a:solidFill>
            <a:extLst>
              <a:ext uri="{C807C97D-BFC1-408E-A445-0C87EB9F89A2}">
                <ask:lineSketchStyleProps xmlns:ask="http://schemas.microsoft.com/office/drawing/2018/sketchyshapes" xmlns="" sd="886411975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80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  </a:t>
            </a:r>
            <a:r>
              <a:rPr lang="vi-VN" sz="480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Nào ngờ, / voi huơ vòi / nhấc bổng lợn lên, / ném xuống vệ đường.</a:t>
            </a:r>
            <a:endParaRPr kumimoji="0" lang="en-US" sz="4800" b="0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0309D5-4494-4C8A-961A-84F50955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559" y="825799"/>
            <a:ext cx="7760881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92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864A3-F4C1-A31C-24ED-93F9A613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E6A141-031F-F68E-6AF5-A0E9BED5F715}"/>
              </a:ext>
            </a:extLst>
          </p:cNvPr>
          <p:cNvSpPr txBox="1"/>
          <p:nvPr/>
        </p:nvSpPr>
        <p:spPr>
          <a:xfrm>
            <a:off x="789737" y="1105321"/>
            <a:ext cx="10903226" cy="5043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400" dirty="0">
                <a:solidFill>
                  <a:prstClr val="black"/>
                </a:solidFill>
                <a:latin typeface="UTM Avo" panose="02040603050506020204" pitchFamily="18" charset="0"/>
              </a:rPr>
              <a:t>    </a:t>
            </a:r>
            <a:r>
              <a:rPr lang="vi-VN" sz="3400" dirty="0">
                <a:solidFill>
                  <a:prstClr val="black"/>
                </a:solidFill>
                <a:latin typeface="UTM Avo" panose="02040603050506020204" pitchFamily="18" charset="0"/>
              </a:rPr>
              <a:t>Lợn rừng lang thang trong rừng cây xum xuê.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400" dirty="0">
                <a:solidFill>
                  <a:prstClr val="black"/>
                </a:solidFill>
                <a:latin typeface="UTM Avo" panose="02040603050506020204" pitchFamily="18" charset="0"/>
              </a:rPr>
              <a:t>    Gặp voi vừa đi vừa huơ vòi, nó nghĩ: "Voi to nhưng ngờ nghệch lắm". Thế là nó nhằm voi xông tới. Nào ngờ, voi huơ vòi nhấc bổng lợn lên, ném xuống vệ đường. 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400" dirty="0">
                <a:solidFill>
                  <a:prstClr val="black"/>
                </a:solidFill>
                <a:latin typeface="UTM Avo" panose="02040603050506020204" pitchFamily="18" charset="0"/>
              </a:rPr>
              <a:t>   Lợn sợ quá, chạy về mách mẹ. Mẹ nó hết hồn: "Đời thuở nào lợn thắng được voi! Con chớ tự kiêu mà hại thân". 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22E9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C56EC8-EE79-6F78-ED9F-16AA1E83D6CB}"/>
              </a:ext>
            </a:extLst>
          </p:cNvPr>
          <p:cNvSpPr/>
          <p:nvPr/>
        </p:nvSpPr>
        <p:spPr>
          <a:xfrm>
            <a:off x="838348" y="1066900"/>
            <a:ext cx="396011" cy="396011"/>
          </a:xfrm>
          <a:prstGeom prst="ellipse">
            <a:avLst/>
          </a:prstGeom>
          <a:solidFill>
            <a:srgbClr val="FF2F4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16F571-5FA2-6961-AFB1-9B06E448D99A}"/>
              </a:ext>
            </a:extLst>
          </p:cNvPr>
          <p:cNvSpPr/>
          <p:nvPr/>
        </p:nvSpPr>
        <p:spPr>
          <a:xfrm>
            <a:off x="838348" y="1676756"/>
            <a:ext cx="396011" cy="396011"/>
          </a:xfrm>
          <a:prstGeom prst="ellipse">
            <a:avLst/>
          </a:prstGeom>
          <a:solidFill>
            <a:srgbClr val="022E9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565D77-2A2D-0268-7A0F-DC49AE89E794}"/>
              </a:ext>
            </a:extLst>
          </p:cNvPr>
          <p:cNvSpPr/>
          <p:nvPr/>
        </p:nvSpPr>
        <p:spPr>
          <a:xfrm>
            <a:off x="9815823" y="1669250"/>
            <a:ext cx="396011" cy="396011"/>
          </a:xfrm>
          <a:prstGeom prst="ellipse">
            <a:avLst/>
          </a:prstGeom>
          <a:solidFill>
            <a:srgbClr val="F5A9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561BD6-E9E4-DD2F-D396-74C929CE9D72}"/>
              </a:ext>
            </a:extLst>
          </p:cNvPr>
          <p:cNvSpPr/>
          <p:nvPr/>
        </p:nvSpPr>
        <p:spPr>
          <a:xfrm>
            <a:off x="6068290" y="2294096"/>
            <a:ext cx="396011" cy="396011"/>
          </a:xfrm>
          <a:prstGeom prst="ellipse">
            <a:avLst/>
          </a:prstGeom>
          <a:solidFill>
            <a:srgbClr val="FF2F4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A8E278-0431-5598-5F64-A17C01935699}"/>
              </a:ext>
            </a:extLst>
          </p:cNvPr>
          <p:cNvSpPr/>
          <p:nvPr/>
        </p:nvSpPr>
        <p:spPr>
          <a:xfrm>
            <a:off x="7912101" y="4089909"/>
            <a:ext cx="396011" cy="396011"/>
          </a:xfrm>
          <a:prstGeom prst="ellipse">
            <a:avLst/>
          </a:prstGeom>
          <a:solidFill>
            <a:srgbClr val="FF2F4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AC452B-A31A-2D9C-C961-FFF74BC48EC3}"/>
              </a:ext>
            </a:extLst>
          </p:cNvPr>
          <p:cNvSpPr/>
          <p:nvPr/>
        </p:nvSpPr>
        <p:spPr>
          <a:xfrm>
            <a:off x="1341154" y="2824594"/>
            <a:ext cx="396011" cy="396011"/>
          </a:xfrm>
          <a:prstGeom prst="ellipse">
            <a:avLst/>
          </a:prstGeom>
          <a:solidFill>
            <a:srgbClr val="022E9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6179FB-DC37-F608-9A61-E07995BCC532}"/>
              </a:ext>
            </a:extLst>
          </p:cNvPr>
          <p:cNvSpPr/>
          <p:nvPr/>
        </p:nvSpPr>
        <p:spPr>
          <a:xfrm>
            <a:off x="891485" y="4181120"/>
            <a:ext cx="396011" cy="396011"/>
          </a:xfrm>
          <a:prstGeom prst="ellipse">
            <a:avLst/>
          </a:prstGeom>
          <a:solidFill>
            <a:srgbClr val="F5A9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5FF9D4-382B-67AC-2E8A-FEEBE0C17216}"/>
              </a:ext>
            </a:extLst>
          </p:cNvPr>
          <p:cNvSpPr/>
          <p:nvPr/>
        </p:nvSpPr>
        <p:spPr>
          <a:xfrm>
            <a:off x="495474" y="4745122"/>
            <a:ext cx="396011" cy="396011"/>
          </a:xfrm>
          <a:prstGeom prst="ellipse">
            <a:avLst/>
          </a:prstGeom>
          <a:solidFill>
            <a:srgbClr val="022E9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2DB8CC-C0C9-A595-CF2C-1D48C2AAB581}"/>
              </a:ext>
            </a:extLst>
          </p:cNvPr>
          <p:cNvSpPr txBox="1"/>
          <p:nvPr/>
        </p:nvSpPr>
        <p:spPr>
          <a:xfrm>
            <a:off x="3614965" y="495465"/>
            <a:ext cx="4962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srgbClr val="D9554B"/>
                </a:solidFill>
                <a:latin typeface="UTM Avo" panose="02040603050506020204" pitchFamily="18" charset="0"/>
              </a:rPr>
              <a:t>Lợn rừng và voi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9554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639550-CCDA-B285-C8B2-864BFEC613AA}"/>
              </a:ext>
            </a:extLst>
          </p:cNvPr>
          <p:cNvSpPr txBox="1"/>
          <p:nvPr/>
        </p:nvSpPr>
        <p:spPr>
          <a:xfrm>
            <a:off x="7190646" y="5733578"/>
            <a:ext cx="5001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rừng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voi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(Tú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E45FBD-A982-9265-AFC1-9295AE616D2F}"/>
              </a:ext>
            </a:extLst>
          </p:cNvPr>
          <p:cNvSpPr/>
          <p:nvPr/>
        </p:nvSpPr>
        <p:spPr>
          <a:xfrm>
            <a:off x="7927260" y="4755811"/>
            <a:ext cx="396011" cy="396011"/>
          </a:xfrm>
          <a:prstGeom prst="ellipse">
            <a:avLst/>
          </a:prstGeom>
          <a:solidFill>
            <a:srgbClr val="F5A9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758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C5597-4276-DB4C-B5D8-3C8060DD9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0A8F7D82-D5DC-2D67-1964-8759E2EED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4" y="3051375"/>
            <a:ext cx="6990113" cy="3522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21F5F-3F6C-33DA-3B4A-80118A56A33D}"/>
              </a:ext>
            </a:extLst>
          </p:cNvPr>
          <p:cNvSpPr txBox="1"/>
          <p:nvPr/>
        </p:nvSpPr>
        <p:spPr>
          <a:xfrm>
            <a:off x="1320764" y="1754444"/>
            <a:ext cx="4589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 w="0">
                  <a:solidFill>
                    <a:prstClr val="black"/>
                  </a:solidFill>
                  <a:prstDash val="solid"/>
                </a:ln>
                <a:solidFill>
                  <a:srgbClr val="FE7F96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THẢO LUẬN NHÓM ĐÔI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B169FC-3222-24FB-8027-5E27E76A8324}"/>
              </a:ext>
            </a:extLst>
          </p:cNvPr>
          <p:cNvSpPr/>
          <p:nvPr/>
        </p:nvSpPr>
        <p:spPr>
          <a:xfrm>
            <a:off x="6791459" y="2539274"/>
            <a:ext cx="4811475" cy="2753162"/>
          </a:xfrm>
          <a:custGeom>
            <a:avLst/>
            <a:gdLst>
              <a:gd name="connsiteX0" fmla="*/ 0 w 4811475"/>
              <a:gd name="connsiteY0" fmla="*/ 0 h 2753162"/>
              <a:gd name="connsiteX1" fmla="*/ 0 w 4811475"/>
              <a:gd name="connsiteY1" fmla="*/ 0 h 2753162"/>
              <a:gd name="connsiteX2" fmla="*/ 4811475 w 4811475"/>
              <a:gd name="connsiteY2" fmla="*/ 0 h 2753162"/>
              <a:gd name="connsiteX3" fmla="*/ 4811475 w 4811475"/>
              <a:gd name="connsiteY3" fmla="*/ 0 h 2753162"/>
              <a:gd name="connsiteX4" fmla="*/ 4811475 w 4811475"/>
              <a:gd name="connsiteY4" fmla="*/ 2753162 h 2753162"/>
              <a:gd name="connsiteX5" fmla="*/ 4811475 w 4811475"/>
              <a:gd name="connsiteY5" fmla="*/ 2753162 h 2753162"/>
              <a:gd name="connsiteX6" fmla="*/ 0 w 4811475"/>
              <a:gd name="connsiteY6" fmla="*/ 2753162 h 2753162"/>
              <a:gd name="connsiteX7" fmla="*/ 0 w 4811475"/>
              <a:gd name="connsiteY7" fmla="*/ 2753162 h 2753162"/>
              <a:gd name="connsiteX8" fmla="*/ 0 w 4811475"/>
              <a:gd name="connsiteY8" fmla="*/ 0 h 275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1475" h="2753162" fill="none" extrusionOk="0">
                <a:moveTo>
                  <a:pt x="0" y="0"/>
                </a:moveTo>
                <a:lnTo>
                  <a:pt x="0" y="0"/>
                </a:lnTo>
                <a:cubicBezTo>
                  <a:pt x="1809339" y="39812"/>
                  <a:pt x="3143676" y="-46476"/>
                  <a:pt x="4811475" y="0"/>
                </a:cubicBezTo>
                <a:lnTo>
                  <a:pt x="4811475" y="0"/>
                </a:lnTo>
                <a:cubicBezTo>
                  <a:pt x="4841091" y="1151725"/>
                  <a:pt x="4817059" y="2333819"/>
                  <a:pt x="4811475" y="2753162"/>
                </a:cubicBezTo>
                <a:lnTo>
                  <a:pt x="4811475" y="2753162"/>
                </a:lnTo>
                <a:cubicBezTo>
                  <a:pt x="3477476" y="2661578"/>
                  <a:pt x="1512432" y="2682366"/>
                  <a:pt x="0" y="2753162"/>
                </a:cubicBezTo>
                <a:lnTo>
                  <a:pt x="0" y="2753162"/>
                </a:lnTo>
                <a:cubicBezTo>
                  <a:pt x="-149889" y="1928850"/>
                  <a:pt x="38993" y="593172"/>
                  <a:pt x="0" y="0"/>
                </a:cubicBezTo>
                <a:close/>
              </a:path>
              <a:path w="4811475" h="2753162" stroke="0" extrusionOk="0">
                <a:moveTo>
                  <a:pt x="0" y="0"/>
                </a:moveTo>
                <a:lnTo>
                  <a:pt x="0" y="0"/>
                </a:lnTo>
                <a:cubicBezTo>
                  <a:pt x="1718151" y="169333"/>
                  <a:pt x="2761446" y="28151"/>
                  <a:pt x="4811475" y="0"/>
                </a:cubicBezTo>
                <a:lnTo>
                  <a:pt x="4811475" y="0"/>
                </a:lnTo>
                <a:cubicBezTo>
                  <a:pt x="4776677" y="846440"/>
                  <a:pt x="4902226" y="1863787"/>
                  <a:pt x="4811475" y="2753162"/>
                </a:cubicBezTo>
                <a:lnTo>
                  <a:pt x="4811475" y="2753162"/>
                </a:lnTo>
                <a:cubicBezTo>
                  <a:pt x="3216899" y="2827748"/>
                  <a:pt x="799207" y="2912175"/>
                  <a:pt x="0" y="2753162"/>
                </a:cubicBezTo>
                <a:lnTo>
                  <a:pt x="0" y="2753162"/>
                </a:lnTo>
                <a:cubicBezTo>
                  <a:pt x="103800" y="1970670"/>
                  <a:pt x="-53589" y="67602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2F4D"/>
            </a:solidFill>
            <a:extLst>
              <a:ext uri="{C807C97D-BFC1-408E-A445-0C87EB9F89A2}">
                <ask:lineSketchStyleProps xmlns:ask="http://schemas.microsoft.com/office/drawing/2018/sketchyshapes" xmlns="" sd="886411975">
                  <a:prstGeom prst="roundRect">
                    <a:avLst>
                      <a:gd name="adj" fmla="val 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từng</a:t>
            </a:r>
            <a:r>
              <a:rPr kumimoji="0" lang="en-US" sz="40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endParaRPr kumimoji="0" lang="en-US" sz="4000" b="0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A866F3-8637-4705-99BB-63248490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436" y="445121"/>
            <a:ext cx="935207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8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D6828-B4E5-D244-2B40-D2682FBD3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5AD3ED8-3067-95BA-DA4D-545DFC109AA0}"/>
              </a:ext>
            </a:extLst>
          </p:cNvPr>
          <p:cNvSpPr txBox="1"/>
          <p:nvPr/>
        </p:nvSpPr>
        <p:spPr>
          <a:xfrm>
            <a:off x="789737" y="1105321"/>
            <a:ext cx="10903226" cy="5043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40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3400">
                <a:solidFill>
                  <a:srgbClr val="FF2F4D"/>
                </a:solidFill>
                <a:latin typeface="UTM Avo" panose="02040603050506020204" pitchFamily="18" charset="0"/>
              </a:rPr>
              <a:t> </a:t>
            </a:r>
            <a:r>
              <a:rPr lang="vi-VN" sz="3400">
                <a:solidFill>
                  <a:srgbClr val="FF2F4D"/>
                </a:solidFill>
                <a:latin typeface="UTM Avo" panose="02040603050506020204" pitchFamily="18" charset="0"/>
              </a:rPr>
              <a:t>Lợn rừng lang thang trong rừng cây xum xuê.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400">
                <a:solidFill>
                  <a:prstClr val="black"/>
                </a:solidFill>
                <a:latin typeface="UTM Avo" panose="02040603050506020204" pitchFamily="18" charset="0"/>
              </a:rPr>
              <a:t>    </a:t>
            </a:r>
            <a:r>
              <a:rPr lang="vi-VN" sz="3400">
                <a:solidFill>
                  <a:srgbClr val="022E91"/>
                </a:solidFill>
                <a:latin typeface="UTM Avo" panose="02040603050506020204" pitchFamily="18" charset="0"/>
              </a:rPr>
              <a:t>Gặp voi vừa đi vừa huơ vòi, nó nghĩ: </a:t>
            </a:r>
            <a:r>
              <a:rPr lang="vi-VN" sz="34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"Voi to nhưng ngờ nghệch lắm". Thế là nó nhằm voi xông tới. </a:t>
            </a:r>
            <a:r>
              <a:rPr lang="vi-VN" sz="3400">
                <a:solidFill>
                  <a:srgbClr val="022E91"/>
                </a:solidFill>
                <a:latin typeface="UTM Avo" panose="02040603050506020204" pitchFamily="18" charset="0"/>
              </a:rPr>
              <a:t>Nào ngờ, voi huơ vòi nhấc bổng lợn lên, ném xuống vệ đường. 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40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vi-VN" sz="34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Lợn sợ quá, chạy về mách mẹ. </a:t>
            </a:r>
            <a:r>
              <a:rPr lang="vi-VN" sz="3400">
                <a:solidFill>
                  <a:srgbClr val="FF2F4D"/>
                </a:solidFill>
                <a:latin typeface="UTM Avo" panose="02040603050506020204" pitchFamily="18" charset="0"/>
              </a:rPr>
              <a:t>Mẹ nó hết hồn: </a:t>
            </a:r>
            <a:r>
              <a:rPr lang="vi-VN" sz="3400">
                <a:solidFill>
                  <a:srgbClr val="022E91"/>
                </a:solidFill>
                <a:latin typeface="UTM Avo" panose="02040603050506020204" pitchFamily="18" charset="0"/>
              </a:rPr>
              <a:t>"Đời thuở nào lợn thắng được voi! Con chớ tự kiêu mà hại thân". 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22E9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5345CF-EB71-EB12-CE14-48806C526430}"/>
              </a:ext>
            </a:extLst>
          </p:cNvPr>
          <p:cNvSpPr/>
          <p:nvPr/>
        </p:nvSpPr>
        <p:spPr>
          <a:xfrm>
            <a:off x="838348" y="1066900"/>
            <a:ext cx="396011" cy="396011"/>
          </a:xfrm>
          <a:prstGeom prst="ellipse">
            <a:avLst/>
          </a:prstGeom>
          <a:solidFill>
            <a:srgbClr val="FF2F4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548A6A-2843-7286-03B0-DB13CC423FB7}"/>
              </a:ext>
            </a:extLst>
          </p:cNvPr>
          <p:cNvSpPr/>
          <p:nvPr/>
        </p:nvSpPr>
        <p:spPr>
          <a:xfrm>
            <a:off x="838348" y="1676756"/>
            <a:ext cx="396011" cy="396011"/>
          </a:xfrm>
          <a:prstGeom prst="ellipse">
            <a:avLst/>
          </a:prstGeom>
          <a:solidFill>
            <a:srgbClr val="022E9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3B245D1-D0F1-908F-42FB-7A34C7EC3300}"/>
              </a:ext>
            </a:extLst>
          </p:cNvPr>
          <p:cNvSpPr/>
          <p:nvPr/>
        </p:nvSpPr>
        <p:spPr>
          <a:xfrm>
            <a:off x="9815823" y="1669250"/>
            <a:ext cx="396011" cy="396011"/>
          </a:xfrm>
          <a:prstGeom prst="ellipse">
            <a:avLst/>
          </a:prstGeom>
          <a:solidFill>
            <a:srgbClr val="F5A9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17794C1-B66A-64D5-D2EF-1F8980FCDAB1}"/>
              </a:ext>
            </a:extLst>
          </p:cNvPr>
          <p:cNvSpPr/>
          <p:nvPr/>
        </p:nvSpPr>
        <p:spPr>
          <a:xfrm>
            <a:off x="6068290" y="2294096"/>
            <a:ext cx="396011" cy="396011"/>
          </a:xfrm>
          <a:prstGeom prst="ellipse">
            <a:avLst/>
          </a:prstGeom>
          <a:solidFill>
            <a:srgbClr val="FF2F4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3A89CB4-8358-7FA3-921B-E15FD03C66E5}"/>
              </a:ext>
            </a:extLst>
          </p:cNvPr>
          <p:cNvSpPr/>
          <p:nvPr/>
        </p:nvSpPr>
        <p:spPr>
          <a:xfrm>
            <a:off x="7912101" y="4089909"/>
            <a:ext cx="396011" cy="396011"/>
          </a:xfrm>
          <a:prstGeom prst="ellipse">
            <a:avLst/>
          </a:prstGeom>
          <a:solidFill>
            <a:srgbClr val="FF2F4D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A7E0FE-D389-5974-96E3-611A28762C62}"/>
              </a:ext>
            </a:extLst>
          </p:cNvPr>
          <p:cNvSpPr/>
          <p:nvPr/>
        </p:nvSpPr>
        <p:spPr>
          <a:xfrm>
            <a:off x="1341154" y="2824594"/>
            <a:ext cx="396011" cy="396011"/>
          </a:xfrm>
          <a:prstGeom prst="ellipse">
            <a:avLst/>
          </a:prstGeom>
          <a:solidFill>
            <a:srgbClr val="022E9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E2D1C41-9D8F-A739-FD14-49E0473DC2A3}"/>
              </a:ext>
            </a:extLst>
          </p:cNvPr>
          <p:cNvSpPr/>
          <p:nvPr/>
        </p:nvSpPr>
        <p:spPr>
          <a:xfrm>
            <a:off x="891485" y="4181120"/>
            <a:ext cx="396011" cy="396011"/>
          </a:xfrm>
          <a:prstGeom prst="ellipse">
            <a:avLst/>
          </a:prstGeom>
          <a:solidFill>
            <a:srgbClr val="F5A9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8ED6EC-F899-D733-79FC-6E38D6694D59}"/>
              </a:ext>
            </a:extLst>
          </p:cNvPr>
          <p:cNvSpPr/>
          <p:nvPr/>
        </p:nvSpPr>
        <p:spPr>
          <a:xfrm>
            <a:off x="495474" y="4745122"/>
            <a:ext cx="396011" cy="396011"/>
          </a:xfrm>
          <a:prstGeom prst="ellipse">
            <a:avLst/>
          </a:prstGeom>
          <a:solidFill>
            <a:srgbClr val="022E9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4DB8C8-8B07-2910-BA02-FC4590DAFEB9}"/>
              </a:ext>
            </a:extLst>
          </p:cNvPr>
          <p:cNvSpPr txBox="1"/>
          <p:nvPr/>
        </p:nvSpPr>
        <p:spPr>
          <a:xfrm>
            <a:off x="3614965" y="495465"/>
            <a:ext cx="49620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srgbClr val="D9554B"/>
                </a:solidFill>
                <a:latin typeface="UTM Avo" panose="02040603050506020204" pitchFamily="18" charset="0"/>
              </a:rPr>
              <a:t>Lợn rừng và voi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D9554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D8B743-D51C-C261-E1B4-B571470DB416}"/>
              </a:ext>
            </a:extLst>
          </p:cNvPr>
          <p:cNvSpPr txBox="1"/>
          <p:nvPr/>
        </p:nvSpPr>
        <p:spPr>
          <a:xfrm>
            <a:off x="7190646" y="5733578"/>
            <a:ext cx="5001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Lợn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rừng và voi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(Tú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C67078-9CDA-4FF4-1956-FB9D4C45112F}"/>
              </a:ext>
            </a:extLst>
          </p:cNvPr>
          <p:cNvSpPr/>
          <p:nvPr/>
        </p:nvSpPr>
        <p:spPr>
          <a:xfrm>
            <a:off x="7927260" y="4755811"/>
            <a:ext cx="396011" cy="396011"/>
          </a:xfrm>
          <a:prstGeom prst="ellipse">
            <a:avLst/>
          </a:prstGeom>
          <a:solidFill>
            <a:srgbClr val="F5A9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418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66D35-AE4E-47C1-B664-691D8D16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735" y="893447"/>
            <a:ext cx="9254530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11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36CCB-2A16-04DE-F8A2-D86D556BB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02400E-EABF-D450-87C1-A5CD1AECD807}"/>
              </a:ext>
            </a:extLst>
          </p:cNvPr>
          <p:cNvSpPr/>
          <p:nvPr/>
        </p:nvSpPr>
        <p:spPr>
          <a:xfrm>
            <a:off x="604405" y="1764031"/>
            <a:ext cx="10910304" cy="646332"/>
          </a:xfrm>
          <a:prstGeom prst="rect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1F0E23-49E8-A7DB-2908-68FB76A611D4}"/>
              </a:ext>
            </a:extLst>
          </p:cNvPr>
          <p:cNvSpPr/>
          <p:nvPr/>
        </p:nvSpPr>
        <p:spPr>
          <a:xfrm>
            <a:off x="604405" y="2431773"/>
            <a:ext cx="10910304" cy="2028653"/>
          </a:xfrm>
          <a:prstGeom prst="rect">
            <a:avLst/>
          </a:prstGeom>
          <a:solidFill>
            <a:srgbClr val="FF8F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5C254-FC82-9A14-F37A-E684C0DD9945}"/>
              </a:ext>
            </a:extLst>
          </p:cNvPr>
          <p:cNvSpPr/>
          <p:nvPr/>
        </p:nvSpPr>
        <p:spPr>
          <a:xfrm>
            <a:off x="640848" y="4389186"/>
            <a:ext cx="10873861" cy="1659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32756-3711-60CE-D0CD-A66EBB354E79}"/>
              </a:ext>
            </a:extLst>
          </p:cNvPr>
          <p:cNvSpPr txBox="1"/>
          <p:nvPr/>
        </p:nvSpPr>
        <p:spPr>
          <a:xfrm>
            <a:off x="611483" y="1785441"/>
            <a:ext cx="10903226" cy="4370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10000"/>
              </a:lnSpc>
              <a:defRPr/>
            </a:pP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</a:rPr>
              <a:t>    </a:t>
            </a:r>
            <a:r>
              <a:rPr lang="vi-VN" sz="3200">
                <a:solidFill>
                  <a:prstClr val="black"/>
                </a:solidFill>
                <a:latin typeface="UTM Avo" panose="02040603050506020204" pitchFamily="18" charset="0"/>
              </a:rPr>
              <a:t>Lợn rừng lang thang trong rừng cây xum xuê.</a:t>
            </a:r>
          </a:p>
          <a:p>
            <a:pPr lvl="0" algn="just">
              <a:lnSpc>
                <a:spcPct val="110000"/>
              </a:lnSpc>
              <a:defRPr/>
            </a:pPr>
            <a:r>
              <a:rPr lang="vi-VN" sz="3200">
                <a:solidFill>
                  <a:prstClr val="black"/>
                </a:solidFill>
                <a:latin typeface="UTM Avo" panose="02040603050506020204" pitchFamily="18" charset="0"/>
              </a:rPr>
              <a:t>    Gặp voi vừa đi vừa huơ vòi, nó nghĩ: "Voi to nhưng ngờ nghệch lắm". Thế là nó nhằm voi xông tới. Nào ngờ, voi huơ vòi nhấc bổng lợn lên, ném xuống vệ đường. </a:t>
            </a:r>
          </a:p>
          <a:p>
            <a:pPr lvl="0" algn="just">
              <a:lnSpc>
                <a:spcPct val="110000"/>
              </a:lnSpc>
              <a:defRPr/>
            </a:pPr>
            <a:r>
              <a:rPr lang="vi-VN" sz="3200">
                <a:solidFill>
                  <a:prstClr val="black"/>
                </a:solidFill>
                <a:latin typeface="UTM Avo" panose="02040603050506020204" pitchFamily="18" charset="0"/>
              </a:rPr>
              <a:t>   Lợn sợ quá, chạy về mách mẹ. Mẹ nó hết hồn: "Đời thuở nào lợn thắng được voi! Con chớ tự kiêu mà hại thân".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E5FB50-715C-4C75-4F7F-BC80418EE750}"/>
              </a:ext>
            </a:extLst>
          </p:cNvPr>
          <p:cNvSpPr txBox="1"/>
          <p:nvPr/>
        </p:nvSpPr>
        <p:spPr>
          <a:xfrm>
            <a:off x="4021131" y="809045"/>
            <a:ext cx="477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>
                <a:ln w="0">
                  <a:solidFill>
                    <a:prstClr val="black"/>
                  </a:solidFill>
                  <a:prstDash val="solid"/>
                </a:ln>
                <a:solidFill>
                  <a:srgbClr val="FF2F4D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Lợn</a:t>
            </a:r>
            <a:r>
              <a:rPr kumimoji="0" lang="en-US" sz="4800" b="1" i="0" u="none" strike="noStrike" kern="1200" cap="none" spc="-150" normalizeH="0" noProof="0">
                <a:ln w="0">
                  <a:solidFill>
                    <a:prstClr val="black"/>
                  </a:solidFill>
                  <a:prstDash val="solid"/>
                </a:ln>
                <a:solidFill>
                  <a:srgbClr val="FF2F4D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rPr>
              <a:t> rừng và voi</a:t>
            </a:r>
            <a:endParaRPr kumimoji="0" lang="en-US" sz="4800" b="1" i="0" u="none" strike="noStrike" kern="1200" cap="none" spc="-150" normalizeH="0" baseline="0" noProof="0" dirty="0">
              <a:ln w="0">
                <a:solidFill>
                  <a:prstClr val="black"/>
                </a:solidFill>
                <a:prstDash val="solid"/>
              </a:ln>
              <a:solidFill>
                <a:srgbClr val="FF2F4D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3705B1-452F-5455-5EE3-FDF97DB4E328}"/>
              </a:ext>
            </a:extLst>
          </p:cNvPr>
          <p:cNvSpPr/>
          <p:nvPr/>
        </p:nvSpPr>
        <p:spPr>
          <a:xfrm>
            <a:off x="294656" y="322402"/>
            <a:ext cx="3194215" cy="831218"/>
          </a:xfrm>
          <a:custGeom>
            <a:avLst/>
            <a:gdLst>
              <a:gd name="connsiteX0" fmla="*/ 0 w 3194215"/>
              <a:gd name="connsiteY0" fmla="*/ 232666 h 831218"/>
              <a:gd name="connsiteX1" fmla="*/ 232666 w 3194215"/>
              <a:gd name="connsiteY1" fmla="*/ 0 h 831218"/>
              <a:gd name="connsiteX2" fmla="*/ 805731 w 3194215"/>
              <a:gd name="connsiteY2" fmla="*/ 0 h 831218"/>
              <a:gd name="connsiteX3" fmla="*/ 1296930 w 3194215"/>
              <a:gd name="connsiteY3" fmla="*/ 0 h 831218"/>
              <a:gd name="connsiteX4" fmla="*/ 1815418 w 3194215"/>
              <a:gd name="connsiteY4" fmla="*/ 0 h 831218"/>
              <a:gd name="connsiteX5" fmla="*/ 2415772 w 3194215"/>
              <a:gd name="connsiteY5" fmla="*/ 0 h 831218"/>
              <a:gd name="connsiteX6" fmla="*/ 2961549 w 3194215"/>
              <a:gd name="connsiteY6" fmla="*/ 0 h 831218"/>
              <a:gd name="connsiteX7" fmla="*/ 3194215 w 3194215"/>
              <a:gd name="connsiteY7" fmla="*/ 232666 h 831218"/>
              <a:gd name="connsiteX8" fmla="*/ 3194215 w 3194215"/>
              <a:gd name="connsiteY8" fmla="*/ 598552 h 831218"/>
              <a:gd name="connsiteX9" fmla="*/ 2961549 w 3194215"/>
              <a:gd name="connsiteY9" fmla="*/ 831218 h 831218"/>
              <a:gd name="connsiteX10" fmla="*/ 2415772 w 3194215"/>
              <a:gd name="connsiteY10" fmla="*/ 831218 h 831218"/>
              <a:gd name="connsiteX11" fmla="*/ 1869996 w 3194215"/>
              <a:gd name="connsiteY11" fmla="*/ 831218 h 831218"/>
              <a:gd name="connsiteX12" fmla="*/ 1296930 w 3194215"/>
              <a:gd name="connsiteY12" fmla="*/ 831218 h 831218"/>
              <a:gd name="connsiteX13" fmla="*/ 778443 w 3194215"/>
              <a:gd name="connsiteY13" fmla="*/ 831218 h 831218"/>
              <a:gd name="connsiteX14" fmla="*/ 232666 w 3194215"/>
              <a:gd name="connsiteY14" fmla="*/ 831218 h 831218"/>
              <a:gd name="connsiteX15" fmla="*/ 0 w 3194215"/>
              <a:gd name="connsiteY15" fmla="*/ 598552 h 831218"/>
              <a:gd name="connsiteX16" fmla="*/ 0 w 3194215"/>
              <a:gd name="connsiteY16" fmla="*/ 232666 h 83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94215" h="831218" fill="none" extrusionOk="0">
                <a:moveTo>
                  <a:pt x="0" y="232666"/>
                </a:moveTo>
                <a:cubicBezTo>
                  <a:pt x="-17383" y="106126"/>
                  <a:pt x="69815" y="-14740"/>
                  <a:pt x="232666" y="0"/>
                </a:cubicBezTo>
                <a:cubicBezTo>
                  <a:pt x="440868" y="-33457"/>
                  <a:pt x="605518" y="4360"/>
                  <a:pt x="805731" y="0"/>
                </a:cubicBezTo>
                <a:cubicBezTo>
                  <a:pt x="1005944" y="-4360"/>
                  <a:pt x="1125300" y="53115"/>
                  <a:pt x="1296930" y="0"/>
                </a:cubicBezTo>
                <a:cubicBezTo>
                  <a:pt x="1468560" y="-53115"/>
                  <a:pt x="1651109" y="49543"/>
                  <a:pt x="1815418" y="0"/>
                </a:cubicBezTo>
                <a:cubicBezTo>
                  <a:pt x="1979727" y="-49543"/>
                  <a:pt x="2226531" y="13141"/>
                  <a:pt x="2415772" y="0"/>
                </a:cubicBezTo>
                <a:cubicBezTo>
                  <a:pt x="2605013" y="-13141"/>
                  <a:pt x="2775940" y="62378"/>
                  <a:pt x="2961549" y="0"/>
                </a:cubicBezTo>
                <a:cubicBezTo>
                  <a:pt x="3079773" y="-29061"/>
                  <a:pt x="3179061" y="99379"/>
                  <a:pt x="3194215" y="232666"/>
                </a:cubicBezTo>
                <a:cubicBezTo>
                  <a:pt x="3228602" y="335121"/>
                  <a:pt x="3176289" y="458484"/>
                  <a:pt x="3194215" y="598552"/>
                </a:cubicBezTo>
                <a:cubicBezTo>
                  <a:pt x="3178655" y="691863"/>
                  <a:pt x="3081203" y="860844"/>
                  <a:pt x="2961549" y="831218"/>
                </a:cubicBezTo>
                <a:cubicBezTo>
                  <a:pt x="2847534" y="870931"/>
                  <a:pt x="2587506" y="817932"/>
                  <a:pt x="2415772" y="831218"/>
                </a:cubicBezTo>
                <a:cubicBezTo>
                  <a:pt x="2244038" y="844504"/>
                  <a:pt x="2071677" y="827710"/>
                  <a:pt x="1869996" y="831218"/>
                </a:cubicBezTo>
                <a:cubicBezTo>
                  <a:pt x="1668315" y="834726"/>
                  <a:pt x="1539215" y="795387"/>
                  <a:pt x="1296930" y="831218"/>
                </a:cubicBezTo>
                <a:cubicBezTo>
                  <a:pt x="1054645" y="867049"/>
                  <a:pt x="956949" y="805357"/>
                  <a:pt x="778443" y="831218"/>
                </a:cubicBezTo>
                <a:cubicBezTo>
                  <a:pt x="599937" y="857079"/>
                  <a:pt x="450055" y="812745"/>
                  <a:pt x="232666" y="831218"/>
                </a:cubicBezTo>
                <a:cubicBezTo>
                  <a:pt x="106419" y="852417"/>
                  <a:pt x="-29758" y="707752"/>
                  <a:pt x="0" y="598552"/>
                </a:cubicBezTo>
                <a:cubicBezTo>
                  <a:pt x="-8626" y="440744"/>
                  <a:pt x="22025" y="379480"/>
                  <a:pt x="0" y="232666"/>
                </a:cubicBezTo>
                <a:close/>
              </a:path>
              <a:path w="3194215" h="831218" stroke="0" extrusionOk="0">
                <a:moveTo>
                  <a:pt x="0" y="232666"/>
                </a:moveTo>
                <a:cubicBezTo>
                  <a:pt x="-15886" y="82616"/>
                  <a:pt x="82053" y="30879"/>
                  <a:pt x="232666" y="0"/>
                </a:cubicBezTo>
                <a:cubicBezTo>
                  <a:pt x="342797" y="-1770"/>
                  <a:pt x="568420" y="2456"/>
                  <a:pt x="778443" y="0"/>
                </a:cubicBezTo>
                <a:cubicBezTo>
                  <a:pt x="988466" y="-2456"/>
                  <a:pt x="1093636" y="39752"/>
                  <a:pt x="1242353" y="0"/>
                </a:cubicBezTo>
                <a:cubicBezTo>
                  <a:pt x="1391070" y="-39752"/>
                  <a:pt x="1488408" y="17445"/>
                  <a:pt x="1733552" y="0"/>
                </a:cubicBezTo>
                <a:cubicBezTo>
                  <a:pt x="1978696" y="-17445"/>
                  <a:pt x="2132016" y="19551"/>
                  <a:pt x="2306617" y="0"/>
                </a:cubicBezTo>
                <a:cubicBezTo>
                  <a:pt x="2481219" y="-19551"/>
                  <a:pt x="2745916" y="26774"/>
                  <a:pt x="2961549" y="0"/>
                </a:cubicBezTo>
                <a:cubicBezTo>
                  <a:pt x="3111201" y="11704"/>
                  <a:pt x="3220343" y="95958"/>
                  <a:pt x="3194215" y="232666"/>
                </a:cubicBezTo>
                <a:cubicBezTo>
                  <a:pt x="3218279" y="399153"/>
                  <a:pt x="3150646" y="466969"/>
                  <a:pt x="3194215" y="598552"/>
                </a:cubicBezTo>
                <a:cubicBezTo>
                  <a:pt x="3172891" y="746340"/>
                  <a:pt x="3099365" y="856750"/>
                  <a:pt x="2961549" y="831218"/>
                </a:cubicBezTo>
                <a:cubicBezTo>
                  <a:pt x="2745476" y="831874"/>
                  <a:pt x="2591028" y="816254"/>
                  <a:pt x="2361195" y="831218"/>
                </a:cubicBezTo>
                <a:cubicBezTo>
                  <a:pt x="2131362" y="846182"/>
                  <a:pt x="1998638" y="821727"/>
                  <a:pt x="1788129" y="831218"/>
                </a:cubicBezTo>
                <a:cubicBezTo>
                  <a:pt x="1577620" y="840709"/>
                  <a:pt x="1532142" y="810095"/>
                  <a:pt x="1296930" y="831218"/>
                </a:cubicBezTo>
                <a:cubicBezTo>
                  <a:pt x="1061718" y="852341"/>
                  <a:pt x="996734" y="825955"/>
                  <a:pt x="805731" y="831218"/>
                </a:cubicBezTo>
                <a:cubicBezTo>
                  <a:pt x="614728" y="836481"/>
                  <a:pt x="473923" y="824386"/>
                  <a:pt x="232666" y="831218"/>
                </a:cubicBezTo>
                <a:cubicBezTo>
                  <a:pt x="104323" y="846748"/>
                  <a:pt x="9080" y="706894"/>
                  <a:pt x="0" y="598552"/>
                </a:cubicBezTo>
                <a:cubicBezTo>
                  <a:pt x="-41549" y="478033"/>
                  <a:pt x="21029" y="384723"/>
                  <a:pt x="0" y="232666"/>
                </a:cubicBezTo>
                <a:close/>
              </a:path>
            </a:pathLst>
          </a:custGeom>
          <a:solidFill>
            <a:srgbClr val="FEEFCE"/>
          </a:solidFill>
          <a:ln w="41275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Chia đoạn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145CF-B884-840D-EC20-3B989D3160A3}"/>
              </a:ext>
            </a:extLst>
          </p:cNvPr>
          <p:cNvSpPr txBox="1"/>
          <p:nvPr/>
        </p:nvSpPr>
        <p:spPr>
          <a:xfrm>
            <a:off x="7304946" y="5793924"/>
            <a:ext cx="5001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rừng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voi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(Tú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74578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5" grpId="0"/>
      <p:bldP spid="4" grpId="0"/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1CA98-1863-BEC7-3630-FCF06ECDC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A106B6D-C3BF-5ADB-9742-FFCF8C93BB09}"/>
              </a:ext>
            </a:extLst>
          </p:cNvPr>
          <p:cNvSpPr/>
          <p:nvPr/>
        </p:nvSpPr>
        <p:spPr>
          <a:xfrm>
            <a:off x="1253903" y="2071517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CDABD504-4540-622D-4190-B7C903911BAA}"/>
              </a:ext>
            </a:extLst>
          </p:cNvPr>
          <p:cNvSpPr/>
          <p:nvPr/>
        </p:nvSpPr>
        <p:spPr>
          <a:xfrm>
            <a:off x="1309127" y="3554620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9319D45E-3C04-EDB5-61B5-50F6BBBA1EF1}"/>
              </a:ext>
            </a:extLst>
          </p:cNvPr>
          <p:cNvSpPr/>
          <p:nvPr/>
        </p:nvSpPr>
        <p:spPr>
          <a:xfrm>
            <a:off x="3561617" y="3568053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783B9-4E97-36BD-7402-61DC452E2BC3}"/>
              </a:ext>
            </a:extLst>
          </p:cNvPr>
          <p:cNvSpPr txBox="1"/>
          <p:nvPr/>
        </p:nvSpPr>
        <p:spPr>
          <a:xfrm>
            <a:off x="2407165" y="2231091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2F1784-514A-483C-F70C-BEFFEE1F625F}"/>
              </a:ext>
            </a:extLst>
          </p:cNvPr>
          <p:cNvSpPr txBox="1"/>
          <p:nvPr/>
        </p:nvSpPr>
        <p:spPr>
          <a:xfrm>
            <a:off x="1194939" y="3590994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A77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A7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E7083-201A-E282-CB94-7AFB4DE9F458}"/>
              </a:ext>
            </a:extLst>
          </p:cNvPr>
          <p:cNvSpPr txBox="1"/>
          <p:nvPr/>
        </p:nvSpPr>
        <p:spPr>
          <a:xfrm>
            <a:off x="3460482" y="368241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EC008C"/>
                </a:solidFill>
                <a:latin typeface="UTM Avo" panose="02040603050506020204" pitchFamily="18" charset="0"/>
              </a:rPr>
              <a:t>ê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C0BB03-C4AB-06AA-2A5B-A6DC249F6DF5}"/>
              </a:ext>
            </a:extLst>
          </p:cNvPr>
          <p:cNvGrpSpPr/>
          <p:nvPr/>
        </p:nvGrpSpPr>
        <p:grpSpPr>
          <a:xfrm>
            <a:off x="6970558" y="2996882"/>
            <a:ext cx="3789592" cy="837300"/>
            <a:chOff x="4289227" y="4052807"/>
            <a:chExt cx="6622812" cy="1250588"/>
          </a:xfrm>
        </p:grpSpPr>
        <p:sp>
          <p:nvSpPr>
            <p:cNvPr id="9" name="Rounded Rectangle 10">
              <a:extLst>
                <a:ext uri="{FF2B5EF4-FFF2-40B4-BE49-F238E27FC236}">
                  <a16:creationId xmlns:a16="http://schemas.microsoft.com/office/drawing/2014/main" id="{F2D96B8D-8486-EE85-4E2B-5B4961614DE7}"/>
                </a:ext>
              </a:extLst>
            </p:cNvPr>
            <p:cNvSpPr/>
            <p:nvPr/>
          </p:nvSpPr>
          <p:spPr>
            <a:xfrm>
              <a:off x="4289227" y="4052807"/>
              <a:ext cx="6622812" cy="1250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0DE8E3-FF3F-8AA1-CF65-BF5C1394CE8B}"/>
                </a:ext>
              </a:extLst>
            </p:cNvPr>
            <p:cNvSpPr txBox="1"/>
            <p:nvPr/>
          </p:nvSpPr>
          <p:spPr>
            <a:xfrm>
              <a:off x="4491175" y="4114303"/>
              <a:ext cx="6420864" cy="1149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 – </a:t>
              </a:r>
              <a:r>
                <a:rPr lang="en-US" sz="4400">
                  <a:solidFill>
                    <a:prstClr val="black"/>
                  </a:solidFill>
                  <a:latin typeface="UTM Avo" panose="02040603050506020204" pitchFamily="18" charset="0"/>
                </a:rPr>
                <a:t>ê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4400">
                  <a:solidFill>
                    <a:prstClr val="black"/>
                  </a:solidFill>
                  <a:latin typeface="UTM Avo" panose="02040603050506020204" pitchFamily="18" charset="0"/>
                </a:rPr>
                <a:t>–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uê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8BDD53-B957-D913-2B3C-16E636C5F94B}"/>
              </a:ext>
            </a:extLst>
          </p:cNvPr>
          <p:cNvSpPr/>
          <p:nvPr/>
        </p:nvSpPr>
        <p:spPr>
          <a:xfrm>
            <a:off x="720846" y="656064"/>
            <a:ext cx="3176239" cy="758282"/>
          </a:xfrm>
          <a:custGeom>
            <a:avLst/>
            <a:gdLst>
              <a:gd name="connsiteX0" fmla="*/ 0 w 3176239"/>
              <a:gd name="connsiteY0" fmla="*/ 212251 h 758282"/>
              <a:gd name="connsiteX1" fmla="*/ 212251 w 3176239"/>
              <a:gd name="connsiteY1" fmla="*/ 0 h 758282"/>
              <a:gd name="connsiteX2" fmla="*/ 790116 w 3176239"/>
              <a:gd name="connsiteY2" fmla="*/ 0 h 758282"/>
              <a:gd name="connsiteX3" fmla="*/ 1285428 w 3176239"/>
              <a:gd name="connsiteY3" fmla="*/ 0 h 758282"/>
              <a:gd name="connsiteX4" fmla="*/ 1808258 w 3176239"/>
              <a:gd name="connsiteY4" fmla="*/ 0 h 758282"/>
              <a:gd name="connsiteX5" fmla="*/ 2413641 w 3176239"/>
              <a:gd name="connsiteY5" fmla="*/ 0 h 758282"/>
              <a:gd name="connsiteX6" fmla="*/ 2963988 w 3176239"/>
              <a:gd name="connsiteY6" fmla="*/ 0 h 758282"/>
              <a:gd name="connsiteX7" fmla="*/ 3176239 w 3176239"/>
              <a:gd name="connsiteY7" fmla="*/ 212251 h 758282"/>
              <a:gd name="connsiteX8" fmla="*/ 3176239 w 3176239"/>
              <a:gd name="connsiteY8" fmla="*/ 546031 h 758282"/>
              <a:gd name="connsiteX9" fmla="*/ 2963988 w 3176239"/>
              <a:gd name="connsiteY9" fmla="*/ 758282 h 758282"/>
              <a:gd name="connsiteX10" fmla="*/ 2413641 w 3176239"/>
              <a:gd name="connsiteY10" fmla="*/ 758282 h 758282"/>
              <a:gd name="connsiteX11" fmla="*/ 1863293 w 3176239"/>
              <a:gd name="connsiteY11" fmla="*/ 758282 h 758282"/>
              <a:gd name="connsiteX12" fmla="*/ 1285428 w 3176239"/>
              <a:gd name="connsiteY12" fmla="*/ 758282 h 758282"/>
              <a:gd name="connsiteX13" fmla="*/ 762598 w 3176239"/>
              <a:gd name="connsiteY13" fmla="*/ 758282 h 758282"/>
              <a:gd name="connsiteX14" fmla="*/ 212251 w 3176239"/>
              <a:gd name="connsiteY14" fmla="*/ 758282 h 758282"/>
              <a:gd name="connsiteX15" fmla="*/ 0 w 3176239"/>
              <a:gd name="connsiteY15" fmla="*/ 546031 h 758282"/>
              <a:gd name="connsiteX16" fmla="*/ 0 w 3176239"/>
              <a:gd name="connsiteY16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76239" h="758282" fill="none" extrusionOk="0">
                <a:moveTo>
                  <a:pt x="0" y="212251"/>
                </a:moveTo>
                <a:cubicBezTo>
                  <a:pt x="-10318" y="96190"/>
                  <a:pt x="77608" y="-7475"/>
                  <a:pt x="212251" y="0"/>
                </a:cubicBezTo>
                <a:cubicBezTo>
                  <a:pt x="354138" y="-44406"/>
                  <a:pt x="528690" y="52375"/>
                  <a:pt x="790116" y="0"/>
                </a:cubicBezTo>
                <a:cubicBezTo>
                  <a:pt x="1051542" y="-52375"/>
                  <a:pt x="1090497" y="52428"/>
                  <a:pt x="1285428" y="0"/>
                </a:cubicBezTo>
                <a:cubicBezTo>
                  <a:pt x="1480359" y="-52428"/>
                  <a:pt x="1671421" y="38016"/>
                  <a:pt x="1808258" y="0"/>
                </a:cubicBezTo>
                <a:cubicBezTo>
                  <a:pt x="1945095" y="-38016"/>
                  <a:pt x="2118679" y="2607"/>
                  <a:pt x="2413641" y="0"/>
                </a:cubicBezTo>
                <a:cubicBezTo>
                  <a:pt x="2708603" y="-2607"/>
                  <a:pt x="2766996" y="50814"/>
                  <a:pt x="2963988" y="0"/>
                </a:cubicBezTo>
                <a:cubicBezTo>
                  <a:pt x="3070129" y="-31345"/>
                  <a:pt x="3167960" y="92412"/>
                  <a:pt x="3176239" y="212251"/>
                </a:cubicBezTo>
                <a:cubicBezTo>
                  <a:pt x="3182691" y="349040"/>
                  <a:pt x="3166451" y="385649"/>
                  <a:pt x="3176239" y="546031"/>
                </a:cubicBezTo>
                <a:cubicBezTo>
                  <a:pt x="3170858" y="651084"/>
                  <a:pt x="3074763" y="779883"/>
                  <a:pt x="2963988" y="758282"/>
                </a:cubicBezTo>
                <a:cubicBezTo>
                  <a:pt x="2795323" y="766025"/>
                  <a:pt x="2547759" y="694049"/>
                  <a:pt x="2413641" y="758282"/>
                </a:cubicBezTo>
                <a:cubicBezTo>
                  <a:pt x="2279523" y="822515"/>
                  <a:pt x="2083051" y="700063"/>
                  <a:pt x="1863293" y="758282"/>
                </a:cubicBezTo>
                <a:cubicBezTo>
                  <a:pt x="1643535" y="816501"/>
                  <a:pt x="1533007" y="710571"/>
                  <a:pt x="1285428" y="758282"/>
                </a:cubicBezTo>
                <a:cubicBezTo>
                  <a:pt x="1037849" y="805993"/>
                  <a:pt x="909883" y="702920"/>
                  <a:pt x="762598" y="758282"/>
                </a:cubicBezTo>
                <a:cubicBezTo>
                  <a:pt x="615313" y="813644"/>
                  <a:pt x="467750" y="696978"/>
                  <a:pt x="212251" y="758282"/>
                </a:cubicBezTo>
                <a:cubicBezTo>
                  <a:pt x="97508" y="781642"/>
                  <a:pt x="-27418" y="645474"/>
                  <a:pt x="0" y="546031"/>
                </a:cubicBezTo>
                <a:cubicBezTo>
                  <a:pt x="-9639" y="454930"/>
                  <a:pt x="39867" y="365494"/>
                  <a:pt x="0" y="212251"/>
                </a:cubicBezTo>
                <a:close/>
              </a:path>
              <a:path w="3176239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443947" y="-62295"/>
                  <a:pt x="647137" y="56404"/>
                  <a:pt x="762598" y="0"/>
                </a:cubicBezTo>
                <a:cubicBezTo>
                  <a:pt x="878059" y="-56404"/>
                  <a:pt x="1113695" y="44333"/>
                  <a:pt x="1230394" y="0"/>
                </a:cubicBezTo>
                <a:cubicBezTo>
                  <a:pt x="1347093" y="-44333"/>
                  <a:pt x="1606604" y="55232"/>
                  <a:pt x="1725706" y="0"/>
                </a:cubicBezTo>
                <a:cubicBezTo>
                  <a:pt x="1844808" y="-55232"/>
                  <a:pt x="2161243" y="57391"/>
                  <a:pt x="2303571" y="0"/>
                </a:cubicBezTo>
                <a:cubicBezTo>
                  <a:pt x="2445899" y="-57391"/>
                  <a:pt x="2661378" y="1293"/>
                  <a:pt x="2963988" y="0"/>
                </a:cubicBezTo>
                <a:cubicBezTo>
                  <a:pt x="3093603" y="6856"/>
                  <a:pt x="3185344" y="92167"/>
                  <a:pt x="3176239" y="212251"/>
                </a:cubicBezTo>
                <a:cubicBezTo>
                  <a:pt x="3181871" y="339223"/>
                  <a:pt x="3169910" y="388776"/>
                  <a:pt x="3176239" y="546031"/>
                </a:cubicBezTo>
                <a:cubicBezTo>
                  <a:pt x="3164888" y="673522"/>
                  <a:pt x="3087779" y="776279"/>
                  <a:pt x="2963988" y="758282"/>
                </a:cubicBezTo>
                <a:cubicBezTo>
                  <a:pt x="2769214" y="764660"/>
                  <a:pt x="2649208" y="741991"/>
                  <a:pt x="2358606" y="758282"/>
                </a:cubicBezTo>
                <a:cubicBezTo>
                  <a:pt x="2068004" y="774573"/>
                  <a:pt x="1942182" y="737756"/>
                  <a:pt x="1780741" y="758282"/>
                </a:cubicBezTo>
                <a:cubicBezTo>
                  <a:pt x="1619301" y="778808"/>
                  <a:pt x="1529201" y="751198"/>
                  <a:pt x="1285428" y="758282"/>
                </a:cubicBezTo>
                <a:cubicBezTo>
                  <a:pt x="1041655" y="765366"/>
                  <a:pt x="999774" y="755711"/>
                  <a:pt x="790116" y="758282"/>
                </a:cubicBezTo>
                <a:cubicBezTo>
                  <a:pt x="580458" y="760853"/>
                  <a:pt x="417949" y="726069"/>
                  <a:pt x="212251" y="758282"/>
                </a:cubicBezTo>
                <a:cubicBezTo>
                  <a:pt x="95092" y="764653"/>
                  <a:pt x="10190" y="640635"/>
                  <a:pt x="0" y="546031"/>
                </a:cubicBezTo>
                <a:cubicBezTo>
                  <a:pt x="-22718" y="421216"/>
                  <a:pt x="26050" y="374783"/>
                  <a:pt x="0" y="212251"/>
                </a:cubicBezTo>
                <a:close/>
              </a:path>
            </a:pathLst>
          </a:custGeom>
          <a:solidFill>
            <a:srgbClr val="FFD9E0"/>
          </a:solidFill>
          <a:ln w="41275">
            <a:solidFill>
              <a:srgbClr val="FE7F96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50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73BD1-CBF1-7863-23B0-7ADDA0AB8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5">
            <a:extLst>
              <a:ext uri="{FF2B5EF4-FFF2-40B4-BE49-F238E27FC236}">
                <a16:creationId xmlns:a16="http://schemas.microsoft.com/office/drawing/2014/main" id="{FF5D2835-F382-D282-E4A5-35FE3F530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657868" y="625826"/>
            <a:ext cx="6876263" cy="4292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391919-3A67-4F00-8551-7070B018A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60" y="4566308"/>
            <a:ext cx="11552921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78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3D756-AB4A-74FA-4383-2ECFEC4FB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2F20719-A7C1-0E8C-991B-DB6BF93F176E}"/>
              </a:ext>
            </a:extLst>
          </p:cNvPr>
          <p:cNvSpPr/>
          <p:nvPr/>
        </p:nvSpPr>
        <p:spPr>
          <a:xfrm>
            <a:off x="533550" y="879615"/>
            <a:ext cx="1059722" cy="1091689"/>
          </a:xfrm>
          <a:custGeom>
            <a:avLst/>
            <a:gdLst>
              <a:gd name="connsiteX0" fmla="*/ 0 w 1059722"/>
              <a:gd name="connsiteY0" fmla="*/ 545845 h 1091689"/>
              <a:gd name="connsiteX1" fmla="*/ 529861 w 1059722"/>
              <a:gd name="connsiteY1" fmla="*/ 0 h 1091689"/>
              <a:gd name="connsiteX2" fmla="*/ 1059722 w 1059722"/>
              <a:gd name="connsiteY2" fmla="*/ 545845 h 1091689"/>
              <a:gd name="connsiteX3" fmla="*/ 529861 w 1059722"/>
              <a:gd name="connsiteY3" fmla="*/ 1091690 h 1091689"/>
              <a:gd name="connsiteX4" fmla="*/ 0 w 1059722"/>
              <a:gd name="connsiteY4" fmla="*/ 545845 h 10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722" h="1091689" fill="none" extrusionOk="0">
                <a:moveTo>
                  <a:pt x="0" y="545845"/>
                </a:moveTo>
                <a:cubicBezTo>
                  <a:pt x="-40180" y="206589"/>
                  <a:pt x="204777" y="-64338"/>
                  <a:pt x="529861" y="0"/>
                </a:cubicBezTo>
                <a:cubicBezTo>
                  <a:pt x="857826" y="43342"/>
                  <a:pt x="1090248" y="265469"/>
                  <a:pt x="1059722" y="545845"/>
                </a:cubicBezTo>
                <a:cubicBezTo>
                  <a:pt x="1066184" y="798156"/>
                  <a:pt x="807115" y="1078903"/>
                  <a:pt x="529861" y="1091690"/>
                </a:cubicBezTo>
                <a:cubicBezTo>
                  <a:pt x="198775" y="1113495"/>
                  <a:pt x="17588" y="895789"/>
                  <a:pt x="0" y="545845"/>
                </a:cubicBezTo>
                <a:close/>
              </a:path>
              <a:path w="1059722" h="1091689" stroke="0" extrusionOk="0">
                <a:moveTo>
                  <a:pt x="0" y="545845"/>
                </a:moveTo>
                <a:cubicBezTo>
                  <a:pt x="-13238" y="265402"/>
                  <a:pt x="280946" y="-38178"/>
                  <a:pt x="529861" y="0"/>
                </a:cubicBezTo>
                <a:cubicBezTo>
                  <a:pt x="828781" y="8952"/>
                  <a:pt x="1066376" y="239461"/>
                  <a:pt x="1059722" y="545845"/>
                </a:cubicBezTo>
                <a:cubicBezTo>
                  <a:pt x="1061054" y="840639"/>
                  <a:pt x="877030" y="1138508"/>
                  <a:pt x="529861" y="1091690"/>
                </a:cubicBezTo>
                <a:cubicBezTo>
                  <a:pt x="230076" y="1138852"/>
                  <a:pt x="-49950" y="798213"/>
                  <a:pt x="0" y="545845"/>
                </a:cubicBezTo>
                <a:close/>
              </a:path>
            </a:pathLst>
          </a:custGeom>
          <a:solidFill>
            <a:srgbClr val="FF2F4D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0906851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8FB42-1603-EFFB-B1E6-BB13F5A6DCE1}"/>
              </a:ext>
            </a:extLst>
          </p:cNvPr>
          <p:cNvSpPr txBox="1"/>
          <p:nvPr/>
        </p:nvSpPr>
        <p:spPr>
          <a:xfrm>
            <a:off x="1626177" y="974230"/>
            <a:ext cx="37164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2F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Ghép</a:t>
            </a:r>
            <a:r>
              <a:rPr kumimoji="0" lang="en-US" sz="4400" b="1" i="0" u="none" strike="noStrike" kern="1200" cap="none" spc="0" normalizeH="0" baseline="0" noProof="0" dirty="0">
                <a:ln w="12700">
                  <a:noFill/>
                </a:ln>
                <a:solidFill>
                  <a:srgbClr val="FF2F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2F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F4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68FB35-1DBA-0556-AB01-B74B91FE231B}"/>
              </a:ext>
            </a:extLst>
          </p:cNvPr>
          <p:cNvSpPr/>
          <p:nvPr/>
        </p:nvSpPr>
        <p:spPr>
          <a:xfrm>
            <a:off x="317650" y="2216987"/>
            <a:ext cx="5101209" cy="990082"/>
          </a:xfrm>
          <a:custGeom>
            <a:avLst/>
            <a:gdLst>
              <a:gd name="connsiteX0" fmla="*/ 0 w 5101209"/>
              <a:gd name="connsiteY0" fmla="*/ 165017 h 990082"/>
              <a:gd name="connsiteX1" fmla="*/ 165017 w 5101209"/>
              <a:gd name="connsiteY1" fmla="*/ 0 h 990082"/>
              <a:gd name="connsiteX2" fmla="*/ 761414 w 5101209"/>
              <a:gd name="connsiteY2" fmla="*/ 0 h 990082"/>
              <a:gd name="connsiteX3" fmla="*/ 1310099 w 5101209"/>
              <a:gd name="connsiteY3" fmla="*/ 0 h 990082"/>
              <a:gd name="connsiteX4" fmla="*/ 2001919 w 5101209"/>
              <a:gd name="connsiteY4" fmla="*/ 0 h 990082"/>
              <a:gd name="connsiteX5" fmla="*/ 2550605 w 5101209"/>
              <a:gd name="connsiteY5" fmla="*/ 0 h 990082"/>
              <a:gd name="connsiteX6" fmla="*/ 3147001 w 5101209"/>
              <a:gd name="connsiteY6" fmla="*/ 0 h 990082"/>
              <a:gd name="connsiteX7" fmla="*/ 3647975 w 5101209"/>
              <a:gd name="connsiteY7" fmla="*/ 0 h 990082"/>
              <a:gd name="connsiteX8" fmla="*/ 4292083 w 5101209"/>
              <a:gd name="connsiteY8" fmla="*/ 0 h 990082"/>
              <a:gd name="connsiteX9" fmla="*/ 4936192 w 5101209"/>
              <a:gd name="connsiteY9" fmla="*/ 0 h 990082"/>
              <a:gd name="connsiteX10" fmla="*/ 5101209 w 5101209"/>
              <a:gd name="connsiteY10" fmla="*/ 165017 h 990082"/>
              <a:gd name="connsiteX11" fmla="*/ 5101209 w 5101209"/>
              <a:gd name="connsiteY11" fmla="*/ 501641 h 990082"/>
              <a:gd name="connsiteX12" fmla="*/ 5101209 w 5101209"/>
              <a:gd name="connsiteY12" fmla="*/ 825065 h 990082"/>
              <a:gd name="connsiteX13" fmla="*/ 4936192 w 5101209"/>
              <a:gd name="connsiteY13" fmla="*/ 990082 h 990082"/>
              <a:gd name="connsiteX14" fmla="*/ 4387507 w 5101209"/>
              <a:gd name="connsiteY14" fmla="*/ 990082 h 990082"/>
              <a:gd name="connsiteX15" fmla="*/ 3838822 w 5101209"/>
              <a:gd name="connsiteY15" fmla="*/ 990082 h 990082"/>
              <a:gd name="connsiteX16" fmla="*/ 3147001 w 5101209"/>
              <a:gd name="connsiteY16" fmla="*/ 990082 h 990082"/>
              <a:gd name="connsiteX17" fmla="*/ 2598316 w 5101209"/>
              <a:gd name="connsiteY17" fmla="*/ 990082 h 990082"/>
              <a:gd name="connsiteX18" fmla="*/ 2001919 w 5101209"/>
              <a:gd name="connsiteY18" fmla="*/ 990082 h 990082"/>
              <a:gd name="connsiteX19" fmla="*/ 1405523 w 5101209"/>
              <a:gd name="connsiteY19" fmla="*/ 990082 h 990082"/>
              <a:gd name="connsiteX20" fmla="*/ 713702 w 5101209"/>
              <a:gd name="connsiteY20" fmla="*/ 990082 h 990082"/>
              <a:gd name="connsiteX21" fmla="*/ 165017 w 5101209"/>
              <a:gd name="connsiteY21" fmla="*/ 990082 h 990082"/>
              <a:gd name="connsiteX22" fmla="*/ 0 w 5101209"/>
              <a:gd name="connsiteY22" fmla="*/ 825065 h 990082"/>
              <a:gd name="connsiteX23" fmla="*/ 0 w 5101209"/>
              <a:gd name="connsiteY23" fmla="*/ 481840 h 990082"/>
              <a:gd name="connsiteX24" fmla="*/ 0 w 5101209"/>
              <a:gd name="connsiteY24" fmla="*/ 165017 h 99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01209" h="990082" fill="none" extrusionOk="0">
                <a:moveTo>
                  <a:pt x="0" y="165017"/>
                </a:moveTo>
                <a:cubicBezTo>
                  <a:pt x="-11180" y="82374"/>
                  <a:pt x="67993" y="-15955"/>
                  <a:pt x="165017" y="0"/>
                </a:cubicBezTo>
                <a:cubicBezTo>
                  <a:pt x="415112" y="-15256"/>
                  <a:pt x="641357" y="56709"/>
                  <a:pt x="761414" y="0"/>
                </a:cubicBezTo>
                <a:cubicBezTo>
                  <a:pt x="881471" y="-56709"/>
                  <a:pt x="1138286" y="32013"/>
                  <a:pt x="1310099" y="0"/>
                </a:cubicBezTo>
                <a:cubicBezTo>
                  <a:pt x="1481913" y="-32013"/>
                  <a:pt x="1731105" y="3419"/>
                  <a:pt x="2001919" y="0"/>
                </a:cubicBezTo>
                <a:cubicBezTo>
                  <a:pt x="2272733" y="-3419"/>
                  <a:pt x="2348417" y="2496"/>
                  <a:pt x="2550605" y="0"/>
                </a:cubicBezTo>
                <a:cubicBezTo>
                  <a:pt x="2752793" y="-2496"/>
                  <a:pt x="2879415" y="19233"/>
                  <a:pt x="3147001" y="0"/>
                </a:cubicBezTo>
                <a:cubicBezTo>
                  <a:pt x="3414587" y="-19233"/>
                  <a:pt x="3484902" y="9175"/>
                  <a:pt x="3647975" y="0"/>
                </a:cubicBezTo>
                <a:cubicBezTo>
                  <a:pt x="3811048" y="-9175"/>
                  <a:pt x="3976948" y="2275"/>
                  <a:pt x="4292083" y="0"/>
                </a:cubicBezTo>
                <a:cubicBezTo>
                  <a:pt x="4607218" y="-2275"/>
                  <a:pt x="4776864" y="56382"/>
                  <a:pt x="4936192" y="0"/>
                </a:cubicBezTo>
                <a:cubicBezTo>
                  <a:pt x="5046027" y="8051"/>
                  <a:pt x="5094742" y="78916"/>
                  <a:pt x="5101209" y="165017"/>
                </a:cubicBezTo>
                <a:cubicBezTo>
                  <a:pt x="5107449" y="308085"/>
                  <a:pt x="5072040" y="411075"/>
                  <a:pt x="5101209" y="501641"/>
                </a:cubicBezTo>
                <a:cubicBezTo>
                  <a:pt x="5130378" y="592207"/>
                  <a:pt x="5069286" y="687984"/>
                  <a:pt x="5101209" y="825065"/>
                </a:cubicBezTo>
                <a:cubicBezTo>
                  <a:pt x="5105424" y="913671"/>
                  <a:pt x="5027643" y="992990"/>
                  <a:pt x="4936192" y="990082"/>
                </a:cubicBezTo>
                <a:cubicBezTo>
                  <a:pt x="4752933" y="1015043"/>
                  <a:pt x="4631705" y="974052"/>
                  <a:pt x="4387507" y="990082"/>
                </a:cubicBezTo>
                <a:cubicBezTo>
                  <a:pt x="4143309" y="1006112"/>
                  <a:pt x="4095088" y="938030"/>
                  <a:pt x="3838822" y="990082"/>
                </a:cubicBezTo>
                <a:cubicBezTo>
                  <a:pt x="3582557" y="1042134"/>
                  <a:pt x="3347835" y="926295"/>
                  <a:pt x="3147001" y="990082"/>
                </a:cubicBezTo>
                <a:cubicBezTo>
                  <a:pt x="2946167" y="1053869"/>
                  <a:pt x="2732567" y="937050"/>
                  <a:pt x="2598316" y="990082"/>
                </a:cubicBezTo>
                <a:cubicBezTo>
                  <a:pt x="2464066" y="1043114"/>
                  <a:pt x="2178147" y="967042"/>
                  <a:pt x="2001919" y="990082"/>
                </a:cubicBezTo>
                <a:cubicBezTo>
                  <a:pt x="1825691" y="1013122"/>
                  <a:pt x="1669228" y="928773"/>
                  <a:pt x="1405523" y="990082"/>
                </a:cubicBezTo>
                <a:cubicBezTo>
                  <a:pt x="1141818" y="1051391"/>
                  <a:pt x="1046939" y="918326"/>
                  <a:pt x="713702" y="990082"/>
                </a:cubicBezTo>
                <a:cubicBezTo>
                  <a:pt x="380465" y="1061838"/>
                  <a:pt x="328850" y="975523"/>
                  <a:pt x="165017" y="990082"/>
                </a:cubicBezTo>
                <a:cubicBezTo>
                  <a:pt x="97673" y="977825"/>
                  <a:pt x="9345" y="900922"/>
                  <a:pt x="0" y="825065"/>
                </a:cubicBezTo>
                <a:cubicBezTo>
                  <a:pt x="-32854" y="699758"/>
                  <a:pt x="22737" y="583249"/>
                  <a:pt x="0" y="481840"/>
                </a:cubicBezTo>
                <a:cubicBezTo>
                  <a:pt x="-22737" y="380432"/>
                  <a:pt x="11320" y="313949"/>
                  <a:pt x="0" y="165017"/>
                </a:cubicBezTo>
                <a:close/>
              </a:path>
              <a:path w="5101209" h="990082" stroke="0" extrusionOk="0">
                <a:moveTo>
                  <a:pt x="0" y="165017"/>
                </a:moveTo>
                <a:cubicBezTo>
                  <a:pt x="2356" y="72877"/>
                  <a:pt x="73351" y="17829"/>
                  <a:pt x="165017" y="0"/>
                </a:cubicBezTo>
                <a:cubicBezTo>
                  <a:pt x="369136" y="-40492"/>
                  <a:pt x="535919" y="29974"/>
                  <a:pt x="761414" y="0"/>
                </a:cubicBezTo>
                <a:cubicBezTo>
                  <a:pt x="986909" y="-29974"/>
                  <a:pt x="1095072" y="52048"/>
                  <a:pt x="1214676" y="0"/>
                </a:cubicBezTo>
                <a:cubicBezTo>
                  <a:pt x="1334280" y="-52048"/>
                  <a:pt x="1586899" y="68491"/>
                  <a:pt x="1906496" y="0"/>
                </a:cubicBezTo>
                <a:cubicBezTo>
                  <a:pt x="2226093" y="-68491"/>
                  <a:pt x="2296340" y="55624"/>
                  <a:pt x="2502893" y="0"/>
                </a:cubicBezTo>
                <a:cubicBezTo>
                  <a:pt x="2709446" y="-55624"/>
                  <a:pt x="2823171" y="9501"/>
                  <a:pt x="2956154" y="0"/>
                </a:cubicBezTo>
                <a:cubicBezTo>
                  <a:pt x="3089137" y="-9501"/>
                  <a:pt x="3404621" y="31749"/>
                  <a:pt x="3600263" y="0"/>
                </a:cubicBezTo>
                <a:cubicBezTo>
                  <a:pt x="3795905" y="-31749"/>
                  <a:pt x="4068667" y="22340"/>
                  <a:pt x="4196660" y="0"/>
                </a:cubicBezTo>
                <a:cubicBezTo>
                  <a:pt x="4324653" y="-22340"/>
                  <a:pt x="4575788" y="25039"/>
                  <a:pt x="4936192" y="0"/>
                </a:cubicBezTo>
                <a:cubicBezTo>
                  <a:pt x="5041650" y="17035"/>
                  <a:pt x="5092343" y="98461"/>
                  <a:pt x="5101209" y="165017"/>
                </a:cubicBezTo>
                <a:cubicBezTo>
                  <a:pt x="5125604" y="282268"/>
                  <a:pt x="5082284" y="377585"/>
                  <a:pt x="5101209" y="488441"/>
                </a:cubicBezTo>
                <a:cubicBezTo>
                  <a:pt x="5120134" y="599297"/>
                  <a:pt x="5083885" y="683086"/>
                  <a:pt x="5101209" y="825065"/>
                </a:cubicBezTo>
                <a:cubicBezTo>
                  <a:pt x="5098064" y="926038"/>
                  <a:pt x="5018687" y="973587"/>
                  <a:pt x="4936192" y="990082"/>
                </a:cubicBezTo>
                <a:cubicBezTo>
                  <a:pt x="4730020" y="992821"/>
                  <a:pt x="4669439" y="956269"/>
                  <a:pt x="4435219" y="990082"/>
                </a:cubicBezTo>
                <a:cubicBezTo>
                  <a:pt x="4200999" y="1023895"/>
                  <a:pt x="4161560" y="983760"/>
                  <a:pt x="3934245" y="990082"/>
                </a:cubicBezTo>
                <a:cubicBezTo>
                  <a:pt x="3706930" y="996404"/>
                  <a:pt x="3534693" y="980016"/>
                  <a:pt x="3290137" y="990082"/>
                </a:cubicBezTo>
                <a:cubicBezTo>
                  <a:pt x="3045581" y="1000148"/>
                  <a:pt x="2793024" y="979731"/>
                  <a:pt x="2646028" y="990082"/>
                </a:cubicBezTo>
                <a:cubicBezTo>
                  <a:pt x="2499032" y="1000433"/>
                  <a:pt x="2315084" y="951068"/>
                  <a:pt x="2192766" y="990082"/>
                </a:cubicBezTo>
                <a:cubicBezTo>
                  <a:pt x="2070448" y="1029096"/>
                  <a:pt x="1798452" y="981006"/>
                  <a:pt x="1644081" y="990082"/>
                </a:cubicBezTo>
                <a:cubicBezTo>
                  <a:pt x="1489711" y="999158"/>
                  <a:pt x="1320053" y="938541"/>
                  <a:pt x="1047684" y="990082"/>
                </a:cubicBezTo>
                <a:cubicBezTo>
                  <a:pt x="775315" y="1041623"/>
                  <a:pt x="568836" y="958144"/>
                  <a:pt x="165017" y="990082"/>
                </a:cubicBezTo>
                <a:cubicBezTo>
                  <a:pt x="70029" y="1004329"/>
                  <a:pt x="-10977" y="918391"/>
                  <a:pt x="0" y="825065"/>
                </a:cubicBezTo>
                <a:cubicBezTo>
                  <a:pt x="-29153" y="683595"/>
                  <a:pt x="22004" y="653016"/>
                  <a:pt x="0" y="514842"/>
                </a:cubicBezTo>
                <a:cubicBezTo>
                  <a:pt x="-22004" y="376668"/>
                  <a:pt x="37097" y="246052"/>
                  <a:pt x="0" y="165017"/>
                </a:cubicBezTo>
                <a:close/>
              </a:path>
            </a:pathLst>
          </a:custGeom>
          <a:solidFill>
            <a:srgbClr val="BAEAF6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Lợn</a:t>
            </a:r>
            <a:r>
              <a:rPr kumimoji="0" lang="en-US" sz="3200" b="0" i="0" u="none" strike="noStrike" kern="1200" cap="none" spc="0" normalizeH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nghĩ</a:t>
            </a:r>
            <a:r>
              <a:rPr kumimoji="0" lang="en-US" sz="3200" b="0" i="0" u="none" strike="noStrike" kern="1200" cap="none" spc="0" normalizeH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263FF3-29FD-84F2-F702-21C0406ED9F0}"/>
              </a:ext>
            </a:extLst>
          </p:cNvPr>
          <p:cNvSpPr/>
          <p:nvPr/>
        </p:nvSpPr>
        <p:spPr>
          <a:xfrm>
            <a:off x="317650" y="4288900"/>
            <a:ext cx="5101209" cy="1159399"/>
          </a:xfrm>
          <a:custGeom>
            <a:avLst/>
            <a:gdLst>
              <a:gd name="connsiteX0" fmla="*/ 0 w 5101209"/>
              <a:gd name="connsiteY0" fmla="*/ 193237 h 1159399"/>
              <a:gd name="connsiteX1" fmla="*/ 193237 w 5101209"/>
              <a:gd name="connsiteY1" fmla="*/ 0 h 1159399"/>
              <a:gd name="connsiteX2" fmla="*/ 782579 w 5101209"/>
              <a:gd name="connsiteY2" fmla="*/ 0 h 1159399"/>
              <a:gd name="connsiteX3" fmla="*/ 1324773 w 5101209"/>
              <a:gd name="connsiteY3" fmla="*/ 0 h 1159399"/>
              <a:gd name="connsiteX4" fmla="*/ 2008410 w 5101209"/>
              <a:gd name="connsiteY4" fmla="*/ 0 h 1159399"/>
              <a:gd name="connsiteX5" fmla="*/ 2550605 w 5101209"/>
              <a:gd name="connsiteY5" fmla="*/ 0 h 1159399"/>
              <a:gd name="connsiteX6" fmla="*/ 3139946 w 5101209"/>
              <a:gd name="connsiteY6" fmla="*/ 0 h 1159399"/>
              <a:gd name="connsiteX7" fmla="*/ 3634994 w 5101209"/>
              <a:gd name="connsiteY7" fmla="*/ 0 h 1159399"/>
              <a:gd name="connsiteX8" fmla="*/ 4271483 w 5101209"/>
              <a:gd name="connsiteY8" fmla="*/ 0 h 1159399"/>
              <a:gd name="connsiteX9" fmla="*/ 4907972 w 5101209"/>
              <a:gd name="connsiteY9" fmla="*/ 0 h 1159399"/>
              <a:gd name="connsiteX10" fmla="*/ 5101209 w 5101209"/>
              <a:gd name="connsiteY10" fmla="*/ 193237 h 1159399"/>
              <a:gd name="connsiteX11" fmla="*/ 5101209 w 5101209"/>
              <a:gd name="connsiteY11" fmla="*/ 587429 h 1159399"/>
              <a:gd name="connsiteX12" fmla="*/ 5101209 w 5101209"/>
              <a:gd name="connsiteY12" fmla="*/ 966162 h 1159399"/>
              <a:gd name="connsiteX13" fmla="*/ 4907972 w 5101209"/>
              <a:gd name="connsiteY13" fmla="*/ 1159399 h 1159399"/>
              <a:gd name="connsiteX14" fmla="*/ 4365777 w 5101209"/>
              <a:gd name="connsiteY14" fmla="*/ 1159399 h 1159399"/>
              <a:gd name="connsiteX15" fmla="*/ 3823583 w 5101209"/>
              <a:gd name="connsiteY15" fmla="*/ 1159399 h 1159399"/>
              <a:gd name="connsiteX16" fmla="*/ 3139946 w 5101209"/>
              <a:gd name="connsiteY16" fmla="*/ 1159399 h 1159399"/>
              <a:gd name="connsiteX17" fmla="*/ 2597752 w 5101209"/>
              <a:gd name="connsiteY17" fmla="*/ 1159399 h 1159399"/>
              <a:gd name="connsiteX18" fmla="*/ 2008410 w 5101209"/>
              <a:gd name="connsiteY18" fmla="*/ 1159399 h 1159399"/>
              <a:gd name="connsiteX19" fmla="*/ 1419068 w 5101209"/>
              <a:gd name="connsiteY19" fmla="*/ 1159399 h 1159399"/>
              <a:gd name="connsiteX20" fmla="*/ 735432 w 5101209"/>
              <a:gd name="connsiteY20" fmla="*/ 1159399 h 1159399"/>
              <a:gd name="connsiteX21" fmla="*/ 193237 w 5101209"/>
              <a:gd name="connsiteY21" fmla="*/ 1159399 h 1159399"/>
              <a:gd name="connsiteX22" fmla="*/ 0 w 5101209"/>
              <a:gd name="connsiteY22" fmla="*/ 966162 h 1159399"/>
              <a:gd name="connsiteX23" fmla="*/ 0 w 5101209"/>
              <a:gd name="connsiteY23" fmla="*/ 564241 h 1159399"/>
              <a:gd name="connsiteX24" fmla="*/ 0 w 5101209"/>
              <a:gd name="connsiteY24" fmla="*/ 193237 h 115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01209" h="1159399" fill="none" extrusionOk="0">
                <a:moveTo>
                  <a:pt x="0" y="193237"/>
                </a:moveTo>
                <a:cubicBezTo>
                  <a:pt x="-7588" y="92279"/>
                  <a:pt x="82201" y="-11688"/>
                  <a:pt x="193237" y="0"/>
                </a:cubicBezTo>
                <a:cubicBezTo>
                  <a:pt x="486526" y="-67407"/>
                  <a:pt x="597172" y="14950"/>
                  <a:pt x="782579" y="0"/>
                </a:cubicBezTo>
                <a:cubicBezTo>
                  <a:pt x="967986" y="-14950"/>
                  <a:pt x="1148052" y="33196"/>
                  <a:pt x="1324773" y="0"/>
                </a:cubicBezTo>
                <a:cubicBezTo>
                  <a:pt x="1501494" y="-33196"/>
                  <a:pt x="1816222" y="7193"/>
                  <a:pt x="2008410" y="0"/>
                </a:cubicBezTo>
                <a:cubicBezTo>
                  <a:pt x="2200598" y="-7193"/>
                  <a:pt x="2352030" y="4671"/>
                  <a:pt x="2550605" y="0"/>
                </a:cubicBezTo>
                <a:cubicBezTo>
                  <a:pt x="2749180" y="-4671"/>
                  <a:pt x="2905826" y="4596"/>
                  <a:pt x="3139946" y="0"/>
                </a:cubicBezTo>
                <a:cubicBezTo>
                  <a:pt x="3374066" y="-4596"/>
                  <a:pt x="3425583" y="28644"/>
                  <a:pt x="3634994" y="0"/>
                </a:cubicBezTo>
                <a:cubicBezTo>
                  <a:pt x="3844405" y="-28644"/>
                  <a:pt x="4116070" y="31516"/>
                  <a:pt x="4271483" y="0"/>
                </a:cubicBezTo>
                <a:cubicBezTo>
                  <a:pt x="4426896" y="-31516"/>
                  <a:pt x="4731347" y="13278"/>
                  <a:pt x="4907972" y="0"/>
                </a:cubicBezTo>
                <a:cubicBezTo>
                  <a:pt x="5043742" y="12507"/>
                  <a:pt x="5090791" y="94626"/>
                  <a:pt x="5101209" y="193237"/>
                </a:cubicBezTo>
                <a:cubicBezTo>
                  <a:pt x="5133552" y="362495"/>
                  <a:pt x="5065038" y="454411"/>
                  <a:pt x="5101209" y="587429"/>
                </a:cubicBezTo>
                <a:cubicBezTo>
                  <a:pt x="5137380" y="720447"/>
                  <a:pt x="5080592" y="796965"/>
                  <a:pt x="5101209" y="966162"/>
                </a:cubicBezTo>
                <a:cubicBezTo>
                  <a:pt x="5121072" y="1060959"/>
                  <a:pt x="5016696" y="1177890"/>
                  <a:pt x="4907972" y="1159399"/>
                </a:cubicBezTo>
                <a:cubicBezTo>
                  <a:pt x="4759963" y="1175100"/>
                  <a:pt x="4571950" y="1101554"/>
                  <a:pt x="4365777" y="1159399"/>
                </a:cubicBezTo>
                <a:cubicBezTo>
                  <a:pt x="4159604" y="1217244"/>
                  <a:pt x="4082968" y="1114365"/>
                  <a:pt x="3823583" y="1159399"/>
                </a:cubicBezTo>
                <a:cubicBezTo>
                  <a:pt x="3564198" y="1204433"/>
                  <a:pt x="3411577" y="1138376"/>
                  <a:pt x="3139946" y="1159399"/>
                </a:cubicBezTo>
                <a:cubicBezTo>
                  <a:pt x="2868315" y="1180422"/>
                  <a:pt x="2837579" y="1152051"/>
                  <a:pt x="2597752" y="1159399"/>
                </a:cubicBezTo>
                <a:cubicBezTo>
                  <a:pt x="2357925" y="1166747"/>
                  <a:pt x="2302979" y="1149968"/>
                  <a:pt x="2008410" y="1159399"/>
                </a:cubicBezTo>
                <a:cubicBezTo>
                  <a:pt x="1713841" y="1168830"/>
                  <a:pt x="1593419" y="1095663"/>
                  <a:pt x="1419068" y="1159399"/>
                </a:cubicBezTo>
                <a:cubicBezTo>
                  <a:pt x="1244717" y="1223135"/>
                  <a:pt x="1050956" y="1140913"/>
                  <a:pt x="735432" y="1159399"/>
                </a:cubicBezTo>
                <a:cubicBezTo>
                  <a:pt x="419908" y="1177885"/>
                  <a:pt x="308235" y="1108058"/>
                  <a:pt x="193237" y="1159399"/>
                </a:cubicBezTo>
                <a:cubicBezTo>
                  <a:pt x="99680" y="1152616"/>
                  <a:pt x="12515" y="1052423"/>
                  <a:pt x="0" y="966162"/>
                </a:cubicBezTo>
                <a:cubicBezTo>
                  <a:pt x="-13603" y="842546"/>
                  <a:pt x="45828" y="673881"/>
                  <a:pt x="0" y="564241"/>
                </a:cubicBezTo>
                <a:cubicBezTo>
                  <a:pt x="-45828" y="454601"/>
                  <a:pt x="33040" y="270677"/>
                  <a:pt x="0" y="193237"/>
                </a:cubicBezTo>
                <a:close/>
              </a:path>
              <a:path w="5101209" h="1159399" stroke="0" extrusionOk="0">
                <a:moveTo>
                  <a:pt x="0" y="193237"/>
                </a:moveTo>
                <a:cubicBezTo>
                  <a:pt x="21594" y="77313"/>
                  <a:pt x="86211" y="10213"/>
                  <a:pt x="193237" y="0"/>
                </a:cubicBezTo>
                <a:cubicBezTo>
                  <a:pt x="388266" y="-69290"/>
                  <a:pt x="598057" y="14878"/>
                  <a:pt x="782579" y="0"/>
                </a:cubicBezTo>
                <a:cubicBezTo>
                  <a:pt x="967101" y="-14878"/>
                  <a:pt x="1096645" y="44513"/>
                  <a:pt x="1230479" y="0"/>
                </a:cubicBezTo>
                <a:cubicBezTo>
                  <a:pt x="1364313" y="-44513"/>
                  <a:pt x="1588994" y="41243"/>
                  <a:pt x="1914115" y="0"/>
                </a:cubicBezTo>
                <a:cubicBezTo>
                  <a:pt x="2239236" y="-41243"/>
                  <a:pt x="2379204" y="4417"/>
                  <a:pt x="2503457" y="0"/>
                </a:cubicBezTo>
                <a:cubicBezTo>
                  <a:pt x="2627710" y="-4417"/>
                  <a:pt x="2798560" y="35113"/>
                  <a:pt x="2951357" y="0"/>
                </a:cubicBezTo>
                <a:cubicBezTo>
                  <a:pt x="3104154" y="-35113"/>
                  <a:pt x="3390936" y="65497"/>
                  <a:pt x="3587846" y="0"/>
                </a:cubicBezTo>
                <a:cubicBezTo>
                  <a:pt x="3784756" y="-65497"/>
                  <a:pt x="3928426" y="814"/>
                  <a:pt x="4177188" y="0"/>
                </a:cubicBezTo>
                <a:cubicBezTo>
                  <a:pt x="4425950" y="-814"/>
                  <a:pt x="4745045" y="61879"/>
                  <a:pt x="4907972" y="0"/>
                </a:cubicBezTo>
                <a:cubicBezTo>
                  <a:pt x="5018590" y="4635"/>
                  <a:pt x="5095131" y="103365"/>
                  <a:pt x="5101209" y="193237"/>
                </a:cubicBezTo>
                <a:cubicBezTo>
                  <a:pt x="5130342" y="290025"/>
                  <a:pt x="5061117" y="465643"/>
                  <a:pt x="5101209" y="571970"/>
                </a:cubicBezTo>
                <a:cubicBezTo>
                  <a:pt x="5141301" y="678297"/>
                  <a:pt x="5085098" y="776683"/>
                  <a:pt x="5101209" y="966162"/>
                </a:cubicBezTo>
                <a:cubicBezTo>
                  <a:pt x="5096970" y="1086144"/>
                  <a:pt x="5004712" y="1140343"/>
                  <a:pt x="4907972" y="1159399"/>
                </a:cubicBezTo>
                <a:cubicBezTo>
                  <a:pt x="4787775" y="1200617"/>
                  <a:pt x="4631264" y="1115296"/>
                  <a:pt x="4412925" y="1159399"/>
                </a:cubicBezTo>
                <a:cubicBezTo>
                  <a:pt x="4194586" y="1203502"/>
                  <a:pt x="4086852" y="1124594"/>
                  <a:pt x="3917878" y="1159399"/>
                </a:cubicBezTo>
                <a:cubicBezTo>
                  <a:pt x="3748904" y="1194204"/>
                  <a:pt x="3473310" y="1097959"/>
                  <a:pt x="3281388" y="1159399"/>
                </a:cubicBezTo>
                <a:cubicBezTo>
                  <a:pt x="3089466" y="1220839"/>
                  <a:pt x="2947020" y="1130952"/>
                  <a:pt x="2644899" y="1159399"/>
                </a:cubicBezTo>
                <a:cubicBezTo>
                  <a:pt x="2342778" y="1187846"/>
                  <a:pt x="2407475" y="1106520"/>
                  <a:pt x="2196999" y="1159399"/>
                </a:cubicBezTo>
                <a:cubicBezTo>
                  <a:pt x="1986523" y="1212278"/>
                  <a:pt x="1910101" y="1128842"/>
                  <a:pt x="1654805" y="1159399"/>
                </a:cubicBezTo>
                <a:cubicBezTo>
                  <a:pt x="1399509" y="1189956"/>
                  <a:pt x="1220808" y="1121221"/>
                  <a:pt x="1065463" y="1159399"/>
                </a:cubicBezTo>
                <a:cubicBezTo>
                  <a:pt x="910118" y="1197577"/>
                  <a:pt x="476217" y="1156472"/>
                  <a:pt x="193237" y="1159399"/>
                </a:cubicBezTo>
                <a:cubicBezTo>
                  <a:pt x="82267" y="1175111"/>
                  <a:pt x="-5789" y="1074039"/>
                  <a:pt x="0" y="966162"/>
                </a:cubicBezTo>
                <a:cubicBezTo>
                  <a:pt x="-10876" y="890851"/>
                  <a:pt x="33282" y="734200"/>
                  <a:pt x="0" y="602887"/>
                </a:cubicBezTo>
                <a:cubicBezTo>
                  <a:pt x="-33282" y="471575"/>
                  <a:pt x="29891" y="292250"/>
                  <a:pt x="0" y="193237"/>
                </a:cubicBezTo>
                <a:close/>
              </a:path>
            </a:pathLst>
          </a:custGeom>
          <a:solidFill>
            <a:srgbClr val="BAEAF6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Lợn</a:t>
            </a:r>
            <a:r>
              <a:rPr kumimoji="0" lang="en-US" sz="3600" b="0" i="0" u="none" strike="noStrike" kern="1200" cap="none" spc="0" normalizeH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rừng mẹ bảo con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BC1F41-59B0-3170-64B0-A156F36CADF6}"/>
              </a:ext>
            </a:extLst>
          </p:cNvPr>
          <p:cNvSpPr/>
          <p:nvPr/>
        </p:nvSpPr>
        <p:spPr>
          <a:xfrm>
            <a:off x="6741639" y="2216988"/>
            <a:ext cx="4777262" cy="990082"/>
          </a:xfrm>
          <a:custGeom>
            <a:avLst/>
            <a:gdLst>
              <a:gd name="connsiteX0" fmla="*/ 0 w 4777262"/>
              <a:gd name="connsiteY0" fmla="*/ 165017 h 990082"/>
              <a:gd name="connsiteX1" fmla="*/ 165017 w 4777262"/>
              <a:gd name="connsiteY1" fmla="*/ 0 h 990082"/>
              <a:gd name="connsiteX2" fmla="*/ 720921 w 4777262"/>
              <a:gd name="connsiteY2" fmla="*/ 0 h 990082"/>
              <a:gd name="connsiteX3" fmla="*/ 1232352 w 4777262"/>
              <a:gd name="connsiteY3" fmla="*/ 0 h 990082"/>
              <a:gd name="connsiteX4" fmla="*/ 1877200 w 4777262"/>
              <a:gd name="connsiteY4" fmla="*/ 0 h 990082"/>
              <a:gd name="connsiteX5" fmla="*/ 2388631 w 4777262"/>
              <a:gd name="connsiteY5" fmla="*/ 0 h 990082"/>
              <a:gd name="connsiteX6" fmla="*/ 2944535 w 4777262"/>
              <a:gd name="connsiteY6" fmla="*/ 0 h 990082"/>
              <a:gd name="connsiteX7" fmla="*/ 3411493 w 4777262"/>
              <a:gd name="connsiteY7" fmla="*/ 0 h 990082"/>
              <a:gd name="connsiteX8" fmla="*/ 4011869 w 4777262"/>
              <a:gd name="connsiteY8" fmla="*/ 0 h 990082"/>
              <a:gd name="connsiteX9" fmla="*/ 4612245 w 4777262"/>
              <a:gd name="connsiteY9" fmla="*/ 0 h 990082"/>
              <a:gd name="connsiteX10" fmla="*/ 4777262 w 4777262"/>
              <a:gd name="connsiteY10" fmla="*/ 165017 h 990082"/>
              <a:gd name="connsiteX11" fmla="*/ 4777262 w 4777262"/>
              <a:gd name="connsiteY11" fmla="*/ 501641 h 990082"/>
              <a:gd name="connsiteX12" fmla="*/ 4777262 w 4777262"/>
              <a:gd name="connsiteY12" fmla="*/ 825065 h 990082"/>
              <a:gd name="connsiteX13" fmla="*/ 4612245 w 4777262"/>
              <a:gd name="connsiteY13" fmla="*/ 990082 h 990082"/>
              <a:gd name="connsiteX14" fmla="*/ 4100814 w 4777262"/>
              <a:gd name="connsiteY14" fmla="*/ 990082 h 990082"/>
              <a:gd name="connsiteX15" fmla="*/ 3589383 w 4777262"/>
              <a:gd name="connsiteY15" fmla="*/ 990082 h 990082"/>
              <a:gd name="connsiteX16" fmla="*/ 2944535 w 4777262"/>
              <a:gd name="connsiteY16" fmla="*/ 990082 h 990082"/>
              <a:gd name="connsiteX17" fmla="*/ 2433103 w 4777262"/>
              <a:gd name="connsiteY17" fmla="*/ 990082 h 990082"/>
              <a:gd name="connsiteX18" fmla="*/ 1877200 w 4777262"/>
              <a:gd name="connsiteY18" fmla="*/ 990082 h 990082"/>
              <a:gd name="connsiteX19" fmla="*/ 1321296 w 4777262"/>
              <a:gd name="connsiteY19" fmla="*/ 990082 h 990082"/>
              <a:gd name="connsiteX20" fmla="*/ 676448 w 4777262"/>
              <a:gd name="connsiteY20" fmla="*/ 990082 h 990082"/>
              <a:gd name="connsiteX21" fmla="*/ 165017 w 4777262"/>
              <a:gd name="connsiteY21" fmla="*/ 990082 h 990082"/>
              <a:gd name="connsiteX22" fmla="*/ 0 w 4777262"/>
              <a:gd name="connsiteY22" fmla="*/ 825065 h 990082"/>
              <a:gd name="connsiteX23" fmla="*/ 0 w 4777262"/>
              <a:gd name="connsiteY23" fmla="*/ 481840 h 990082"/>
              <a:gd name="connsiteX24" fmla="*/ 0 w 4777262"/>
              <a:gd name="connsiteY24" fmla="*/ 165017 h 99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77262" h="990082" fill="none" extrusionOk="0">
                <a:moveTo>
                  <a:pt x="0" y="165017"/>
                </a:moveTo>
                <a:cubicBezTo>
                  <a:pt x="-11180" y="82374"/>
                  <a:pt x="67993" y="-15955"/>
                  <a:pt x="165017" y="0"/>
                </a:cubicBezTo>
                <a:cubicBezTo>
                  <a:pt x="382418" y="-58832"/>
                  <a:pt x="532120" y="2398"/>
                  <a:pt x="720921" y="0"/>
                </a:cubicBezTo>
                <a:cubicBezTo>
                  <a:pt x="909722" y="-2398"/>
                  <a:pt x="1022687" y="5802"/>
                  <a:pt x="1232352" y="0"/>
                </a:cubicBezTo>
                <a:cubicBezTo>
                  <a:pt x="1442017" y="-5802"/>
                  <a:pt x="1695679" y="10718"/>
                  <a:pt x="1877200" y="0"/>
                </a:cubicBezTo>
                <a:cubicBezTo>
                  <a:pt x="2058721" y="-10718"/>
                  <a:pt x="2263872" y="50198"/>
                  <a:pt x="2388631" y="0"/>
                </a:cubicBezTo>
                <a:cubicBezTo>
                  <a:pt x="2513390" y="-50198"/>
                  <a:pt x="2788763" y="55296"/>
                  <a:pt x="2944535" y="0"/>
                </a:cubicBezTo>
                <a:cubicBezTo>
                  <a:pt x="3100307" y="-55296"/>
                  <a:pt x="3290740" y="19283"/>
                  <a:pt x="3411493" y="0"/>
                </a:cubicBezTo>
                <a:cubicBezTo>
                  <a:pt x="3532246" y="-19283"/>
                  <a:pt x="3866324" y="59807"/>
                  <a:pt x="4011869" y="0"/>
                </a:cubicBezTo>
                <a:cubicBezTo>
                  <a:pt x="4157414" y="-59807"/>
                  <a:pt x="4475335" y="39927"/>
                  <a:pt x="4612245" y="0"/>
                </a:cubicBezTo>
                <a:cubicBezTo>
                  <a:pt x="4722080" y="8051"/>
                  <a:pt x="4770795" y="78916"/>
                  <a:pt x="4777262" y="165017"/>
                </a:cubicBezTo>
                <a:cubicBezTo>
                  <a:pt x="4783502" y="308085"/>
                  <a:pt x="4748093" y="411075"/>
                  <a:pt x="4777262" y="501641"/>
                </a:cubicBezTo>
                <a:cubicBezTo>
                  <a:pt x="4806431" y="592207"/>
                  <a:pt x="4745339" y="687984"/>
                  <a:pt x="4777262" y="825065"/>
                </a:cubicBezTo>
                <a:cubicBezTo>
                  <a:pt x="4781477" y="913671"/>
                  <a:pt x="4703696" y="992990"/>
                  <a:pt x="4612245" y="990082"/>
                </a:cubicBezTo>
                <a:cubicBezTo>
                  <a:pt x="4416234" y="1028190"/>
                  <a:pt x="4315466" y="950269"/>
                  <a:pt x="4100814" y="990082"/>
                </a:cubicBezTo>
                <a:cubicBezTo>
                  <a:pt x="3886162" y="1029895"/>
                  <a:pt x="3780178" y="941396"/>
                  <a:pt x="3589383" y="990082"/>
                </a:cubicBezTo>
                <a:cubicBezTo>
                  <a:pt x="3398588" y="1038768"/>
                  <a:pt x="3143071" y="953562"/>
                  <a:pt x="2944535" y="990082"/>
                </a:cubicBezTo>
                <a:cubicBezTo>
                  <a:pt x="2745999" y="1026602"/>
                  <a:pt x="2640862" y="988777"/>
                  <a:pt x="2433103" y="990082"/>
                </a:cubicBezTo>
                <a:cubicBezTo>
                  <a:pt x="2225344" y="991387"/>
                  <a:pt x="2045358" y="989248"/>
                  <a:pt x="1877200" y="990082"/>
                </a:cubicBezTo>
                <a:cubicBezTo>
                  <a:pt x="1709042" y="990916"/>
                  <a:pt x="1482904" y="977967"/>
                  <a:pt x="1321296" y="990082"/>
                </a:cubicBezTo>
                <a:cubicBezTo>
                  <a:pt x="1159688" y="1002197"/>
                  <a:pt x="866474" y="952135"/>
                  <a:pt x="676448" y="990082"/>
                </a:cubicBezTo>
                <a:cubicBezTo>
                  <a:pt x="486422" y="1028029"/>
                  <a:pt x="393548" y="929494"/>
                  <a:pt x="165017" y="990082"/>
                </a:cubicBezTo>
                <a:cubicBezTo>
                  <a:pt x="97673" y="977825"/>
                  <a:pt x="9345" y="900922"/>
                  <a:pt x="0" y="825065"/>
                </a:cubicBezTo>
                <a:cubicBezTo>
                  <a:pt x="-32854" y="699758"/>
                  <a:pt x="22737" y="583249"/>
                  <a:pt x="0" y="481840"/>
                </a:cubicBezTo>
                <a:cubicBezTo>
                  <a:pt x="-22737" y="380432"/>
                  <a:pt x="11320" y="313949"/>
                  <a:pt x="0" y="165017"/>
                </a:cubicBezTo>
                <a:close/>
              </a:path>
              <a:path w="4777262" h="990082" stroke="0" extrusionOk="0">
                <a:moveTo>
                  <a:pt x="0" y="165017"/>
                </a:moveTo>
                <a:cubicBezTo>
                  <a:pt x="2356" y="72877"/>
                  <a:pt x="73351" y="17829"/>
                  <a:pt x="165017" y="0"/>
                </a:cubicBezTo>
                <a:cubicBezTo>
                  <a:pt x="402110" y="-30388"/>
                  <a:pt x="552962" y="22702"/>
                  <a:pt x="720921" y="0"/>
                </a:cubicBezTo>
                <a:cubicBezTo>
                  <a:pt x="888880" y="-22702"/>
                  <a:pt x="1056923" y="42316"/>
                  <a:pt x="1143407" y="0"/>
                </a:cubicBezTo>
                <a:cubicBezTo>
                  <a:pt x="1229891" y="-42316"/>
                  <a:pt x="1560869" y="50249"/>
                  <a:pt x="1788255" y="0"/>
                </a:cubicBezTo>
                <a:cubicBezTo>
                  <a:pt x="2015641" y="-50249"/>
                  <a:pt x="2105986" y="26219"/>
                  <a:pt x="2344159" y="0"/>
                </a:cubicBezTo>
                <a:cubicBezTo>
                  <a:pt x="2582332" y="-26219"/>
                  <a:pt x="2563642" y="16534"/>
                  <a:pt x="2766645" y="0"/>
                </a:cubicBezTo>
                <a:cubicBezTo>
                  <a:pt x="2969648" y="-16534"/>
                  <a:pt x="3161019" y="2459"/>
                  <a:pt x="3367021" y="0"/>
                </a:cubicBezTo>
                <a:cubicBezTo>
                  <a:pt x="3573023" y="-2459"/>
                  <a:pt x="3739693" y="20225"/>
                  <a:pt x="3922925" y="0"/>
                </a:cubicBezTo>
                <a:cubicBezTo>
                  <a:pt x="4106157" y="-20225"/>
                  <a:pt x="4421534" y="41020"/>
                  <a:pt x="4612245" y="0"/>
                </a:cubicBezTo>
                <a:cubicBezTo>
                  <a:pt x="4717703" y="17035"/>
                  <a:pt x="4768396" y="98461"/>
                  <a:pt x="4777262" y="165017"/>
                </a:cubicBezTo>
                <a:cubicBezTo>
                  <a:pt x="4801657" y="282268"/>
                  <a:pt x="4758337" y="377585"/>
                  <a:pt x="4777262" y="488441"/>
                </a:cubicBezTo>
                <a:cubicBezTo>
                  <a:pt x="4796187" y="599297"/>
                  <a:pt x="4759938" y="683086"/>
                  <a:pt x="4777262" y="825065"/>
                </a:cubicBezTo>
                <a:cubicBezTo>
                  <a:pt x="4774117" y="926038"/>
                  <a:pt x="4694740" y="973587"/>
                  <a:pt x="4612245" y="990082"/>
                </a:cubicBezTo>
                <a:cubicBezTo>
                  <a:pt x="4419717" y="1019444"/>
                  <a:pt x="4316752" y="984786"/>
                  <a:pt x="4145286" y="990082"/>
                </a:cubicBezTo>
                <a:cubicBezTo>
                  <a:pt x="3973820" y="995378"/>
                  <a:pt x="3845655" y="969098"/>
                  <a:pt x="3678327" y="990082"/>
                </a:cubicBezTo>
                <a:cubicBezTo>
                  <a:pt x="3510999" y="1011066"/>
                  <a:pt x="3299245" y="931120"/>
                  <a:pt x="3077951" y="990082"/>
                </a:cubicBezTo>
                <a:cubicBezTo>
                  <a:pt x="2856657" y="1049044"/>
                  <a:pt x="2700256" y="968206"/>
                  <a:pt x="2477576" y="990082"/>
                </a:cubicBezTo>
                <a:cubicBezTo>
                  <a:pt x="2254896" y="1011958"/>
                  <a:pt x="2253464" y="988697"/>
                  <a:pt x="2055089" y="990082"/>
                </a:cubicBezTo>
                <a:cubicBezTo>
                  <a:pt x="1856714" y="991467"/>
                  <a:pt x="1652999" y="969181"/>
                  <a:pt x="1543658" y="990082"/>
                </a:cubicBezTo>
                <a:cubicBezTo>
                  <a:pt x="1434317" y="1010983"/>
                  <a:pt x="1134038" y="957055"/>
                  <a:pt x="987754" y="990082"/>
                </a:cubicBezTo>
                <a:cubicBezTo>
                  <a:pt x="841470" y="1023109"/>
                  <a:pt x="520990" y="893583"/>
                  <a:pt x="165017" y="990082"/>
                </a:cubicBezTo>
                <a:cubicBezTo>
                  <a:pt x="70029" y="1004329"/>
                  <a:pt x="-10977" y="918391"/>
                  <a:pt x="0" y="825065"/>
                </a:cubicBezTo>
                <a:cubicBezTo>
                  <a:pt x="-29153" y="683595"/>
                  <a:pt x="22004" y="653016"/>
                  <a:pt x="0" y="514842"/>
                </a:cubicBezTo>
                <a:cubicBezTo>
                  <a:pt x="-22004" y="376668"/>
                  <a:pt x="37097" y="246052"/>
                  <a:pt x="0" y="165017"/>
                </a:cubicBezTo>
                <a:close/>
              </a:path>
            </a:pathLst>
          </a:custGeom>
          <a:solidFill>
            <a:srgbClr val="FFE79B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chớ</a:t>
            </a:r>
            <a:r>
              <a:rPr kumimoji="0" lang="en-US" sz="3200" b="0" i="0" u="none" strike="noStrike" kern="1200" cap="none" spc="0" normalizeH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tự kiêu mà hại thân.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1D71CC-A5A4-9054-1D7D-0F82BCB71802}"/>
              </a:ext>
            </a:extLst>
          </p:cNvPr>
          <p:cNvSpPr/>
          <p:nvPr/>
        </p:nvSpPr>
        <p:spPr>
          <a:xfrm>
            <a:off x="6692899" y="4303580"/>
            <a:ext cx="5028135" cy="990082"/>
          </a:xfrm>
          <a:custGeom>
            <a:avLst/>
            <a:gdLst>
              <a:gd name="connsiteX0" fmla="*/ 0 w 5028135"/>
              <a:gd name="connsiteY0" fmla="*/ 165017 h 990082"/>
              <a:gd name="connsiteX1" fmla="*/ 165017 w 5028135"/>
              <a:gd name="connsiteY1" fmla="*/ 0 h 990082"/>
              <a:gd name="connsiteX2" fmla="*/ 752280 w 5028135"/>
              <a:gd name="connsiteY2" fmla="*/ 0 h 990082"/>
              <a:gd name="connsiteX3" fmla="*/ 1292561 w 5028135"/>
              <a:gd name="connsiteY3" fmla="*/ 0 h 990082"/>
              <a:gd name="connsiteX4" fmla="*/ 1973786 w 5028135"/>
              <a:gd name="connsiteY4" fmla="*/ 0 h 990082"/>
              <a:gd name="connsiteX5" fmla="*/ 2514068 w 5028135"/>
              <a:gd name="connsiteY5" fmla="*/ 0 h 990082"/>
              <a:gd name="connsiteX6" fmla="*/ 3101330 w 5028135"/>
              <a:gd name="connsiteY6" fmla="*/ 0 h 990082"/>
              <a:gd name="connsiteX7" fmla="*/ 3594631 w 5028135"/>
              <a:gd name="connsiteY7" fmla="*/ 0 h 990082"/>
              <a:gd name="connsiteX8" fmla="*/ 4228874 w 5028135"/>
              <a:gd name="connsiteY8" fmla="*/ 0 h 990082"/>
              <a:gd name="connsiteX9" fmla="*/ 4863118 w 5028135"/>
              <a:gd name="connsiteY9" fmla="*/ 0 h 990082"/>
              <a:gd name="connsiteX10" fmla="*/ 5028135 w 5028135"/>
              <a:gd name="connsiteY10" fmla="*/ 165017 h 990082"/>
              <a:gd name="connsiteX11" fmla="*/ 5028135 w 5028135"/>
              <a:gd name="connsiteY11" fmla="*/ 501641 h 990082"/>
              <a:gd name="connsiteX12" fmla="*/ 5028135 w 5028135"/>
              <a:gd name="connsiteY12" fmla="*/ 825065 h 990082"/>
              <a:gd name="connsiteX13" fmla="*/ 4863118 w 5028135"/>
              <a:gd name="connsiteY13" fmla="*/ 990082 h 990082"/>
              <a:gd name="connsiteX14" fmla="*/ 4322836 w 5028135"/>
              <a:gd name="connsiteY14" fmla="*/ 990082 h 990082"/>
              <a:gd name="connsiteX15" fmla="*/ 3782555 w 5028135"/>
              <a:gd name="connsiteY15" fmla="*/ 990082 h 990082"/>
              <a:gd name="connsiteX16" fmla="*/ 3101330 w 5028135"/>
              <a:gd name="connsiteY16" fmla="*/ 990082 h 990082"/>
              <a:gd name="connsiteX17" fmla="*/ 2561049 w 5028135"/>
              <a:gd name="connsiteY17" fmla="*/ 990082 h 990082"/>
              <a:gd name="connsiteX18" fmla="*/ 1973786 w 5028135"/>
              <a:gd name="connsiteY18" fmla="*/ 990082 h 990082"/>
              <a:gd name="connsiteX19" fmla="*/ 1386523 w 5028135"/>
              <a:gd name="connsiteY19" fmla="*/ 990082 h 990082"/>
              <a:gd name="connsiteX20" fmla="*/ 705299 w 5028135"/>
              <a:gd name="connsiteY20" fmla="*/ 990082 h 990082"/>
              <a:gd name="connsiteX21" fmla="*/ 165017 w 5028135"/>
              <a:gd name="connsiteY21" fmla="*/ 990082 h 990082"/>
              <a:gd name="connsiteX22" fmla="*/ 0 w 5028135"/>
              <a:gd name="connsiteY22" fmla="*/ 825065 h 990082"/>
              <a:gd name="connsiteX23" fmla="*/ 0 w 5028135"/>
              <a:gd name="connsiteY23" fmla="*/ 481840 h 990082"/>
              <a:gd name="connsiteX24" fmla="*/ 0 w 5028135"/>
              <a:gd name="connsiteY24" fmla="*/ 165017 h 99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28135" h="990082" fill="none" extrusionOk="0">
                <a:moveTo>
                  <a:pt x="0" y="165017"/>
                </a:moveTo>
                <a:cubicBezTo>
                  <a:pt x="-11180" y="82374"/>
                  <a:pt x="67993" y="-15955"/>
                  <a:pt x="165017" y="0"/>
                </a:cubicBezTo>
                <a:cubicBezTo>
                  <a:pt x="419498" y="-1034"/>
                  <a:pt x="557883" y="29864"/>
                  <a:pt x="752280" y="0"/>
                </a:cubicBezTo>
                <a:cubicBezTo>
                  <a:pt x="946677" y="-29864"/>
                  <a:pt x="1080826" y="23185"/>
                  <a:pt x="1292561" y="0"/>
                </a:cubicBezTo>
                <a:cubicBezTo>
                  <a:pt x="1504296" y="-23185"/>
                  <a:pt x="1796702" y="41103"/>
                  <a:pt x="1973786" y="0"/>
                </a:cubicBezTo>
                <a:cubicBezTo>
                  <a:pt x="2150870" y="-41103"/>
                  <a:pt x="2374341" y="36407"/>
                  <a:pt x="2514068" y="0"/>
                </a:cubicBezTo>
                <a:cubicBezTo>
                  <a:pt x="2653795" y="-36407"/>
                  <a:pt x="2824297" y="44426"/>
                  <a:pt x="3101330" y="0"/>
                </a:cubicBezTo>
                <a:cubicBezTo>
                  <a:pt x="3378363" y="-44426"/>
                  <a:pt x="3481258" y="24110"/>
                  <a:pt x="3594631" y="0"/>
                </a:cubicBezTo>
                <a:cubicBezTo>
                  <a:pt x="3708004" y="-24110"/>
                  <a:pt x="3942514" y="21296"/>
                  <a:pt x="4228874" y="0"/>
                </a:cubicBezTo>
                <a:cubicBezTo>
                  <a:pt x="4515234" y="-21296"/>
                  <a:pt x="4566017" y="14033"/>
                  <a:pt x="4863118" y="0"/>
                </a:cubicBezTo>
                <a:cubicBezTo>
                  <a:pt x="4972953" y="8051"/>
                  <a:pt x="5021668" y="78916"/>
                  <a:pt x="5028135" y="165017"/>
                </a:cubicBezTo>
                <a:cubicBezTo>
                  <a:pt x="5034375" y="308085"/>
                  <a:pt x="4998966" y="411075"/>
                  <a:pt x="5028135" y="501641"/>
                </a:cubicBezTo>
                <a:cubicBezTo>
                  <a:pt x="5057304" y="592207"/>
                  <a:pt x="4996212" y="687984"/>
                  <a:pt x="5028135" y="825065"/>
                </a:cubicBezTo>
                <a:cubicBezTo>
                  <a:pt x="5032350" y="913671"/>
                  <a:pt x="4954569" y="992990"/>
                  <a:pt x="4863118" y="990082"/>
                </a:cubicBezTo>
                <a:cubicBezTo>
                  <a:pt x="4656039" y="1051806"/>
                  <a:pt x="4482455" y="972975"/>
                  <a:pt x="4322836" y="990082"/>
                </a:cubicBezTo>
                <a:cubicBezTo>
                  <a:pt x="4163217" y="1007189"/>
                  <a:pt x="3965124" y="968822"/>
                  <a:pt x="3782555" y="990082"/>
                </a:cubicBezTo>
                <a:cubicBezTo>
                  <a:pt x="3599986" y="1011342"/>
                  <a:pt x="3407024" y="984443"/>
                  <a:pt x="3101330" y="990082"/>
                </a:cubicBezTo>
                <a:cubicBezTo>
                  <a:pt x="2795636" y="995721"/>
                  <a:pt x="2702809" y="984508"/>
                  <a:pt x="2561049" y="990082"/>
                </a:cubicBezTo>
                <a:cubicBezTo>
                  <a:pt x="2419289" y="995656"/>
                  <a:pt x="2206806" y="977004"/>
                  <a:pt x="1973786" y="990082"/>
                </a:cubicBezTo>
                <a:cubicBezTo>
                  <a:pt x="1740766" y="1003160"/>
                  <a:pt x="1563719" y="983175"/>
                  <a:pt x="1386523" y="990082"/>
                </a:cubicBezTo>
                <a:cubicBezTo>
                  <a:pt x="1209327" y="996989"/>
                  <a:pt x="902239" y="946746"/>
                  <a:pt x="705299" y="990082"/>
                </a:cubicBezTo>
                <a:cubicBezTo>
                  <a:pt x="508359" y="1033418"/>
                  <a:pt x="403584" y="953424"/>
                  <a:pt x="165017" y="990082"/>
                </a:cubicBezTo>
                <a:cubicBezTo>
                  <a:pt x="97673" y="977825"/>
                  <a:pt x="9345" y="900922"/>
                  <a:pt x="0" y="825065"/>
                </a:cubicBezTo>
                <a:cubicBezTo>
                  <a:pt x="-32854" y="699758"/>
                  <a:pt x="22737" y="583249"/>
                  <a:pt x="0" y="481840"/>
                </a:cubicBezTo>
                <a:cubicBezTo>
                  <a:pt x="-22737" y="380432"/>
                  <a:pt x="11320" y="313949"/>
                  <a:pt x="0" y="165017"/>
                </a:cubicBezTo>
                <a:close/>
              </a:path>
              <a:path w="5028135" h="990082" stroke="0" extrusionOk="0">
                <a:moveTo>
                  <a:pt x="0" y="165017"/>
                </a:moveTo>
                <a:cubicBezTo>
                  <a:pt x="2356" y="72877"/>
                  <a:pt x="73351" y="17829"/>
                  <a:pt x="165017" y="0"/>
                </a:cubicBezTo>
                <a:cubicBezTo>
                  <a:pt x="388168" y="-24347"/>
                  <a:pt x="521898" y="50526"/>
                  <a:pt x="752280" y="0"/>
                </a:cubicBezTo>
                <a:cubicBezTo>
                  <a:pt x="982662" y="-50526"/>
                  <a:pt x="1030337" y="3911"/>
                  <a:pt x="1198599" y="0"/>
                </a:cubicBezTo>
                <a:cubicBezTo>
                  <a:pt x="1366861" y="-3911"/>
                  <a:pt x="1587441" y="11809"/>
                  <a:pt x="1879824" y="0"/>
                </a:cubicBezTo>
                <a:cubicBezTo>
                  <a:pt x="2172208" y="-11809"/>
                  <a:pt x="2287432" y="4623"/>
                  <a:pt x="2467086" y="0"/>
                </a:cubicBezTo>
                <a:cubicBezTo>
                  <a:pt x="2646740" y="-4623"/>
                  <a:pt x="2746088" y="42435"/>
                  <a:pt x="2913406" y="0"/>
                </a:cubicBezTo>
                <a:cubicBezTo>
                  <a:pt x="3080724" y="-42435"/>
                  <a:pt x="3284324" y="32119"/>
                  <a:pt x="3547650" y="0"/>
                </a:cubicBezTo>
                <a:cubicBezTo>
                  <a:pt x="3810976" y="-32119"/>
                  <a:pt x="3875015" y="56244"/>
                  <a:pt x="4134912" y="0"/>
                </a:cubicBezTo>
                <a:cubicBezTo>
                  <a:pt x="4394809" y="-56244"/>
                  <a:pt x="4597434" y="15393"/>
                  <a:pt x="4863118" y="0"/>
                </a:cubicBezTo>
                <a:cubicBezTo>
                  <a:pt x="4968576" y="17035"/>
                  <a:pt x="5019269" y="98461"/>
                  <a:pt x="5028135" y="165017"/>
                </a:cubicBezTo>
                <a:cubicBezTo>
                  <a:pt x="5052530" y="282268"/>
                  <a:pt x="5009210" y="377585"/>
                  <a:pt x="5028135" y="488441"/>
                </a:cubicBezTo>
                <a:cubicBezTo>
                  <a:pt x="5047060" y="599297"/>
                  <a:pt x="5010811" y="683086"/>
                  <a:pt x="5028135" y="825065"/>
                </a:cubicBezTo>
                <a:cubicBezTo>
                  <a:pt x="5024990" y="926038"/>
                  <a:pt x="4945613" y="973587"/>
                  <a:pt x="4863118" y="990082"/>
                </a:cubicBezTo>
                <a:cubicBezTo>
                  <a:pt x="4694837" y="1000611"/>
                  <a:pt x="4574066" y="983863"/>
                  <a:pt x="4369817" y="990082"/>
                </a:cubicBezTo>
                <a:cubicBezTo>
                  <a:pt x="4165568" y="996301"/>
                  <a:pt x="3992412" y="966792"/>
                  <a:pt x="3876517" y="990082"/>
                </a:cubicBezTo>
                <a:cubicBezTo>
                  <a:pt x="3760622" y="1013372"/>
                  <a:pt x="3430957" y="954452"/>
                  <a:pt x="3242273" y="990082"/>
                </a:cubicBezTo>
                <a:cubicBezTo>
                  <a:pt x="3053589" y="1025712"/>
                  <a:pt x="2882040" y="969596"/>
                  <a:pt x="2608030" y="990082"/>
                </a:cubicBezTo>
                <a:cubicBezTo>
                  <a:pt x="2334020" y="1010568"/>
                  <a:pt x="2373552" y="970801"/>
                  <a:pt x="2161710" y="990082"/>
                </a:cubicBezTo>
                <a:cubicBezTo>
                  <a:pt x="1949868" y="1009363"/>
                  <a:pt x="1731997" y="941009"/>
                  <a:pt x="1621428" y="990082"/>
                </a:cubicBezTo>
                <a:cubicBezTo>
                  <a:pt x="1510859" y="1039155"/>
                  <a:pt x="1170537" y="970202"/>
                  <a:pt x="1034166" y="990082"/>
                </a:cubicBezTo>
                <a:cubicBezTo>
                  <a:pt x="897795" y="1009962"/>
                  <a:pt x="574038" y="975142"/>
                  <a:pt x="165017" y="990082"/>
                </a:cubicBezTo>
                <a:cubicBezTo>
                  <a:pt x="70029" y="1004329"/>
                  <a:pt x="-10977" y="918391"/>
                  <a:pt x="0" y="825065"/>
                </a:cubicBezTo>
                <a:cubicBezTo>
                  <a:pt x="-29153" y="683595"/>
                  <a:pt x="22004" y="653016"/>
                  <a:pt x="0" y="514842"/>
                </a:cubicBezTo>
                <a:cubicBezTo>
                  <a:pt x="-22004" y="376668"/>
                  <a:pt x="37097" y="246052"/>
                  <a:pt x="0" y="165017"/>
                </a:cubicBezTo>
                <a:close/>
              </a:path>
            </a:pathLst>
          </a:custGeom>
          <a:solidFill>
            <a:srgbClr val="FFE79B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902078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Mình</a:t>
            </a:r>
            <a:r>
              <a:rPr kumimoji="0" lang="en-US" sz="3200" b="0" i="0" u="none" strike="noStrike" kern="1200" cap="none" spc="0" normalizeH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thắng được voi</a:t>
            </a:r>
            <a:r>
              <a:rPr kumimoji="0" lang="en-US" sz="3200" b="0" i="0" u="none" strike="noStrike" kern="1200" cap="none" spc="0" normalizeH="0" baseline="0" noProof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42C351-8A0B-A560-FE0C-DEAE391D0CA3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418859" y="2493817"/>
            <a:ext cx="1274040" cy="2304804"/>
          </a:xfrm>
          <a:prstGeom prst="straightConnector1">
            <a:avLst/>
          </a:prstGeom>
          <a:ln w="76200">
            <a:solidFill>
              <a:srgbClr val="FF2F4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0E4D56C-05AE-9E10-28BF-6B8A72B90016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5418859" y="2712029"/>
            <a:ext cx="1322780" cy="2156571"/>
          </a:xfrm>
          <a:prstGeom prst="straightConnector1">
            <a:avLst/>
          </a:prstGeom>
          <a:ln w="76200">
            <a:solidFill>
              <a:srgbClr val="FF2F4D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283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2" grpId="0" animBg="1"/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BA656BF-15E4-A54A-78FF-518FFD2348D3}"/>
              </a:ext>
            </a:extLst>
          </p:cNvPr>
          <p:cNvSpPr/>
          <p:nvPr/>
        </p:nvSpPr>
        <p:spPr>
          <a:xfrm>
            <a:off x="653293" y="694557"/>
            <a:ext cx="1059722" cy="1091689"/>
          </a:xfrm>
          <a:custGeom>
            <a:avLst/>
            <a:gdLst>
              <a:gd name="connsiteX0" fmla="*/ 0 w 1059722"/>
              <a:gd name="connsiteY0" fmla="*/ 545845 h 1091689"/>
              <a:gd name="connsiteX1" fmla="*/ 529861 w 1059722"/>
              <a:gd name="connsiteY1" fmla="*/ 0 h 1091689"/>
              <a:gd name="connsiteX2" fmla="*/ 1059722 w 1059722"/>
              <a:gd name="connsiteY2" fmla="*/ 545845 h 1091689"/>
              <a:gd name="connsiteX3" fmla="*/ 529861 w 1059722"/>
              <a:gd name="connsiteY3" fmla="*/ 1091690 h 1091689"/>
              <a:gd name="connsiteX4" fmla="*/ 0 w 1059722"/>
              <a:gd name="connsiteY4" fmla="*/ 545845 h 109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722" h="1091689" fill="none" extrusionOk="0">
                <a:moveTo>
                  <a:pt x="0" y="545845"/>
                </a:moveTo>
                <a:cubicBezTo>
                  <a:pt x="-40180" y="206589"/>
                  <a:pt x="204777" y="-64338"/>
                  <a:pt x="529861" y="0"/>
                </a:cubicBezTo>
                <a:cubicBezTo>
                  <a:pt x="857826" y="43342"/>
                  <a:pt x="1090248" y="265469"/>
                  <a:pt x="1059722" y="545845"/>
                </a:cubicBezTo>
                <a:cubicBezTo>
                  <a:pt x="1066184" y="798156"/>
                  <a:pt x="807115" y="1078903"/>
                  <a:pt x="529861" y="1091690"/>
                </a:cubicBezTo>
                <a:cubicBezTo>
                  <a:pt x="198775" y="1113495"/>
                  <a:pt x="17588" y="895789"/>
                  <a:pt x="0" y="545845"/>
                </a:cubicBezTo>
                <a:close/>
              </a:path>
              <a:path w="1059722" h="1091689" stroke="0" extrusionOk="0">
                <a:moveTo>
                  <a:pt x="0" y="545845"/>
                </a:moveTo>
                <a:cubicBezTo>
                  <a:pt x="-13238" y="265402"/>
                  <a:pt x="280946" y="-38178"/>
                  <a:pt x="529861" y="0"/>
                </a:cubicBezTo>
                <a:cubicBezTo>
                  <a:pt x="828781" y="8952"/>
                  <a:pt x="1066376" y="239461"/>
                  <a:pt x="1059722" y="545845"/>
                </a:cubicBezTo>
                <a:cubicBezTo>
                  <a:pt x="1061054" y="840639"/>
                  <a:pt x="877030" y="1138508"/>
                  <a:pt x="529861" y="1091690"/>
                </a:cubicBezTo>
                <a:cubicBezTo>
                  <a:pt x="230076" y="1138852"/>
                  <a:pt x="-49950" y="798213"/>
                  <a:pt x="0" y="545845"/>
                </a:cubicBezTo>
                <a:close/>
              </a:path>
            </a:pathLst>
          </a:custGeom>
          <a:solidFill>
            <a:srgbClr val="FF2F4D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09068511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D4FDD-E851-5479-21B2-F89175D21300}"/>
              </a:ext>
            </a:extLst>
          </p:cNvPr>
          <p:cNvSpPr txBox="1"/>
          <p:nvPr/>
        </p:nvSpPr>
        <p:spPr>
          <a:xfrm>
            <a:off x="1745920" y="789172"/>
            <a:ext cx="37164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2F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Ghép</a:t>
            </a:r>
            <a:r>
              <a:rPr kumimoji="0" lang="en-US" sz="4400" b="1" i="0" u="none" strike="noStrike" kern="1200" cap="none" spc="0" normalizeH="0" baseline="0" noProof="0" dirty="0">
                <a:ln w="12700">
                  <a:noFill/>
                </a:ln>
                <a:solidFill>
                  <a:srgbClr val="FF2F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FF2F4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F4D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369D01-A134-BB4B-4A73-7BDD40FEF195}"/>
              </a:ext>
            </a:extLst>
          </p:cNvPr>
          <p:cNvSpPr/>
          <p:nvPr/>
        </p:nvSpPr>
        <p:spPr>
          <a:xfrm>
            <a:off x="528089" y="2345566"/>
            <a:ext cx="10319507" cy="923330"/>
          </a:xfrm>
          <a:custGeom>
            <a:avLst/>
            <a:gdLst>
              <a:gd name="connsiteX0" fmla="*/ 0 w 10319507"/>
              <a:gd name="connsiteY0" fmla="*/ 153891 h 923330"/>
              <a:gd name="connsiteX1" fmla="*/ 153891 w 10319507"/>
              <a:gd name="connsiteY1" fmla="*/ 0 h 923330"/>
              <a:gd name="connsiteX2" fmla="*/ 10165616 w 10319507"/>
              <a:gd name="connsiteY2" fmla="*/ 0 h 923330"/>
              <a:gd name="connsiteX3" fmla="*/ 10319507 w 10319507"/>
              <a:gd name="connsiteY3" fmla="*/ 153891 h 923330"/>
              <a:gd name="connsiteX4" fmla="*/ 10319507 w 10319507"/>
              <a:gd name="connsiteY4" fmla="*/ 769439 h 923330"/>
              <a:gd name="connsiteX5" fmla="*/ 10165616 w 10319507"/>
              <a:gd name="connsiteY5" fmla="*/ 923330 h 923330"/>
              <a:gd name="connsiteX6" fmla="*/ 153891 w 10319507"/>
              <a:gd name="connsiteY6" fmla="*/ 923330 h 923330"/>
              <a:gd name="connsiteX7" fmla="*/ 0 w 10319507"/>
              <a:gd name="connsiteY7" fmla="*/ 769439 h 923330"/>
              <a:gd name="connsiteX8" fmla="*/ 0 w 10319507"/>
              <a:gd name="connsiteY8" fmla="*/ 153891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19507" h="923330" fill="none" extrusionOk="0">
                <a:moveTo>
                  <a:pt x="0" y="153891"/>
                </a:moveTo>
                <a:cubicBezTo>
                  <a:pt x="-4712" y="81961"/>
                  <a:pt x="74159" y="5621"/>
                  <a:pt x="153891" y="0"/>
                </a:cubicBezTo>
                <a:cubicBezTo>
                  <a:pt x="3396950" y="-104888"/>
                  <a:pt x="7812348" y="-23247"/>
                  <a:pt x="10165616" y="0"/>
                </a:cubicBezTo>
                <a:cubicBezTo>
                  <a:pt x="10257057" y="10269"/>
                  <a:pt x="10316910" y="77023"/>
                  <a:pt x="10319507" y="153891"/>
                </a:cubicBezTo>
                <a:cubicBezTo>
                  <a:pt x="10299005" y="334108"/>
                  <a:pt x="10281474" y="627852"/>
                  <a:pt x="10319507" y="769439"/>
                </a:cubicBezTo>
                <a:cubicBezTo>
                  <a:pt x="10327422" y="853415"/>
                  <a:pt x="10249719" y="921688"/>
                  <a:pt x="10165616" y="923330"/>
                </a:cubicBezTo>
                <a:cubicBezTo>
                  <a:pt x="8307837" y="971296"/>
                  <a:pt x="3272744" y="849751"/>
                  <a:pt x="153891" y="923330"/>
                </a:cubicBezTo>
                <a:cubicBezTo>
                  <a:pt x="71744" y="930104"/>
                  <a:pt x="-10793" y="863363"/>
                  <a:pt x="0" y="769439"/>
                </a:cubicBezTo>
                <a:cubicBezTo>
                  <a:pt x="10554" y="568996"/>
                  <a:pt x="38575" y="363640"/>
                  <a:pt x="0" y="153891"/>
                </a:cubicBezTo>
                <a:close/>
              </a:path>
              <a:path w="10319507" h="923330" stroke="0" extrusionOk="0">
                <a:moveTo>
                  <a:pt x="0" y="153891"/>
                </a:moveTo>
                <a:cubicBezTo>
                  <a:pt x="13464" y="63161"/>
                  <a:pt x="68408" y="16527"/>
                  <a:pt x="153891" y="0"/>
                </a:cubicBezTo>
                <a:cubicBezTo>
                  <a:pt x="4734856" y="-27212"/>
                  <a:pt x="7346230" y="-33425"/>
                  <a:pt x="10165616" y="0"/>
                </a:cubicBezTo>
                <a:cubicBezTo>
                  <a:pt x="10242603" y="-10551"/>
                  <a:pt x="10326132" y="58218"/>
                  <a:pt x="10319507" y="153891"/>
                </a:cubicBezTo>
                <a:cubicBezTo>
                  <a:pt x="10342927" y="284110"/>
                  <a:pt x="10288291" y="705845"/>
                  <a:pt x="10319507" y="769439"/>
                </a:cubicBezTo>
                <a:cubicBezTo>
                  <a:pt x="10321760" y="855205"/>
                  <a:pt x="10260501" y="918544"/>
                  <a:pt x="10165616" y="923330"/>
                </a:cubicBezTo>
                <a:cubicBezTo>
                  <a:pt x="8248948" y="854036"/>
                  <a:pt x="2275902" y="1055876"/>
                  <a:pt x="153891" y="923330"/>
                </a:cubicBezTo>
                <a:cubicBezTo>
                  <a:pt x="72253" y="930790"/>
                  <a:pt x="6726" y="852291"/>
                  <a:pt x="0" y="769439"/>
                </a:cubicBezTo>
                <a:cubicBezTo>
                  <a:pt x="-29928" y="644563"/>
                  <a:pt x="-46411" y="294869"/>
                  <a:pt x="0" y="153891"/>
                </a:cubicBezTo>
                <a:close/>
              </a:path>
            </a:pathLst>
          </a:custGeom>
          <a:solidFill>
            <a:srgbClr val="FDCB5C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9020780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it-IT" sz="380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Lợn rừng con nghĩ là </a:t>
            </a:r>
            <a:r>
              <a:rPr lang="vi-VN" sz="380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mình thắng được voi.</a:t>
            </a:r>
            <a:r>
              <a:rPr lang="it-IT" sz="380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800">
                <a:solidFill>
                  <a:prstClr val="white"/>
                </a:solidFill>
                <a:latin typeface="Aptos" panose="02110004020202020204"/>
              </a:rPr>
              <a:t> </a:t>
            </a:r>
            <a:endParaRPr lang="it-IT" sz="3800">
              <a:ln w="12700">
                <a:solidFill>
                  <a:prstClr val="black"/>
                </a:solidFill>
              </a:ln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E1C0B8-CFF3-CA89-7FF3-8A2C4CEE6BC0}"/>
              </a:ext>
            </a:extLst>
          </p:cNvPr>
          <p:cNvSpPr/>
          <p:nvPr/>
        </p:nvSpPr>
        <p:spPr>
          <a:xfrm>
            <a:off x="455404" y="3828216"/>
            <a:ext cx="11281192" cy="923330"/>
          </a:xfrm>
          <a:custGeom>
            <a:avLst/>
            <a:gdLst>
              <a:gd name="connsiteX0" fmla="*/ 0 w 11281192"/>
              <a:gd name="connsiteY0" fmla="*/ 153891 h 923330"/>
              <a:gd name="connsiteX1" fmla="*/ 153891 w 11281192"/>
              <a:gd name="connsiteY1" fmla="*/ 0 h 923330"/>
              <a:gd name="connsiteX2" fmla="*/ 11127301 w 11281192"/>
              <a:gd name="connsiteY2" fmla="*/ 0 h 923330"/>
              <a:gd name="connsiteX3" fmla="*/ 11281192 w 11281192"/>
              <a:gd name="connsiteY3" fmla="*/ 153891 h 923330"/>
              <a:gd name="connsiteX4" fmla="*/ 11281192 w 11281192"/>
              <a:gd name="connsiteY4" fmla="*/ 769439 h 923330"/>
              <a:gd name="connsiteX5" fmla="*/ 11127301 w 11281192"/>
              <a:gd name="connsiteY5" fmla="*/ 923330 h 923330"/>
              <a:gd name="connsiteX6" fmla="*/ 153891 w 11281192"/>
              <a:gd name="connsiteY6" fmla="*/ 923330 h 923330"/>
              <a:gd name="connsiteX7" fmla="*/ 0 w 11281192"/>
              <a:gd name="connsiteY7" fmla="*/ 769439 h 923330"/>
              <a:gd name="connsiteX8" fmla="*/ 0 w 11281192"/>
              <a:gd name="connsiteY8" fmla="*/ 153891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1192" h="923330" fill="none" extrusionOk="0">
                <a:moveTo>
                  <a:pt x="0" y="153891"/>
                </a:moveTo>
                <a:cubicBezTo>
                  <a:pt x="-4712" y="81961"/>
                  <a:pt x="74159" y="5621"/>
                  <a:pt x="153891" y="0"/>
                </a:cubicBezTo>
                <a:cubicBezTo>
                  <a:pt x="5436895" y="-104888"/>
                  <a:pt x="6650213" y="-23247"/>
                  <a:pt x="11127301" y="0"/>
                </a:cubicBezTo>
                <a:cubicBezTo>
                  <a:pt x="11218742" y="10269"/>
                  <a:pt x="11278595" y="77023"/>
                  <a:pt x="11281192" y="153891"/>
                </a:cubicBezTo>
                <a:cubicBezTo>
                  <a:pt x="11260690" y="334108"/>
                  <a:pt x="11243159" y="627852"/>
                  <a:pt x="11281192" y="769439"/>
                </a:cubicBezTo>
                <a:cubicBezTo>
                  <a:pt x="11289107" y="853415"/>
                  <a:pt x="11211404" y="921688"/>
                  <a:pt x="11127301" y="923330"/>
                </a:cubicBezTo>
                <a:cubicBezTo>
                  <a:pt x="6826741" y="971296"/>
                  <a:pt x="3396870" y="849751"/>
                  <a:pt x="153891" y="923330"/>
                </a:cubicBezTo>
                <a:cubicBezTo>
                  <a:pt x="71744" y="930104"/>
                  <a:pt x="-10793" y="863363"/>
                  <a:pt x="0" y="769439"/>
                </a:cubicBezTo>
                <a:cubicBezTo>
                  <a:pt x="10554" y="568996"/>
                  <a:pt x="38575" y="363640"/>
                  <a:pt x="0" y="153891"/>
                </a:cubicBezTo>
                <a:close/>
              </a:path>
              <a:path w="11281192" h="923330" stroke="0" extrusionOk="0">
                <a:moveTo>
                  <a:pt x="0" y="153891"/>
                </a:moveTo>
                <a:cubicBezTo>
                  <a:pt x="13464" y="63161"/>
                  <a:pt x="68408" y="16527"/>
                  <a:pt x="153891" y="0"/>
                </a:cubicBezTo>
                <a:cubicBezTo>
                  <a:pt x="2900103" y="-27212"/>
                  <a:pt x="7845233" y="-33425"/>
                  <a:pt x="11127301" y="0"/>
                </a:cubicBezTo>
                <a:cubicBezTo>
                  <a:pt x="11204288" y="-10551"/>
                  <a:pt x="11287817" y="58218"/>
                  <a:pt x="11281192" y="153891"/>
                </a:cubicBezTo>
                <a:cubicBezTo>
                  <a:pt x="11304612" y="284110"/>
                  <a:pt x="11249976" y="705845"/>
                  <a:pt x="11281192" y="769439"/>
                </a:cubicBezTo>
                <a:cubicBezTo>
                  <a:pt x="11283445" y="855205"/>
                  <a:pt x="11222186" y="918544"/>
                  <a:pt x="11127301" y="923330"/>
                </a:cubicBezTo>
                <a:cubicBezTo>
                  <a:pt x="9666886" y="854036"/>
                  <a:pt x="1747817" y="1055876"/>
                  <a:pt x="153891" y="923330"/>
                </a:cubicBezTo>
                <a:cubicBezTo>
                  <a:pt x="72253" y="930790"/>
                  <a:pt x="6726" y="852291"/>
                  <a:pt x="0" y="769439"/>
                </a:cubicBezTo>
                <a:cubicBezTo>
                  <a:pt x="-29928" y="644563"/>
                  <a:pt x="-46411" y="294869"/>
                  <a:pt x="0" y="153891"/>
                </a:cubicBezTo>
                <a:close/>
              </a:path>
            </a:pathLst>
          </a:custGeom>
          <a:solidFill>
            <a:srgbClr val="FDCB5C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9020780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80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</a:rPr>
              <a:t>Lợn rừng mẹ bảo con chớ tự kiêu mà hại thân.</a:t>
            </a:r>
          </a:p>
        </p:txBody>
      </p:sp>
    </p:spTree>
    <p:extLst>
      <p:ext uri="{BB962C8B-B14F-4D97-AF65-F5344CB8AC3E}">
        <p14:creationId xmlns:p14="http://schemas.microsoft.com/office/powerpoint/2010/main" val="966657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iry-dus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FBB30F-D645-42DD-9C5D-4392CC93A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76925"/>
            <a:ext cx="6492803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00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họa 2">
            <a:extLst>
              <a:ext uri="{FF2B5EF4-FFF2-40B4-BE49-F238E27FC236}">
                <a16:creationId xmlns:a16="http://schemas.microsoft.com/office/drawing/2014/main" id="{74026B7F-ECDE-56B2-4B32-6D9AE6140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5724" y="1977081"/>
            <a:ext cx="5627952" cy="463039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8AED7D-C815-FA61-6821-D6BAD11628F9}"/>
              </a:ext>
            </a:extLst>
          </p:cNvPr>
          <p:cNvSpPr/>
          <p:nvPr/>
        </p:nvSpPr>
        <p:spPr>
          <a:xfrm>
            <a:off x="5682343" y="1915297"/>
            <a:ext cx="5938402" cy="3214264"/>
          </a:xfrm>
          <a:custGeom>
            <a:avLst/>
            <a:gdLst>
              <a:gd name="connsiteX0" fmla="*/ 0 w 5938402"/>
              <a:gd name="connsiteY0" fmla="*/ 788588 h 3214264"/>
              <a:gd name="connsiteX1" fmla="*/ 788588 w 5938402"/>
              <a:gd name="connsiteY1" fmla="*/ 0 h 3214264"/>
              <a:gd name="connsiteX2" fmla="*/ 5149814 w 5938402"/>
              <a:gd name="connsiteY2" fmla="*/ 0 h 3214264"/>
              <a:gd name="connsiteX3" fmla="*/ 5938402 w 5938402"/>
              <a:gd name="connsiteY3" fmla="*/ 788588 h 3214264"/>
              <a:gd name="connsiteX4" fmla="*/ 5938402 w 5938402"/>
              <a:gd name="connsiteY4" fmla="*/ 2425676 h 3214264"/>
              <a:gd name="connsiteX5" fmla="*/ 5149814 w 5938402"/>
              <a:gd name="connsiteY5" fmla="*/ 3214264 h 3214264"/>
              <a:gd name="connsiteX6" fmla="*/ 788588 w 5938402"/>
              <a:gd name="connsiteY6" fmla="*/ 3214264 h 3214264"/>
              <a:gd name="connsiteX7" fmla="*/ 0 w 5938402"/>
              <a:gd name="connsiteY7" fmla="*/ 2425676 h 3214264"/>
              <a:gd name="connsiteX8" fmla="*/ 0 w 5938402"/>
              <a:gd name="connsiteY8" fmla="*/ 788588 h 3214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38402" h="3214264" fill="none" extrusionOk="0">
                <a:moveTo>
                  <a:pt x="0" y="788588"/>
                </a:moveTo>
                <a:cubicBezTo>
                  <a:pt x="2306" y="415486"/>
                  <a:pt x="385434" y="54328"/>
                  <a:pt x="788588" y="0"/>
                </a:cubicBezTo>
                <a:cubicBezTo>
                  <a:pt x="2030338" y="72427"/>
                  <a:pt x="3948773" y="61419"/>
                  <a:pt x="5149814" y="0"/>
                </a:cubicBezTo>
                <a:cubicBezTo>
                  <a:pt x="5575420" y="-68279"/>
                  <a:pt x="5892333" y="339128"/>
                  <a:pt x="5938402" y="788588"/>
                </a:cubicBezTo>
                <a:cubicBezTo>
                  <a:pt x="5931032" y="1333811"/>
                  <a:pt x="5977423" y="1612015"/>
                  <a:pt x="5938402" y="2425676"/>
                </a:cubicBezTo>
                <a:cubicBezTo>
                  <a:pt x="5946132" y="2821972"/>
                  <a:pt x="5554089" y="3179232"/>
                  <a:pt x="5149814" y="3214264"/>
                </a:cubicBezTo>
                <a:cubicBezTo>
                  <a:pt x="3050496" y="3244091"/>
                  <a:pt x="2551462" y="3134958"/>
                  <a:pt x="788588" y="3214264"/>
                </a:cubicBezTo>
                <a:cubicBezTo>
                  <a:pt x="382723" y="3210911"/>
                  <a:pt x="-22085" y="2865568"/>
                  <a:pt x="0" y="2425676"/>
                </a:cubicBezTo>
                <a:cubicBezTo>
                  <a:pt x="-115340" y="1953543"/>
                  <a:pt x="66142" y="1398616"/>
                  <a:pt x="0" y="788588"/>
                </a:cubicBezTo>
                <a:close/>
              </a:path>
              <a:path w="5938402" h="3214264" stroke="0" extrusionOk="0">
                <a:moveTo>
                  <a:pt x="0" y="788588"/>
                </a:moveTo>
                <a:cubicBezTo>
                  <a:pt x="35036" y="362613"/>
                  <a:pt x="374857" y="45407"/>
                  <a:pt x="788588" y="0"/>
                </a:cubicBezTo>
                <a:cubicBezTo>
                  <a:pt x="2066598" y="123000"/>
                  <a:pt x="3499752" y="-96860"/>
                  <a:pt x="5149814" y="0"/>
                </a:cubicBezTo>
                <a:cubicBezTo>
                  <a:pt x="5565855" y="-14849"/>
                  <a:pt x="5969950" y="289460"/>
                  <a:pt x="5938402" y="788588"/>
                </a:cubicBezTo>
                <a:cubicBezTo>
                  <a:pt x="6050402" y="1363758"/>
                  <a:pt x="6077760" y="1652548"/>
                  <a:pt x="5938402" y="2425676"/>
                </a:cubicBezTo>
                <a:cubicBezTo>
                  <a:pt x="5863393" y="2888375"/>
                  <a:pt x="5552118" y="3208827"/>
                  <a:pt x="5149814" y="3214264"/>
                </a:cubicBezTo>
                <a:cubicBezTo>
                  <a:pt x="4315748" y="3053557"/>
                  <a:pt x="1687847" y="3253931"/>
                  <a:pt x="788588" y="3214264"/>
                </a:cubicBezTo>
                <a:cubicBezTo>
                  <a:pt x="318920" y="3207368"/>
                  <a:pt x="-12720" y="2855438"/>
                  <a:pt x="0" y="2425676"/>
                </a:cubicBezTo>
                <a:cubicBezTo>
                  <a:pt x="128021" y="1703555"/>
                  <a:pt x="134519" y="1363178"/>
                  <a:pt x="0" y="788588"/>
                </a:cubicBezTo>
                <a:close/>
              </a:path>
            </a:pathLst>
          </a:custGeom>
          <a:solidFill>
            <a:srgbClr val="E7F9E9"/>
          </a:solidFill>
          <a:ln w="38100">
            <a:solidFill>
              <a:srgbClr val="0794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245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Nói một câu có từ chứa tiếng có vần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hoặc vần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319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D39FF6-259C-14CD-90DC-9F3C3CB70B51}"/>
              </a:ext>
            </a:extLst>
          </p:cNvPr>
          <p:cNvSpPr/>
          <p:nvPr/>
        </p:nvSpPr>
        <p:spPr>
          <a:xfrm>
            <a:off x="6131722" y="2797859"/>
            <a:ext cx="5742878" cy="14386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01A7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A53F78-0274-5B36-8889-D35FD3FFE75C}"/>
              </a:ext>
            </a:extLst>
          </p:cNvPr>
          <p:cNvSpPr/>
          <p:nvPr/>
        </p:nvSpPr>
        <p:spPr>
          <a:xfrm>
            <a:off x="5563009" y="4480980"/>
            <a:ext cx="5330283" cy="143866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01A7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7C7E70-E5C8-474F-8EFE-52C72D32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870" y="1041462"/>
            <a:ext cx="625503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48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333D-66EE-90D3-B03F-90DAFC1C6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3">
            <a:extLst>
              <a:ext uri="{FF2B5EF4-FFF2-40B4-BE49-F238E27FC236}">
                <a16:creationId xmlns:a16="http://schemas.microsoft.com/office/drawing/2014/main" id="{6BFCFCFB-902C-487A-8EEF-8B67B1207C75}"/>
              </a:ext>
            </a:extLst>
          </p:cNvPr>
          <p:cNvSpPr/>
          <p:nvPr/>
        </p:nvSpPr>
        <p:spPr>
          <a:xfrm>
            <a:off x="1016395" y="2127273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ounded Rectangle 4">
            <a:extLst>
              <a:ext uri="{FF2B5EF4-FFF2-40B4-BE49-F238E27FC236}">
                <a16:creationId xmlns:a16="http://schemas.microsoft.com/office/drawing/2014/main" id="{E5791511-5AE4-2325-5F92-166824A20A3B}"/>
              </a:ext>
            </a:extLst>
          </p:cNvPr>
          <p:cNvSpPr/>
          <p:nvPr/>
        </p:nvSpPr>
        <p:spPr>
          <a:xfrm>
            <a:off x="1071619" y="3610376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F46D8E38-7F40-A2CF-0348-C7C9E3D95FA5}"/>
              </a:ext>
            </a:extLst>
          </p:cNvPr>
          <p:cNvSpPr/>
          <p:nvPr/>
        </p:nvSpPr>
        <p:spPr>
          <a:xfrm>
            <a:off x="3324109" y="3623809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9B8CC9-2AF6-3BC8-7BB2-EFB5DB31F65E}"/>
              </a:ext>
            </a:extLst>
          </p:cNvPr>
          <p:cNvSpPr txBox="1"/>
          <p:nvPr/>
        </p:nvSpPr>
        <p:spPr>
          <a:xfrm>
            <a:off x="1727120" y="2204113"/>
            <a:ext cx="3259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huệ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698283-1D65-ED3B-2A2E-1ABEFE473FEB}"/>
              </a:ext>
            </a:extLst>
          </p:cNvPr>
          <p:cNvSpPr txBox="1"/>
          <p:nvPr/>
        </p:nvSpPr>
        <p:spPr>
          <a:xfrm>
            <a:off x="957431" y="3646750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A77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A7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C3D080-C34F-107E-0C66-6C72072AFB89}"/>
              </a:ext>
            </a:extLst>
          </p:cNvPr>
          <p:cNvSpPr txBox="1"/>
          <p:nvPr/>
        </p:nvSpPr>
        <p:spPr>
          <a:xfrm>
            <a:off x="3222974" y="3738168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8530C8-5344-4006-7EDD-6D6A6741023C}"/>
              </a:ext>
            </a:extLst>
          </p:cNvPr>
          <p:cNvSpPr/>
          <p:nvPr/>
        </p:nvSpPr>
        <p:spPr>
          <a:xfrm>
            <a:off x="720846" y="656064"/>
            <a:ext cx="3176239" cy="758282"/>
          </a:xfrm>
          <a:custGeom>
            <a:avLst/>
            <a:gdLst>
              <a:gd name="connsiteX0" fmla="*/ 0 w 3176239"/>
              <a:gd name="connsiteY0" fmla="*/ 212251 h 758282"/>
              <a:gd name="connsiteX1" fmla="*/ 212251 w 3176239"/>
              <a:gd name="connsiteY1" fmla="*/ 0 h 758282"/>
              <a:gd name="connsiteX2" fmla="*/ 790116 w 3176239"/>
              <a:gd name="connsiteY2" fmla="*/ 0 h 758282"/>
              <a:gd name="connsiteX3" fmla="*/ 1285428 w 3176239"/>
              <a:gd name="connsiteY3" fmla="*/ 0 h 758282"/>
              <a:gd name="connsiteX4" fmla="*/ 1808258 w 3176239"/>
              <a:gd name="connsiteY4" fmla="*/ 0 h 758282"/>
              <a:gd name="connsiteX5" fmla="*/ 2413641 w 3176239"/>
              <a:gd name="connsiteY5" fmla="*/ 0 h 758282"/>
              <a:gd name="connsiteX6" fmla="*/ 2963988 w 3176239"/>
              <a:gd name="connsiteY6" fmla="*/ 0 h 758282"/>
              <a:gd name="connsiteX7" fmla="*/ 3176239 w 3176239"/>
              <a:gd name="connsiteY7" fmla="*/ 212251 h 758282"/>
              <a:gd name="connsiteX8" fmla="*/ 3176239 w 3176239"/>
              <a:gd name="connsiteY8" fmla="*/ 546031 h 758282"/>
              <a:gd name="connsiteX9" fmla="*/ 2963988 w 3176239"/>
              <a:gd name="connsiteY9" fmla="*/ 758282 h 758282"/>
              <a:gd name="connsiteX10" fmla="*/ 2413641 w 3176239"/>
              <a:gd name="connsiteY10" fmla="*/ 758282 h 758282"/>
              <a:gd name="connsiteX11" fmla="*/ 1863293 w 3176239"/>
              <a:gd name="connsiteY11" fmla="*/ 758282 h 758282"/>
              <a:gd name="connsiteX12" fmla="*/ 1285428 w 3176239"/>
              <a:gd name="connsiteY12" fmla="*/ 758282 h 758282"/>
              <a:gd name="connsiteX13" fmla="*/ 762598 w 3176239"/>
              <a:gd name="connsiteY13" fmla="*/ 758282 h 758282"/>
              <a:gd name="connsiteX14" fmla="*/ 212251 w 3176239"/>
              <a:gd name="connsiteY14" fmla="*/ 758282 h 758282"/>
              <a:gd name="connsiteX15" fmla="*/ 0 w 3176239"/>
              <a:gd name="connsiteY15" fmla="*/ 546031 h 758282"/>
              <a:gd name="connsiteX16" fmla="*/ 0 w 3176239"/>
              <a:gd name="connsiteY16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76239" h="758282" fill="none" extrusionOk="0">
                <a:moveTo>
                  <a:pt x="0" y="212251"/>
                </a:moveTo>
                <a:cubicBezTo>
                  <a:pt x="-10318" y="96190"/>
                  <a:pt x="77608" y="-7475"/>
                  <a:pt x="212251" y="0"/>
                </a:cubicBezTo>
                <a:cubicBezTo>
                  <a:pt x="354138" y="-44406"/>
                  <a:pt x="528690" y="52375"/>
                  <a:pt x="790116" y="0"/>
                </a:cubicBezTo>
                <a:cubicBezTo>
                  <a:pt x="1051542" y="-52375"/>
                  <a:pt x="1090497" y="52428"/>
                  <a:pt x="1285428" y="0"/>
                </a:cubicBezTo>
                <a:cubicBezTo>
                  <a:pt x="1480359" y="-52428"/>
                  <a:pt x="1671421" y="38016"/>
                  <a:pt x="1808258" y="0"/>
                </a:cubicBezTo>
                <a:cubicBezTo>
                  <a:pt x="1945095" y="-38016"/>
                  <a:pt x="2118679" y="2607"/>
                  <a:pt x="2413641" y="0"/>
                </a:cubicBezTo>
                <a:cubicBezTo>
                  <a:pt x="2708603" y="-2607"/>
                  <a:pt x="2766996" y="50814"/>
                  <a:pt x="2963988" y="0"/>
                </a:cubicBezTo>
                <a:cubicBezTo>
                  <a:pt x="3070129" y="-31345"/>
                  <a:pt x="3167960" y="92412"/>
                  <a:pt x="3176239" y="212251"/>
                </a:cubicBezTo>
                <a:cubicBezTo>
                  <a:pt x="3182691" y="349040"/>
                  <a:pt x="3166451" y="385649"/>
                  <a:pt x="3176239" y="546031"/>
                </a:cubicBezTo>
                <a:cubicBezTo>
                  <a:pt x="3170858" y="651084"/>
                  <a:pt x="3074763" y="779883"/>
                  <a:pt x="2963988" y="758282"/>
                </a:cubicBezTo>
                <a:cubicBezTo>
                  <a:pt x="2795323" y="766025"/>
                  <a:pt x="2547759" y="694049"/>
                  <a:pt x="2413641" y="758282"/>
                </a:cubicBezTo>
                <a:cubicBezTo>
                  <a:pt x="2279523" y="822515"/>
                  <a:pt x="2083051" y="700063"/>
                  <a:pt x="1863293" y="758282"/>
                </a:cubicBezTo>
                <a:cubicBezTo>
                  <a:pt x="1643535" y="816501"/>
                  <a:pt x="1533007" y="710571"/>
                  <a:pt x="1285428" y="758282"/>
                </a:cubicBezTo>
                <a:cubicBezTo>
                  <a:pt x="1037849" y="805993"/>
                  <a:pt x="909883" y="702920"/>
                  <a:pt x="762598" y="758282"/>
                </a:cubicBezTo>
                <a:cubicBezTo>
                  <a:pt x="615313" y="813644"/>
                  <a:pt x="467750" y="696978"/>
                  <a:pt x="212251" y="758282"/>
                </a:cubicBezTo>
                <a:cubicBezTo>
                  <a:pt x="97508" y="781642"/>
                  <a:pt x="-27418" y="645474"/>
                  <a:pt x="0" y="546031"/>
                </a:cubicBezTo>
                <a:cubicBezTo>
                  <a:pt x="-9639" y="454930"/>
                  <a:pt x="39867" y="365494"/>
                  <a:pt x="0" y="212251"/>
                </a:cubicBezTo>
                <a:close/>
              </a:path>
              <a:path w="3176239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443947" y="-62295"/>
                  <a:pt x="647137" y="56404"/>
                  <a:pt x="762598" y="0"/>
                </a:cubicBezTo>
                <a:cubicBezTo>
                  <a:pt x="878059" y="-56404"/>
                  <a:pt x="1113695" y="44333"/>
                  <a:pt x="1230394" y="0"/>
                </a:cubicBezTo>
                <a:cubicBezTo>
                  <a:pt x="1347093" y="-44333"/>
                  <a:pt x="1606604" y="55232"/>
                  <a:pt x="1725706" y="0"/>
                </a:cubicBezTo>
                <a:cubicBezTo>
                  <a:pt x="1844808" y="-55232"/>
                  <a:pt x="2161243" y="57391"/>
                  <a:pt x="2303571" y="0"/>
                </a:cubicBezTo>
                <a:cubicBezTo>
                  <a:pt x="2445899" y="-57391"/>
                  <a:pt x="2661378" y="1293"/>
                  <a:pt x="2963988" y="0"/>
                </a:cubicBezTo>
                <a:cubicBezTo>
                  <a:pt x="3093603" y="6856"/>
                  <a:pt x="3185344" y="92167"/>
                  <a:pt x="3176239" y="212251"/>
                </a:cubicBezTo>
                <a:cubicBezTo>
                  <a:pt x="3181871" y="339223"/>
                  <a:pt x="3169910" y="388776"/>
                  <a:pt x="3176239" y="546031"/>
                </a:cubicBezTo>
                <a:cubicBezTo>
                  <a:pt x="3164888" y="673522"/>
                  <a:pt x="3087779" y="776279"/>
                  <a:pt x="2963988" y="758282"/>
                </a:cubicBezTo>
                <a:cubicBezTo>
                  <a:pt x="2769214" y="764660"/>
                  <a:pt x="2649208" y="741991"/>
                  <a:pt x="2358606" y="758282"/>
                </a:cubicBezTo>
                <a:cubicBezTo>
                  <a:pt x="2068004" y="774573"/>
                  <a:pt x="1942182" y="737756"/>
                  <a:pt x="1780741" y="758282"/>
                </a:cubicBezTo>
                <a:cubicBezTo>
                  <a:pt x="1619301" y="778808"/>
                  <a:pt x="1529201" y="751198"/>
                  <a:pt x="1285428" y="758282"/>
                </a:cubicBezTo>
                <a:cubicBezTo>
                  <a:pt x="1041655" y="765366"/>
                  <a:pt x="999774" y="755711"/>
                  <a:pt x="790116" y="758282"/>
                </a:cubicBezTo>
                <a:cubicBezTo>
                  <a:pt x="580458" y="760853"/>
                  <a:pt x="417949" y="726069"/>
                  <a:pt x="212251" y="758282"/>
                </a:cubicBezTo>
                <a:cubicBezTo>
                  <a:pt x="95092" y="764653"/>
                  <a:pt x="10190" y="640635"/>
                  <a:pt x="0" y="546031"/>
                </a:cubicBezTo>
                <a:cubicBezTo>
                  <a:pt x="-22718" y="421216"/>
                  <a:pt x="26050" y="374783"/>
                  <a:pt x="0" y="212251"/>
                </a:cubicBezTo>
                <a:close/>
              </a:path>
            </a:pathLst>
          </a:custGeom>
          <a:solidFill>
            <a:srgbClr val="FEEFCE"/>
          </a:solidFill>
          <a:ln w="41275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Đánh vần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26F750-635D-9CAD-57B0-C99D5300E29B}"/>
              </a:ext>
            </a:extLst>
          </p:cNvPr>
          <p:cNvGrpSpPr/>
          <p:nvPr/>
        </p:nvGrpSpPr>
        <p:grpSpPr>
          <a:xfrm>
            <a:off x="6358975" y="4859887"/>
            <a:ext cx="5542111" cy="1533483"/>
            <a:chOff x="1156401" y="2542927"/>
            <a:chExt cx="4068744" cy="15334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F4FA68-9C18-BE38-0DCF-5DF7F44C5958}"/>
                </a:ext>
              </a:extLst>
            </p:cNvPr>
            <p:cNvSpPr txBox="1"/>
            <p:nvPr/>
          </p:nvSpPr>
          <p:spPr>
            <a:xfrm>
              <a:off x="1156401" y="2542927"/>
              <a:ext cx="4068744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hoa h</a:t>
              </a: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uệ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6CE088-8CC3-0215-6E82-75CE55036D16}"/>
                </a:ext>
              </a:extLst>
            </p:cNvPr>
            <p:cNvSpPr txBox="1"/>
            <p:nvPr/>
          </p:nvSpPr>
          <p:spPr>
            <a:xfrm>
              <a:off x="4227243" y="2876081"/>
              <a:ext cx="59619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B0A2C3-0F72-44F8-A6D5-A2F50340F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807" y="535448"/>
            <a:ext cx="4568112" cy="453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5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8C841-00DA-368A-FCF0-E6441B0D8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41384C-77AE-A23C-18B2-432B18D60D23}"/>
              </a:ext>
            </a:extLst>
          </p:cNvPr>
          <p:cNvSpPr/>
          <p:nvPr/>
        </p:nvSpPr>
        <p:spPr>
          <a:xfrm>
            <a:off x="720846" y="656064"/>
            <a:ext cx="3154468" cy="758282"/>
          </a:xfrm>
          <a:custGeom>
            <a:avLst/>
            <a:gdLst>
              <a:gd name="connsiteX0" fmla="*/ 0 w 3154468"/>
              <a:gd name="connsiteY0" fmla="*/ 212251 h 758282"/>
              <a:gd name="connsiteX1" fmla="*/ 212251 w 3154468"/>
              <a:gd name="connsiteY1" fmla="*/ 0 h 758282"/>
              <a:gd name="connsiteX2" fmla="*/ 785544 w 3154468"/>
              <a:gd name="connsiteY2" fmla="*/ 0 h 758282"/>
              <a:gd name="connsiteX3" fmla="*/ 1276938 w 3154468"/>
              <a:gd name="connsiteY3" fmla="*/ 0 h 758282"/>
              <a:gd name="connsiteX4" fmla="*/ 1795631 w 3154468"/>
              <a:gd name="connsiteY4" fmla="*/ 0 h 758282"/>
              <a:gd name="connsiteX5" fmla="*/ 2396224 w 3154468"/>
              <a:gd name="connsiteY5" fmla="*/ 0 h 758282"/>
              <a:gd name="connsiteX6" fmla="*/ 2942217 w 3154468"/>
              <a:gd name="connsiteY6" fmla="*/ 0 h 758282"/>
              <a:gd name="connsiteX7" fmla="*/ 3154468 w 3154468"/>
              <a:gd name="connsiteY7" fmla="*/ 212251 h 758282"/>
              <a:gd name="connsiteX8" fmla="*/ 3154468 w 3154468"/>
              <a:gd name="connsiteY8" fmla="*/ 546031 h 758282"/>
              <a:gd name="connsiteX9" fmla="*/ 2942217 w 3154468"/>
              <a:gd name="connsiteY9" fmla="*/ 758282 h 758282"/>
              <a:gd name="connsiteX10" fmla="*/ 2396224 w 3154468"/>
              <a:gd name="connsiteY10" fmla="*/ 758282 h 758282"/>
              <a:gd name="connsiteX11" fmla="*/ 1850231 w 3154468"/>
              <a:gd name="connsiteY11" fmla="*/ 758282 h 758282"/>
              <a:gd name="connsiteX12" fmla="*/ 1276938 w 3154468"/>
              <a:gd name="connsiteY12" fmla="*/ 758282 h 758282"/>
              <a:gd name="connsiteX13" fmla="*/ 758244 w 3154468"/>
              <a:gd name="connsiteY13" fmla="*/ 758282 h 758282"/>
              <a:gd name="connsiteX14" fmla="*/ 212251 w 3154468"/>
              <a:gd name="connsiteY14" fmla="*/ 758282 h 758282"/>
              <a:gd name="connsiteX15" fmla="*/ 0 w 3154468"/>
              <a:gd name="connsiteY15" fmla="*/ 546031 h 758282"/>
              <a:gd name="connsiteX16" fmla="*/ 0 w 3154468"/>
              <a:gd name="connsiteY16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468" h="758282" fill="none" extrusionOk="0">
                <a:moveTo>
                  <a:pt x="0" y="212251"/>
                </a:moveTo>
                <a:cubicBezTo>
                  <a:pt x="-10318" y="96190"/>
                  <a:pt x="77608" y="-7475"/>
                  <a:pt x="212251" y="0"/>
                </a:cubicBezTo>
                <a:cubicBezTo>
                  <a:pt x="498711" y="-52865"/>
                  <a:pt x="510917" y="48542"/>
                  <a:pt x="785544" y="0"/>
                </a:cubicBezTo>
                <a:cubicBezTo>
                  <a:pt x="1060171" y="-48542"/>
                  <a:pt x="1162357" y="12878"/>
                  <a:pt x="1276938" y="0"/>
                </a:cubicBezTo>
                <a:cubicBezTo>
                  <a:pt x="1391519" y="-12878"/>
                  <a:pt x="1537113" y="11102"/>
                  <a:pt x="1795631" y="0"/>
                </a:cubicBezTo>
                <a:cubicBezTo>
                  <a:pt x="2054149" y="-11102"/>
                  <a:pt x="2110267" y="20416"/>
                  <a:pt x="2396224" y="0"/>
                </a:cubicBezTo>
                <a:cubicBezTo>
                  <a:pt x="2682181" y="-20416"/>
                  <a:pt x="2802737" y="11359"/>
                  <a:pt x="2942217" y="0"/>
                </a:cubicBezTo>
                <a:cubicBezTo>
                  <a:pt x="3048358" y="-31345"/>
                  <a:pt x="3146189" y="92412"/>
                  <a:pt x="3154468" y="212251"/>
                </a:cubicBezTo>
                <a:cubicBezTo>
                  <a:pt x="3160920" y="349040"/>
                  <a:pt x="3144680" y="385649"/>
                  <a:pt x="3154468" y="546031"/>
                </a:cubicBezTo>
                <a:cubicBezTo>
                  <a:pt x="3149087" y="651084"/>
                  <a:pt x="3052992" y="779883"/>
                  <a:pt x="2942217" y="758282"/>
                </a:cubicBezTo>
                <a:cubicBezTo>
                  <a:pt x="2818593" y="787369"/>
                  <a:pt x="2535355" y="721392"/>
                  <a:pt x="2396224" y="758282"/>
                </a:cubicBezTo>
                <a:cubicBezTo>
                  <a:pt x="2257093" y="795172"/>
                  <a:pt x="1974218" y="700725"/>
                  <a:pt x="1850231" y="758282"/>
                </a:cubicBezTo>
                <a:cubicBezTo>
                  <a:pt x="1726244" y="815839"/>
                  <a:pt x="1397764" y="729053"/>
                  <a:pt x="1276938" y="758282"/>
                </a:cubicBezTo>
                <a:cubicBezTo>
                  <a:pt x="1156112" y="787511"/>
                  <a:pt x="1003381" y="704436"/>
                  <a:pt x="758244" y="758282"/>
                </a:cubicBezTo>
                <a:cubicBezTo>
                  <a:pt x="513107" y="812128"/>
                  <a:pt x="471004" y="706943"/>
                  <a:pt x="212251" y="758282"/>
                </a:cubicBezTo>
                <a:cubicBezTo>
                  <a:pt x="97508" y="781642"/>
                  <a:pt x="-27418" y="645474"/>
                  <a:pt x="0" y="546031"/>
                </a:cubicBezTo>
                <a:cubicBezTo>
                  <a:pt x="-9639" y="454930"/>
                  <a:pt x="39867" y="365494"/>
                  <a:pt x="0" y="212251"/>
                </a:cubicBezTo>
                <a:close/>
              </a:path>
              <a:path w="3154468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413345" y="-45739"/>
                  <a:pt x="591242" y="64002"/>
                  <a:pt x="758244" y="0"/>
                </a:cubicBezTo>
                <a:cubicBezTo>
                  <a:pt x="925246" y="-64002"/>
                  <a:pt x="1054570" y="8835"/>
                  <a:pt x="1222338" y="0"/>
                </a:cubicBezTo>
                <a:cubicBezTo>
                  <a:pt x="1390106" y="-8835"/>
                  <a:pt x="1607368" y="51792"/>
                  <a:pt x="1713732" y="0"/>
                </a:cubicBezTo>
                <a:cubicBezTo>
                  <a:pt x="1820096" y="-51792"/>
                  <a:pt x="2078203" y="36316"/>
                  <a:pt x="2287025" y="0"/>
                </a:cubicBezTo>
                <a:cubicBezTo>
                  <a:pt x="2495847" y="-36316"/>
                  <a:pt x="2703678" y="38466"/>
                  <a:pt x="2942217" y="0"/>
                </a:cubicBezTo>
                <a:cubicBezTo>
                  <a:pt x="3071832" y="6856"/>
                  <a:pt x="3163573" y="92167"/>
                  <a:pt x="3154468" y="212251"/>
                </a:cubicBezTo>
                <a:cubicBezTo>
                  <a:pt x="3160100" y="339223"/>
                  <a:pt x="3148139" y="388776"/>
                  <a:pt x="3154468" y="546031"/>
                </a:cubicBezTo>
                <a:cubicBezTo>
                  <a:pt x="3143117" y="673522"/>
                  <a:pt x="3066008" y="776279"/>
                  <a:pt x="2942217" y="758282"/>
                </a:cubicBezTo>
                <a:cubicBezTo>
                  <a:pt x="2734938" y="795179"/>
                  <a:pt x="2478532" y="697683"/>
                  <a:pt x="2341624" y="758282"/>
                </a:cubicBezTo>
                <a:cubicBezTo>
                  <a:pt x="2204716" y="818881"/>
                  <a:pt x="2053830" y="755246"/>
                  <a:pt x="1768332" y="758282"/>
                </a:cubicBezTo>
                <a:cubicBezTo>
                  <a:pt x="1482834" y="761318"/>
                  <a:pt x="1473232" y="749409"/>
                  <a:pt x="1276938" y="758282"/>
                </a:cubicBezTo>
                <a:cubicBezTo>
                  <a:pt x="1080644" y="767155"/>
                  <a:pt x="921597" y="749821"/>
                  <a:pt x="785544" y="758282"/>
                </a:cubicBezTo>
                <a:cubicBezTo>
                  <a:pt x="649491" y="766743"/>
                  <a:pt x="406163" y="710052"/>
                  <a:pt x="212251" y="758282"/>
                </a:cubicBezTo>
                <a:cubicBezTo>
                  <a:pt x="95092" y="764653"/>
                  <a:pt x="10190" y="640635"/>
                  <a:pt x="0" y="546031"/>
                </a:cubicBezTo>
                <a:cubicBezTo>
                  <a:pt x="-22718" y="421216"/>
                  <a:pt x="26050" y="374783"/>
                  <a:pt x="0" y="212251"/>
                </a:cubicBezTo>
                <a:close/>
              </a:path>
            </a:pathLst>
          </a:custGeom>
          <a:solidFill>
            <a:srgbClr val="FEEFCE"/>
          </a:solidFill>
          <a:ln w="41275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Đánh vần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620F4-F1A8-CCB0-0B0A-260EB8357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6450" r="12538" b="20504"/>
          <a:stretch>
            <a:fillRect/>
          </a:stretch>
        </p:blipFill>
        <p:spPr>
          <a:xfrm>
            <a:off x="5537091" y="656064"/>
            <a:ext cx="6255265" cy="5284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7255D8-4029-819E-0923-CD840212D98C}"/>
              </a:ext>
            </a:extLst>
          </p:cNvPr>
          <p:cNvSpPr txBox="1"/>
          <p:nvPr/>
        </p:nvSpPr>
        <p:spPr>
          <a:xfrm>
            <a:off x="218891" y="2925699"/>
            <a:ext cx="56325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uơ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vòi</a:t>
            </a:r>
          </a:p>
        </p:txBody>
      </p:sp>
    </p:spTree>
    <p:extLst>
      <p:ext uri="{BB962C8B-B14F-4D97-AF65-F5344CB8AC3E}">
        <p14:creationId xmlns:p14="http://schemas.microsoft.com/office/powerpoint/2010/main" val="2499898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21D42C-0F60-A959-56DD-357DD956E1A4}"/>
              </a:ext>
            </a:extLst>
          </p:cNvPr>
          <p:cNvSpPr/>
          <p:nvPr/>
        </p:nvSpPr>
        <p:spPr>
          <a:xfrm>
            <a:off x="1253903" y="2071517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CD648F-483F-3642-03D9-4CE69E3246DA}"/>
              </a:ext>
            </a:extLst>
          </p:cNvPr>
          <p:cNvSpPr/>
          <p:nvPr/>
        </p:nvSpPr>
        <p:spPr>
          <a:xfrm>
            <a:off x="1309127" y="3554620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D85689-5763-83C6-7117-00FA0E81FF88}"/>
              </a:ext>
            </a:extLst>
          </p:cNvPr>
          <p:cNvSpPr/>
          <p:nvPr/>
        </p:nvSpPr>
        <p:spPr>
          <a:xfrm>
            <a:off x="3561617" y="3568053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F54BF-4231-3C55-CF5A-DD6F30AC9252}"/>
              </a:ext>
            </a:extLst>
          </p:cNvPr>
          <p:cNvSpPr txBox="1"/>
          <p:nvPr/>
        </p:nvSpPr>
        <p:spPr>
          <a:xfrm>
            <a:off x="2407165" y="2231091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7200" b="1" noProof="0">
                <a:solidFill>
                  <a:prstClr val="black"/>
                </a:solidFill>
                <a:latin typeface="UTM Avo" panose="02040603050506020204" pitchFamily="18" charset="0"/>
              </a:rPr>
              <a:t>ơ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729007-56EA-4BB0-8264-D02C90DF58B8}"/>
              </a:ext>
            </a:extLst>
          </p:cNvPr>
          <p:cNvSpPr txBox="1"/>
          <p:nvPr/>
        </p:nvSpPr>
        <p:spPr>
          <a:xfrm>
            <a:off x="1194939" y="3590994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A77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A7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7D6FFF-3EDC-1696-B5DC-B38341BCCCEF}"/>
              </a:ext>
            </a:extLst>
          </p:cNvPr>
          <p:cNvSpPr txBox="1"/>
          <p:nvPr/>
        </p:nvSpPr>
        <p:spPr>
          <a:xfrm>
            <a:off x="3460482" y="368241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EC008C"/>
                </a:solidFill>
                <a:latin typeface="UTM Avo" panose="02040603050506020204" pitchFamily="18" charset="0"/>
              </a:rPr>
              <a:t>ơ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B06076-D98B-9EE3-3C31-46A2868791FB}"/>
              </a:ext>
            </a:extLst>
          </p:cNvPr>
          <p:cNvGrpSpPr/>
          <p:nvPr/>
        </p:nvGrpSpPr>
        <p:grpSpPr>
          <a:xfrm>
            <a:off x="6970557" y="2910851"/>
            <a:ext cx="4124905" cy="923330"/>
            <a:chOff x="4289227" y="3924313"/>
            <a:chExt cx="6622812" cy="1379082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D6006C5-3606-D530-FEEB-050263599F36}"/>
                </a:ext>
              </a:extLst>
            </p:cNvPr>
            <p:cNvSpPr/>
            <p:nvPr/>
          </p:nvSpPr>
          <p:spPr>
            <a:xfrm>
              <a:off x="4289227" y="4052807"/>
              <a:ext cx="6622812" cy="125058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CA7920-6EAE-B504-F5FB-E3CE1EC28010}"/>
                </a:ext>
              </a:extLst>
            </p:cNvPr>
            <p:cNvSpPr txBox="1"/>
            <p:nvPr/>
          </p:nvSpPr>
          <p:spPr>
            <a:xfrm>
              <a:off x="4431721" y="3924313"/>
              <a:ext cx="6420864" cy="1379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 – </a:t>
              </a:r>
              <a:r>
                <a:rPr lang="en-US" sz="5400">
                  <a:solidFill>
                    <a:prstClr val="black"/>
                  </a:solidFill>
                  <a:latin typeface="UTM Avo" panose="02040603050506020204" pitchFamily="18" charset="0"/>
                </a:rPr>
                <a:t>ơ</a:t>
              </a: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–  u</a:t>
              </a:r>
              <a:r>
                <a:rPr lang="en-US" sz="5400">
                  <a:solidFill>
                    <a:prstClr val="black"/>
                  </a:solidFill>
                  <a:latin typeface="UTM Avo" panose="02040603050506020204" pitchFamily="18" charset="0"/>
                </a:rPr>
                <a:t>ơ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8C5F565-AC0B-E491-4DB7-E919BE38ED72}"/>
              </a:ext>
            </a:extLst>
          </p:cNvPr>
          <p:cNvSpPr/>
          <p:nvPr/>
        </p:nvSpPr>
        <p:spPr>
          <a:xfrm>
            <a:off x="739085" y="732795"/>
            <a:ext cx="3095605" cy="758282"/>
          </a:xfrm>
          <a:custGeom>
            <a:avLst/>
            <a:gdLst>
              <a:gd name="connsiteX0" fmla="*/ 0 w 3095605"/>
              <a:gd name="connsiteY0" fmla="*/ 212251 h 758282"/>
              <a:gd name="connsiteX1" fmla="*/ 212251 w 3095605"/>
              <a:gd name="connsiteY1" fmla="*/ 0 h 758282"/>
              <a:gd name="connsiteX2" fmla="*/ 773183 w 3095605"/>
              <a:gd name="connsiteY2" fmla="*/ 0 h 758282"/>
              <a:gd name="connsiteX3" fmla="*/ 1253981 w 3095605"/>
              <a:gd name="connsiteY3" fmla="*/ 0 h 758282"/>
              <a:gd name="connsiteX4" fmla="*/ 1761491 w 3095605"/>
              <a:gd name="connsiteY4" fmla="*/ 0 h 758282"/>
              <a:gd name="connsiteX5" fmla="*/ 2349133 w 3095605"/>
              <a:gd name="connsiteY5" fmla="*/ 0 h 758282"/>
              <a:gd name="connsiteX6" fmla="*/ 2883354 w 3095605"/>
              <a:gd name="connsiteY6" fmla="*/ 0 h 758282"/>
              <a:gd name="connsiteX7" fmla="*/ 3095605 w 3095605"/>
              <a:gd name="connsiteY7" fmla="*/ 212251 h 758282"/>
              <a:gd name="connsiteX8" fmla="*/ 3095605 w 3095605"/>
              <a:gd name="connsiteY8" fmla="*/ 546031 h 758282"/>
              <a:gd name="connsiteX9" fmla="*/ 2883354 w 3095605"/>
              <a:gd name="connsiteY9" fmla="*/ 758282 h 758282"/>
              <a:gd name="connsiteX10" fmla="*/ 2349133 w 3095605"/>
              <a:gd name="connsiteY10" fmla="*/ 758282 h 758282"/>
              <a:gd name="connsiteX11" fmla="*/ 1814913 w 3095605"/>
              <a:gd name="connsiteY11" fmla="*/ 758282 h 758282"/>
              <a:gd name="connsiteX12" fmla="*/ 1253981 w 3095605"/>
              <a:gd name="connsiteY12" fmla="*/ 758282 h 758282"/>
              <a:gd name="connsiteX13" fmla="*/ 746472 w 3095605"/>
              <a:gd name="connsiteY13" fmla="*/ 758282 h 758282"/>
              <a:gd name="connsiteX14" fmla="*/ 212251 w 3095605"/>
              <a:gd name="connsiteY14" fmla="*/ 758282 h 758282"/>
              <a:gd name="connsiteX15" fmla="*/ 0 w 3095605"/>
              <a:gd name="connsiteY15" fmla="*/ 546031 h 758282"/>
              <a:gd name="connsiteX16" fmla="*/ 0 w 3095605"/>
              <a:gd name="connsiteY16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5605" h="758282" fill="none" extrusionOk="0">
                <a:moveTo>
                  <a:pt x="0" y="212251"/>
                </a:moveTo>
                <a:cubicBezTo>
                  <a:pt x="-10318" y="96190"/>
                  <a:pt x="77608" y="-7475"/>
                  <a:pt x="212251" y="0"/>
                </a:cubicBezTo>
                <a:cubicBezTo>
                  <a:pt x="359911" y="-57304"/>
                  <a:pt x="548929" y="59701"/>
                  <a:pt x="773183" y="0"/>
                </a:cubicBezTo>
                <a:cubicBezTo>
                  <a:pt x="997437" y="-59701"/>
                  <a:pt x="1088609" y="49382"/>
                  <a:pt x="1253981" y="0"/>
                </a:cubicBezTo>
                <a:cubicBezTo>
                  <a:pt x="1419353" y="-49382"/>
                  <a:pt x="1594942" y="19170"/>
                  <a:pt x="1761491" y="0"/>
                </a:cubicBezTo>
                <a:cubicBezTo>
                  <a:pt x="1928040" y="-19170"/>
                  <a:pt x="2156677" y="60811"/>
                  <a:pt x="2349133" y="0"/>
                </a:cubicBezTo>
                <a:cubicBezTo>
                  <a:pt x="2541589" y="-60811"/>
                  <a:pt x="2691243" y="5931"/>
                  <a:pt x="2883354" y="0"/>
                </a:cubicBezTo>
                <a:cubicBezTo>
                  <a:pt x="2989495" y="-31345"/>
                  <a:pt x="3087326" y="92412"/>
                  <a:pt x="3095605" y="212251"/>
                </a:cubicBezTo>
                <a:cubicBezTo>
                  <a:pt x="3102057" y="349040"/>
                  <a:pt x="3085817" y="385649"/>
                  <a:pt x="3095605" y="546031"/>
                </a:cubicBezTo>
                <a:cubicBezTo>
                  <a:pt x="3090224" y="651084"/>
                  <a:pt x="2994129" y="779883"/>
                  <a:pt x="2883354" y="758282"/>
                </a:cubicBezTo>
                <a:cubicBezTo>
                  <a:pt x="2676110" y="761889"/>
                  <a:pt x="2599238" y="709195"/>
                  <a:pt x="2349133" y="758282"/>
                </a:cubicBezTo>
                <a:cubicBezTo>
                  <a:pt x="2099028" y="807369"/>
                  <a:pt x="1943793" y="712191"/>
                  <a:pt x="1814913" y="758282"/>
                </a:cubicBezTo>
                <a:cubicBezTo>
                  <a:pt x="1686033" y="804373"/>
                  <a:pt x="1461099" y="745036"/>
                  <a:pt x="1253981" y="758282"/>
                </a:cubicBezTo>
                <a:cubicBezTo>
                  <a:pt x="1046863" y="771528"/>
                  <a:pt x="860276" y="741803"/>
                  <a:pt x="746472" y="758282"/>
                </a:cubicBezTo>
                <a:cubicBezTo>
                  <a:pt x="632668" y="774761"/>
                  <a:pt x="339802" y="757793"/>
                  <a:pt x="212251" y="758282"/>
                </a:cubicBezTo>
                <a:cubicBezTo>
                  <a:pt x="97508" y="781642"/>
                  <a:pt x="-27418" y="645474"/>
                  <a:pt x="0" y="546031"/>
                </a:cubicBezTo>
                <a:cubicBezTo>
                  <a:pt x="-9639" y="454930"/>
                  <a:pt x="39867" y="365494"/>
                  <a:pt x="0" y="212251"/>
                </a:cubicBezTo>
                <a:close/>
              </a:path>
              <a:path w="3095605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332988" y="-50766"/>
                  <a:pt x="490362" y="29777"/>
                  <a:pt x="746472" y="0"/>
                </a:cubicBezTo>
                <a:cubicBezTo>
                  <a:pt x="1002582" y="-29777"/>
                  <a:pt x="996080" y="24838"/>
                  <a:pt x="1200559" y="0"/>
                </a:cubicBezTo>
                <a:cubicBezTo>
                  <a:pt x="1405038" y="-24838"/>
                  <a:pt x="1537614" y="34857"/>
                  <a:pt x="1681358" y="0"/>
                </a:cubicBezTo>
                <a:cubicBezTo>
                  <a:pt x="1825102" y="-34857"/>
                  <a:pt x="2067471" y="40636"/>
                  <a:pt x="2242289" y="0"/>
                </a:cubicBezTo>
                <a:cubicBezTo>
                  <a:pt x="2417107" y="-40636"/>
                  <a:pt x="2735481" y="24707"/>
                  <a:pt x="2883354" y="0"/>
                </a:cubicBezTo>
                <a:cubicBezTo>
                  <a:pt x="3012969" y="6856"/>
                  <a:pt x="3104710" y="92167"/>
                  <a:pt x="3095605" y="212251"/>
                </a:cubicBezTo>
                <a:cubicBezTo>
                  <a:pt x="3101237" y="339223"/>
                  <a:pt x="3089276" y="388776"/>
                  <a:pt x="3095605" y="546031"/>
                </a:cubicBezTo>
                <a:cubicBezTo>
                  <a:pt x="3084254" y="673522"/>
                  <a:pt x="3007145" y="776279"/>
                  <a:pt x="2883354" y="758282"/>
                </a:cubicBezTo>
                <a:cubicBezTo>
                  <a:pt x="2641591" y="811780"/>
                  <a:pt x="2444544" y="703278"/>
                  <a:pt x="2295711" y="758282"/>
                </a:cubicBezTo>
                <a:cubicBezTo>
                  <a:pt x="2146878" y="813286"/>
                  <a:pt x="1953582" y="710923"/>
                  <a:pt x="1734780" y="758282"/>
                </a:cubicBezTo>
                <a:cubicBezTo>
                  <a:pt x="1515978" y="805641"/>
                  <a:pt x="1393731" y="710557"/>
                  <a:pt x="1253981" y="758282"/>
                </a:cubicBezTo>
                <a:cubicBezTo>
                  <a:pt x="1114231" y="806007"/>
                  <a:pt x="936205" y="712798"/>
                  <a:pt x="773183" y="758282"/>
                </a:cubicBezTo>
                <a:cubicBezTo>
                  <a:pt x="610161" y="803766"/>
                  <a:pt x="356099" y="752486"/>
                  <a:pt x="212251" y="758282"/>
                </a:cubicBezTo>
                <a:cubicBezTo>
                  <a:pt x="95092" y="764653"/>
                  <a:pt x="10190" y="640635"/>
                  <a:pt x="0" y="546031"/>
                </a:cubicBezTo>
                <a:cubicBezTo>
                  <a:pt x="-22718" y="421216"/>
                  <a:pt x="26050" y="374783"/>
                  <a:pt x="0" y="212251"/>
                </a:cubicBezTo>
                <a:close/>
              </a:path>
            </a:pathLst>
          </a:custGeom>
          <a:solidFill>
            <a:srgbClr val="FEEFCE"/>
          </a:solidFill>
          <a:ln w="41275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073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85CFB-F40F-4776-396E-F7013FCC3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283DD8-96CD-12B3-BA03-658FDD0C4AB9}"/>
              </a:ext>
            </a:extLst>
          </p:cNvPr>
          <p:cNvSpPr/>
          <p:nvPr/>
        </p:nvSpPr>
        <p:spPr>
          <a:xfrm>
            <a:off x="1016395" y="2127273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33DEE1E-24F4-478F-073F-8F09C656E6FE}"/>
              </a:ext>
            </a:extLst>
          </p:cNvPr>
          <p:cNvSpPr/>
          <p:nvPr/>
        </p:nvSpPr>
        <p:spPr>
          <a:xfrm>
            <a:off x="1071619" y="3610376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32E28D3-DADA-863B-8590-DD1B799A600F}"/>
              </a:ext>
            </a:extLst>
          </p:cNvPr>
          <p:cNvSpPr/>
          <p:nvPr/>
        </p:nvSpPr>
        <p:spPr>
          <a:xfrm>
            <a:off x="3324109" y="3623809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46D42-7D7C-7BA0-09CE-3A5A793A75FD}"/>
              </a:ext>
            </a:extLst>
          </p:cNvPr>
          <p:cNvSpPr txBox="1"/>
          <p:nvPr/>
        </p:nvSpPr>
        <p:spPr>
          <a:xfrm>
            <a:off x="2169657" y="2286847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huơ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9465C-998D-04EB-76F4-65AECB1EE6BB}"/>
              </a:ext>
            </a:extLst>
          </p:cNvPr>
          <p:cNvSpPr txBox="1"/>
          <p:nvPr/>
        </p:nvSpPr>
        <p:spPr>
          <a:xfrm>
            <a:off x="957431" y="3646750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A77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A7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AFE52-A4BF-8C81-9853-F78E32129835}"/>
              </a:ext>
            </a:extLst>
          </p:cNvPr>
          <p:cNvSpPr txBox="1"/>
          <p:nvPr/>
        </p:nvSpPr>
        <p:spPr>
          <a:xfrm>
            <a:off x="3222974" y="3738168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EC008C"/>
                </a:solidFill>
                <a:latin typeface="UTM Avo" panose="02040603050506020204" pitchFamily="18" charset="0"/>
              </a:rPr>
              <a:t>uơ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C3DDDF-E443-6119-27BC-64E8AD3DB734}"/>
              </a:ext>
            </a:extLst>
          </p:cNvPr>
          <p:cNvSpPr/>
          <p:nvPr/>
        </p:nvSpPr>
        <p:spPr>
          <a:xfrm>
            <a:off x="720846" y="656064"/>
            <a:ext cx="3154468" cy="758282"/>
          </a:xfrm>
          <a:custGeom>
            <a:avLst/>
            <a:gdLst>
              <a:gd name="connsiteX0" fmla="*/ 0 w 3154468"/>
              <a:gd name="connsiteY0" fmla="*/ 212251 h 758282"/>
              <a:gd name="connsiteX1" fmla="*/ 212251 w 3154468"/>
              <a:gd name="connsiteY1" fmla="*/ 0 h 758282"/>
              <a:gd name="connsiteX2" fmla="*/ 785544 w 3154468"/>
              <a:gd name="connsiteY2" fmla="*/ 0 h 758282"/>
              <a:gd name="connsiteX3" fmla="*/ 1276938 w 3154468"/>
              <a:gd name="connsiteY3" fmla="*/ 0 h 758282"/>
              <a:gd name="connsiteX4" fmla="*/ 1795631 w 3154468"/>
              <a:gd name="connsiteY4" fmla="*/ 0 h 758282"/>
              <a:gd name="connsiteX5" fmla="*/ 2396224 w 3154468"/>
              <a:gd name="connsiteY5" fmla="*/ 0 h 758282"/>
              <a:gd name="connsiteX6" fmla="*/ 2942217 w 3154468"/>
              <a:gd name="connsiteY6" fmla="*/ 0 h 758282"/>
              <a:gd name="connsiteX7" fmla="*/ 3154468 w 3154468"/>
              <a:gd name="connsiteY7" fmla="*/ 212251 h 758282"/>
              <a:gd name="connsiteX8" fmla="*/ 3154468 w 3154468"/>
              <a:gd name="connsiteY8" fmla="*/ 546031 h 758282"/>
              <a:gd name="connsiteX9" fmla="*/ 2942217 w 3154468"/>
              <a:gd name="connsiteY9" fmla="*/ 758282 h 758282"/>
              <a:gd name="connsiteX10" fmla="*/ 2396224 w 3154468"/>
              <a:gd name="connsiteY10" fmla="*/ 758282 h 758282"/>
              <a:gd name="connsiteX11" fmla="*/ 1850231 w 3154468"/>
              <a:gd name="connsiteY11" fmla="*/ 758282 h 758282"/>
              <a:gd name="connsiteX12" fmla="*/ 1276938 w 3154468"/>
              <a:gd name="connsiteY12" fmla="*/ 758282 h 758282"/>
              <a:gd name="connsiteX13" fmla="*/ 758244 w 3154468"/>
              <a:gd name="connsiteY13" fmla="*/ 758282 h 758282"/>
              <a:gd name="connsiteX14" fmla="*/ 212251 w 3154468"/>
              <a:gd name="connsiteY14" fmla="*/ 758282 h 758282"/>
              <a:gd name="connsiteX15" fmla="*/ 0 w 3154468"/>
              <a:gd name="connsiteY15" fmla="*/ 546031 h 758282"/>
              <a:gd name="connsiteX16" fmla="*/ 0 w 3154468"/>
              <a:gd name="connsiteY16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4468" h="758282" fill="none" extrusionOk="0">
                <a:moveTo>
                  <a:pt x="0" y="212251"/>
                </a:moveTo>
                <a:cubicBezTo>
                  <a:pt x="-10318" y="96190"/>
                  <a:pt x="77608" y="-7475"/>
                  <a:pt x="212251" y="0"/>
                </a:cubicBezTo>
                <a:cubicBezTo>
                  <a:pt x="498711" y="-52865"/>
                  <a:pt x="510917" y="48542"/>
                  <a:pt x="785544" y="0"/>
                </a:cubicBezTo>
                <a:cubicBezTo>
                  <a:pt x="1060171" y="-48542"/>
                  <a:pt x="1162357" y="12878"/>
                  <a:pt x="1276938" y="0"/>
                </a:cubicBezTo>
                <a:cubicBezTo>
                  <a:pt x="1391519" y="-12878"/>
                  <a:pt x="1537113" y="11102"/>
                  <a:pt x="1795631" y="0"/>
                </a:cubicBezTo>
                <a:cubicBezTo>
                  <a:pt x="2054149" y="-11102"/>
                  <a:pt x="2110267" y="20416"/>
                  <a:pt x="2396224" y="0"/>
                </a:cubicBezTo>
                <a:cubicBezTo>
                  <a:pt x="2682181" y="-20416"/>
                  <a:pt x="2802737" y="11359"/>
                  <a:pt x="2942217" y="0"/>
                </a:cubicBezTo>
                <a:cubicBezTo>
                  <a:pt x="3048358" y="-31345"/>
                  <a:pt x="3146189" y="92412"/>
                  <a:pt x="3154468" y="212251"/>
                </a:cubicBezTo>
                <a:cubicBezTo>
                  <a:pt x="3160920" y="349040"/>
                  <a:pt x="3144680" y="385649"/>
                  <a:pt x="3154468" y="546031"/>
                </a:cubicBezTo>
                <a:cubicBezTo>
                  <a:pt x="3149087" y="651084"/>
                  <a:pt x="3052992" y="779883"/>
                  <a:pt x="2942217" y="758282"/>
                </a:cubicBezTo>
                <a:cubicBezTo>
                  <a:pt x="2818593" y="787369"/>
                  <a:pt x="2535355" y="721392"/>
                  <a:pt x="2396224" y="758282"/>
                </a:cubicBezTo>
                <a:cubicBezTo>
                  <a:pt x="2257093" y="795172"/>
                  <a:pt x="1974218" y="700725"/>
                  <a:pt x="1850231" y="758282"/>
                </a:cubicBezTo>
                <a:cubicBezTo>
                  <a:pt x="1726244" y="815839"/>
                  <a:pt x="1397764" y="729053"/>
                  <a:pt x="1276938" y="758282"/>
                </a:cubicBezTo>
                <a:cubicBezTo>
                  <a:pt x="1156112" y="787511"/>
                  <a:pt x="1003381" y="704436"/>
                  <a:pt x="758244" y="758282"/>
                </a:cubicBezTo>
                <a:cubicBezTo>
                  <a:pt x="513107" y="812128"/>
                  <a:pt x="471004" y="706943"/>
                  <a:pt x="212251" y="758282"/>
                </a:cubicBezTo>
                <a:cubicBezTo>
                  <a:pt x="97508" y="781642"/>
                  <a:pt x="-27418" y="645474"/>
                  <a:pt x="0" y="546031"/>
                </a:cubicBezTo>
                <a:cubicBezTo>
                  <a:pt x="-9639" y="454930"/>
                  <a:pt x="39867" y="365494"/>
                  <a:pt x="0" y="212251"/>
                </a:cubicBezTo>
                <a:close/>
              </a:path>
              <a:path w="3154468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413345" y="-45739"/>
                  <a:pt x="591242" y="64002"/>
                  <a:pt x="758244" y="0"/>
                </a:cubicBezTo>
                <a:cubicBezTo>
                  <a:pt x="925246" y="-64002"/>
                  <a:pt x="1054570" y="8835"/>
                  <a:pt x="1222338" y="0"/>
                </a:cubicBezTo>
                <a:cubicBezTo>
                  <a:pt x="1390106" y="-8835"/>
                  <a:pt x="1607368" y="51792"/>
                  <a:pt x="1713732" y="0"/>
                </a:cubicBezTo>
                <a:cubicBezTo>
                  <a:pt x="1820096" y="-51792"/>
                  <a:pt x="2078203" y="36316"/>
                  <a:pt x="2287025" y="0"/>
                </a:cubicBezTo>
                <a:cubicBezTo>
                  <a:pt x="2495847" y="-36316"/>
                  <a:pt x="2703678" y="38466"/>
                  <a:pt x="2942217" y="0"/>
                </a:cubicBezTo>
                <a:cubicBezTo>
                  <a:pt x="3071832" y="6856"/>
                  <a:pt x="3163573" y="92167"/>
                  <a:pt x="3154468" y="212251"/>
                </a:cubicBezTo>
                <a:cubicBezTo>
                  <a:pt x="3160100" y="339223"/>
                  <a:pt x="3148139" y="388776"/>
                  <a:pt x="3154468" y="546031"/>
                </a:cubicBezTo>
                <a:cubicBezTo>
                  <a:pt x="3143117" y="673522"/>
                  <a:pt x="3066008" y="776279"/>
                  <a:pt x="2942217" y="758282"/>
                </a:cubicBezTo>
                <a:cubicBezTo>
                  <a:pt x="2734938" y="795179"/>
                  <a:pt x="2478532" y="697683"/>
                  <a:pt x="2341624" y="758282"/>
                </a:cubicBezTo>
                <a:cubicBezTo>
                  <a:pt x="2204716" y="818881"/>
                  <a:pt x="2053830" y="755246"/>
                  <a:pt x="1768332" y="758282"/>
                </a:cubicBezTo>
                <a:cubicBezTo>
                  <a:pt x="1482834" y="761318"/>
                  <a:pt x="1473232" y="749409"/>
                  <a:pt x="1276938" y="758282"/>
                </a:cubicBezTo>
                <a:cubicBezTo>
                  <a:pt x="1080644" y="767155"/>
                  <a:pt x="921597" y="749821"/>
                  <a:pt x="785544" y="758282"/>
                </a:cubicBezTo>
                <a:cubicBezTo>
                  <a:pt x="649491" y="766743"/>
                  <a:pt x="406163" y="710052"/>
                  <a:pt x="212251" y="758282"/>
                </a:cubicBezTo>
                <a:cubicBezTo>
                  <a:pt x="95092" y="764653"/>
                  <a:pt x="10190" y="640635"/>
                  <a:pt x="0" y="546031"/>
                </a:cubicBezTo>
                <a:cubicBezTo>
                  <a:pt x="-22718" y="421216"/>
                  <a:pt x="26050" y="374783"/>
                  <a:pt x="0" y="212251"/>
                </a:cubicBezTo>
                <a:close/>
              </a:path>
            </a:pathLst>
          </a:custGeom>
          <a:solidFill>
            <a:srgbClr val="FEEFCE"/>
          </a:solidFill>
          <a:ln w="41275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Đánh vần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A03CD-FDCE-23D9-119A-597B5EFA6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6450" r="12538" b="20504"/>
          <a:stretch>
            <a:fillRect/>
          </a:stretch>
        </p:blipFill>
        <p:spPr>
          <a:xfrm>
            <a:off x="6523465" y="653962"/>
            <a:ext cx="5071721" cy="42845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47B394-A82E-1728-93A5-7EDA967217D7}"/>
              </a:ext>
            </a:extLst>
          </p:cNvPr>
          <p:cNvSpPr txBox="1"/>
          <p:nvPr/>
        </p:nvSpPr>
        <p:spPr>
          <a:xfrm>
            <a:off x="6775907" y="4938497"/>
            <a:ext cx="45668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uơ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vòi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320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E055C-8A26-AD94-B464-26714D712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C0E7E8-29E2-9D03-85A8-0A839447FC8A}"/>
              </a:ext>
            </a:extLst>
          </p:cNvPr>
          <p:cNvSpPr/>
          <p:nvPr/>
        </p:nvSpPr>
        <p:spPr>
          <a:xfrm>
            <a:off x="684657" y="602166"/>
            <a:ext cx="3095605" cy="758282"/>
          </a:xfrm>
          <a:custGeom>
            <a:avLst/>
            <a:gdLst>
              <a:gd name="connsiteX0" fmla="*/ 0 w 3095605"/>
              <a:gd name="connsiteY0" fmla="*/ 212251 h 758282"/>
              <a:gd name="connsiteX1" fmla="*/ 212251 w 3095605"/>
              <a:gd name="connsiteY1" fmla="*/ 0 h 758282"/>
              <a:gd name="connsiteX2" fmla="*/ 773183 w 3095605"/>
              <a:gd name="connsiteY2" fmla="*/ 0 h 758282"/>
              <a:gd name="connsiteX3" fmla="*/ 1253981 w 3095605"/>
              <a:gd name="connsiteY3" fmla="*/ 0 h 758282"/>
              <a:gd name="connsiteX4" fmla="*/ 1761491 w 3095605"/>
              <a:gd name="connsiteY4" fmla="*/ 0 h 758282"/>
              <a:gd name="connsiteX5" fmla="*/ 2349133 w 3095605"/>
              <a:gd name="connsiteY5" fmla="*/ 0 h 758282"/>
              <a:gd name="connsiteX6" fmla="*/ 2883354 w 3095605"/>
              <a:gd name="connsiteY6" fmla="*/ 0 h 758282"/>
              <a:gd name="connsiteX7" fmla="*/ 3095605 w 3095605"/>
              <a:gd name="connsiteY7" fmla="*/ 212251 h 758282"/>
              <a:gd name="connsiteX8" fmla="*/ 3095605 w 3095605"/>
              <a:gd name="connsiteY8" fmla="*/ 546031 h 758282"/>
              <a:gd name="connsiteX9" fmla="*/ 2883354 w 3095605"/>
              <a:gd name="connsiteY9" fmla="*/ 758282 h 758282"/>
              <a:gd name="connsiteX10" fmla="*/ 2349133 w 3095605"/>
              <a:gd name="connsiteY10" fmla="*/ 758282 h 758282"/>
              <a:gd name="connsiteX11" fmla="*/ 1814913 w 3095605"/>
              <a:gd name="connsiteY11" fmla="*/ 758282 h 758282"/>
              <a:gd name="connsiteX12" fmla="*/ 1253981 w 3095605"/>
              <a:gd name="connsiteY12" fmla="*/ 758282 h 758282"/>
              <a:gd name="connsiteX13" fmla="*/ 746472 w 3095605"/>
              <a:gd name="connsiteY13" fmla="*/ 758282 h 758282"/>
              <a:gd name="connsiteX14" fmla="*/ 212251 w 3095605"/>
              <a:gd name="connsiteY14" fmla="*/ 758282 h 758282"/>
              <a:gd name="connsiteX15" fmla="*/ 0 w 3095605"/>
              <a:gd name="connsiteY15" fmla="*/ 546031 h 758282"/>
              <a:gd name="connsiteX16" fmla="*/ 0 w 3095605"/>
              <a:gd name="connsiteY16" fmla="*/ 212251 h 75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5605" h="758282" fill="none" extrusionOk="0">
                <a:moveTo>
                  <a:pt x="0" y="212251"/>
                </a:moveTo>
                <a:cubicBezTo>
                  <a:pt x="-10318" y="96190"/>
                  <a:pt x="77608" y="-7475"/>
                  <a:pt x="212251" y="0"/>
                </a:cubicBezTo>
                <a:cubicBezTo>
                  <a:pt x="359911" y="-57304"/>
                  <a:pt x="548929" y="59701"/>
                  <a:pt x="773183" y="0"/>
                </a:cubicBezTo>
                <a:cubicBezTo>
                  <a:pt x="997437" y="-59701"/>
                  <a:pt x="1088609" y="49382"/>
                  <a:pt x="1253981" y="0"/>
                </a:cubicBezTo>
                <a:cubicBezTo>
                  <a:pt x="1419353" y="-49382"/>
                  <a:pt x="1594942" y="19170"/>
                  <a:pt x="1761491" y="0"/>
                </a:cubicBezTo>
                <a:cubicBezTo>
                  <a:pt x="1928040" y="-19170"/>
                  <a:pt x="2156677" y="60811"/>
                  <a:pt x="2349133" y="0"/>
                </a:cubicBezTo>
                <a:cubicBezTo>
                  <a:pt x="2541589" y="-60811"/>
                  <a:pt x="2691243" y="5931"/>
                  <a:pt x="2883354" y="0"/>
                </a:cubicBezTo>
                <a:cubicBezTo>
                  <a:pt x="2989495" y="-31345"/>
                  <a:pt x="3087326" y="92412"/>
                  <a:pt x="3095605" y="212251"/>
                </a:cubicBezTo>
                <a:cubicBezTo>
                  <a:pt x="3102057" y="349040"/>
                  <a:pt x="3085817" y="385649"/>
                  <a:pt x="3095605" y="546031"/>
                </a:cubicBezTo>
                <a:cubicBezTo>
                  <a:pt x="3090224" y="651084"/>
                  <a:pt x="2994129" y="779883"/>
                  <a:pt x="2883354" y="758282"/>
                </a:cubicBezTo>
                <a:cubicBezTo>
                  <a:pt x="2676110" y="761889"/>
                  <a:pt x="2599238" y="709195"/>
                  <a:pt x="2349133" y="758282"/>
                </a:cubicBezTo>
                <a:cubicBezTo>
                  <a:pt x="2099028" y="807369"/>
                  <a:pt x="1943793" y="712191"/>
                  <a:pt x="1814913" y="758282"/>
                </a:cubicBezTo>
                <a:cubicBezTo>
                  <a:pt x="1686033" y="804373"/>
                  <a:pt x="1461099" y="745036"/>
                  <a:pt x="1253981" y="758282"/>
                </a:cubicBezTo>
                <a:cubicBezTo>
                  <a:pt x="1046863" y="771528"/>
                  <a:pt x="860276" y="741803"/>
                  <a:pt x="746472" y="758282"/>
                </a:cubicBezTo>
                <a:cubicBezTo>
                  <a:pt x="632668" y="774761"/>
                  <a:pt x="339802" y="757793"/>
                  <a:pt x="212251" y="758282"/>
                </a:cubicBezTo>
                <a:cubicBezTo>
                  <a:pt x="97508" y="781642"/>
                  <a:pt x="-27418" y="645474"/>
                  <a:pt x="0" y="546031"/>
                </a:cubicBezTo>
                <a:cubicBezTo>
                  <a:pt x="-9639" y="454930"/>
                  <a:pt x="39867" y="365494"/>
                  <a:pt x="0" y="212251"/>
                </a:cubicBezTo>
                <a:close/>
              </a:path>
              <a:path w="3095605" h="758282" stroke="0" extrusionOk="0">
                <a:moveTo>
                  <a:pt x="0" y="212251"/>
                </a:moveTo>
                <a:cubicBezTo>
                  <a:pt x="-3134" y="90777"/>
                  <a:pt x="91746" y="4582"/>
                  <a:pt x="212251" y="0"/>
                </a:cubicBezTo>
                <a:cubicBezTo>
                  <a:pt x="332988" y="-50766"/>
                  <a:pt x="490362" y="29777"/>
                  <a:pt x="746472" y="0"/>
                </a:cubicBezTo>
                <a:cubicBezTo>
                  <a:pt x="1002582" y="-29777"/>
                  <a:pt x="996080" y="24838"/>
                  <a:pt x="1200559" y="0"/>
                </a:cubicBezTo>
                <a:cubicBezTo>
                  <a:pt x="1405038" y="-24838"/>
                  <a:pt x="1537614" y="34857"/>
                  <a:pt x="1681358" y="0"/>
                </a:cubicBezTo>
                <a:cubicBezTo>
                  <a:pt x="1825102" y="-34857"/>
                  <a:pt x="2067471" y="40636"/>
                  <a:pt x="2242289" y="0"/>
                </a:cubicBezTo>
                <a:cubicBezTo>
                  <a:pt x="2417107" y="-40636"/>
                  <a:pt x="2735481" y="24707"/>
                  <a:pt x="2883354" y="0"/>
                </a:cubicBezTo>
                <a:cubicBezTo>
                  <a:pt x="3012969" y="6856"/>
                  <a:pt x="3104710" y="92167"/>
                  <a:pt x="3095605" y="212251"/>
                </a:cubicBezTo>
                <a:cubicBezTo>
                  <a:pt x="3101237" y="339223"/>
                  <a:pt x="3089276" y="388776"/>
                  <a:pt x="3095605" y="546031"/>
                </a:cubicBezTo>
                <a:cubicBezTo>
                  <a:pt x="3084254" y="673522"/>
                  <a:pt x="3007145" y="776279"/>
                  <a:pt x="2883354" y="758282"/>
                </a:cubicBezTo>
                <a:cubicBezTo>
                  <a:pt x="2641591" y="811780"/>
                  <a:pt x="2444544" y="703278"/>
                  <a:pt x="2295711" y="758282"/>
                </a:cubicBezTo>
                <a:cubicBezTo>
                  <a:pt x="2146878" y="813286"/>
                  <a:pt x="1953582" y="710923"/>
                  <a:pt x="1734780" y="758282"/>
                </a:cubicBezTo>
                <a:cubicBezTo>
                  <a:pt x="1515978" y="805641"/>
                  <a:pt x="1393731" y="710557"/>
                  <a:pt x="1253981" y="758282"/>
                </a:cubicBezTo>
                <a:cubicBezTo>
                  <a:pt x="1114231" y="806007"/>
                  <a:pt x="936205" y="712798"/>
                  <a:pt x="773183" y="758282"/>
                </a:cubicBezTo>
                <a:cubicBezTo>
                  <a:pt x="610161" y="803766"/>
                  <a:pt x="356099" y="752486"/>
                  <a:pt x="212251" y="758282"/>
                </a:cubicBezTo>
                <a:cubicBezTo>
                  <a:pt x="95092" y="764653"/>
                  <a:pt x="10190" y="640635"/>
                  <a:pt x="0" y="546031"/>
                </a:cubicBezTo>
                <a:cubicBezTo>
                  <a:pt x="-22718" y="421216"/>
                  <a:pt x="26050" y="374783"/>
                  <a:pt x="0" y="212251"/>
                </a:cubicBezTo>
                <a:close/>
              </a:path>
            </a:pathLst>
          </a:custGeom>
          <a:solidFill>
            <a:srgbClr val="FEEFCE"/>
          </a:solidFill>
          <a:ln w="41275">
            <a:solidFill>
              <a:srgbClr val="FCB82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5172059">
                  <a:prstGeom prst="roundRect">
                    <a:avLst>
                      <a:gd name="adj" fmla="val 2799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A13CB3D0-92E7-B773-7239-BEC5A1738415}"/>
              </a:ext>
            </a:extLst>
          </p:cNvPr>
          <p:cNvSpPr/>
          <p:nvPr/>
        </p:nvSpPr>
        <p:spPr>
          <a:xfrm>
            <a:off x="6600603" y="2069097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2FFD14AC-F854-2A34-25AA-43E317D18148}"/>
              </a:ext>
            </a:extLst>
          </p:cNvPr>
          <p:cNvSpPr/>
          <p:nvPr/>
        </p:nvSpPr>
        <p:spPr>
          <a:xfrm>
            <a:off x="6655827" y="3552200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1B8D0FDE-0E36-3444-9872-2FDA1D7B1538}"/>
              </a:ext>
            </a:extLst>
          </p:cNvPr>
          <p:cNvSpPr/>
          <p:nvPr/>
        </p:nvSpPr>
        <p:spPr>
          <a:xfrm>
            <a:off x="8908317" y="3565633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722CDA-6659-6E7D-E090-85F15586BB3B}"/>
              </a:ext>
            </a:extLst>
          </p:cNvPr>
          <p:cNvSpPr txBox="1"/>
          <p:nvPr/>
        </p:nvSpPr>
        <p:spPr>
          <a:xfrm>
            <a:off x="7753865" y="2228671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u</a:t>
            </a:r>
            <a:r>
              <a:rPr lang="en-US" sz="7200" b="1" noProof="0">
                <a:solidFill>
                  <a:prstClr val="black"/>
                </a:solidFill>
                <a:latin typeface="UTM Avo" panose="02040603050506020204" pitchFamily="18" charset="0"/>
              </a:rPr>
              <a:t>ơ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837580-8917-66F1-A301-ADB700A0A14D}"/>
              </a:ext>
            </a:extLst>
          </p:cNvPr>
          <p:cNvSpPr txBox="1"/>
          <p:nvPr/>
        </p:nvSpPr>
        <p:spPr>
          <a:xfrm>
            <a:off x="6541639" y="3588574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A77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A7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3D9470-C934-0ABA-7D92-2168BD062445}"/>
              </a:ext>
            </a:extLst>
          </p:cNvPr>
          <p:cNvSpPr txBox="1"/>
          <p:nvPr/>
        </p:nvSpPr>
        <p:spPr>
          <a:xfrm>
            <a:off x="8807182" y="367999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EC008C"/>
                </a:solidFill>
                <a:latin typeface="UTM Avo" panose="02040603050506020204" pitchFamily="18" charset="0"/>
              </a:rPr>
              <a:t>ơ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D5E60895-A37E-8C2A-AA8B-100A3B55C676}"/>
              </a:ext>
            </a:extLst>
          </p:cNvPr>
          <p:cNvSpPr/>
          <p:nvPr/>
        </p:nvSpPr>
        <p:spPr>
          <a:xfrm>
            <a:off x="1253903" y="2071517"/>
            <a:ext cx="4652142" cy="1442638"/>
          </a:xfrm>
          <a:prstGeom prst="roundRect">
            <a:avLst/>
          </a:prstGeom>
          <a:solidFill>
            <a:srgbClr val="8DD8F8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ounded Rectangle 4">
            <a:extLst>
              <a:ext uri="{FF2B5EF4-FFF2-40B4-BE49-F238E27FC236}">
                <a16:creationId xmlns:a16="http://schemas.microsoft.com/office/drawing/2014/main" id="{C6DEB9BB-01AB-3048-D9D5-BC452735E981}"/>
              </a:ext>
            </a:extLst>
          </p:cNvPr>
          <p:cNvSpPr/>
          <p:nvPr/>
        </p:nvSpPr>
        <p:spPr>
          <a:xfrm>
            <a:off x="1309127" y="3554620"/>
            <a:ext cx="2206550" cy="1442637"/>
          </a:xfrm>
          <a:prstGeom prst="roundRect">
            <a:avLst/>
          </a:prstGeom>
          <a:solidFill>
            <a:srgbClr val="D4EFFD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25704D89-C76E-C069-8DF0-003DADC235B9}"/>
              </a:ext>
            </a:extLst>
          </p:cNvPr>
          <p:cNvSpPr/>
          <p:nvPr/>
        </p:nvSpPr>
        <p:spPr>
          <a:xfrm>
            <a:off x="3561617" y="3568053"/>
            <a:ext cx="2298488" cy="1429204"/>
          </a:xfrm>
          <a:prstGeom prst="roundRect">
            <a:avLst/>
          </a:prstGeom>
          <a:solidFill>
            <a:srgbClr val="FBDFEB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8E72E1-E8C1-B1DC-ECF2-539B138BC592}"/>
              </a:ext>
            </a:extLst>
          </p:cNvPr>
          <p:cNvSpPr txBox="1"/>
          <p:nvPr/>
        </p:nvSpPr>
        <p:spPr>
          <a:xfrm>
            <a:off x="2407165" y="2231091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uê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72C9D9-2F69-8157-87AD-2F1175A5EE99}"/>
              </a:ext>
            </a:extLst>
          </p:cNvPr>
          <p:cNvSpPr txBox="1"/>
          <p:nvPr/>
        </p:nvSpPr>
        <p:spPr>
          <a:xfrm>
            <a:off x="1194939" y="3590994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A77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00A77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4B12F4-A58C-84DD-C621-A0A880AC0BA1}"/>
              </a:ext>
            </a:extLst>
          </p:cNvPr>
          <p:cNvSpPr txBox="1"/>
          <p:nvPr/>
        </p:nvSpPr>
        <p:spPr>
          <a:xfrm>
            <a:off x="3460482" y="3682412"/>
            <a:ext cx="2399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EC008C"/>
                </a:solidFill>
                <a:latin typeface="UTM Avo" panose="02040603050506020204" pitchFamily="18" charset="0"/>
              </a:rPr>
              <a:t>ê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595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A98FB-8DC0-BE29-F6F4-0791CFC55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888A02-93DE-43F9-8529-3B101AE0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197" y="1505525"/>
            <a:ext cx="6492803" cy="43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97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622</Words>
  <Application>Microsoft Office PowerPoint</Application>
  <PresentationFormat>Widescreen</PresentationFormat>
  <Paragraphs>157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UTM Avo</vt:lpstr>
      <vt:lpstr>Cambria</vt:lpstr>
      <vt:lpstr>Arial-Rounded</vt:lpstr>
      <vt:lpstr>Aptos Display</vt:lpstr>
      <vt:lpstr>Aptos</vt:lpstr>
      <vt:lpstr>SVN-Newton</vt:lpstr>
      <vt:lpstr>Arial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Thị Khánh Huyền</dc:creator>
  <cp:lastModifiedBy>PERSONAL COMPUTER</cp:lastModifiedBy>
  <cp:revision>18</cp:revision>
  <dcterms:created xsi:type="dcterms:W3CDTF">2025-07-13T09:22:50Z</dcterms:created>
  <dcterms:modified xsi:type="dcterms:W3CDTF">2026-01-28T05:02:01Z</dcterms:modified>
</cp:coreProperties>
</file>