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2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4" r:id="rId13"/>
    <p:sldId id="279" r:id="rId14"/>
    <p:sldId id="280" r:id="rId15"/>
    <p:sldId id="283" r:id="rId16"/>
    <p:sldId id="318" r:id="rId17"/>
    <p:sldId id="285" r:id="rId18"/>
    <p:sldId id="286" r:id="rId19"/>
    <p:sldId id="319" r:id="rId20"/>
    <p:sldId id="323" r:id="rId21"/>
    <p:sldId id="289" r:id="rId22"/>
    <p:sldId id="324" r:id="rId23"/>
    <p:sldId id="290" r:id="rId24"/>
    <p:sldId id="292" r:id="rId25"/>
    <p:sldId id="293" r:id="rId26"/>
    <p:sldId id="317" r:id="rId27"/>
    <p:sldId id="297" r:id="rId28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663"/>
    <a:srgbClr val="FFE07D"/>
    <a:srgbClr val="FF0066"/>
    <a:srgbClr val="FF00FF"/>
    <a:srgbClr val="FFC000"/>
    <a:srgbClr val="CCFF99"/>
    <a:srgbClr val="00FF00"/>
    <a:srgbClr val="F09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5E099-5C46-4170-9E9A-650F49E57962}" v="657" dt="2025-12-12T10:39:30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3DCB94F-9CDE-44CF-BAA2-89DAFD1F3D41}"/>
    <pc:docChg chg="undo custSel addSld delSld modSld sldOrd modMainMaster">
      <pc:chgData name="Trần Thị Bích" userId="9d8effc8-766d-4e1d-b902-18f00c0dc3e8" providerId="ADAL" clId="{43DCB94F-9CDE-44CF-BAA2-89DAFD1F3D41}" dt="2025-12-12T10:39:41.383" v="1827"/>
      <pc:docMkLst>
        <pc:docMk/>
      </pc:docMkLst>
      <pc:sldChg chg="addSp modSp new mod modAnim">
        <pc:chgData name="Trần Thị Bích" userId="9d8effc8-766d-4e1d-b902-18f00c0dc3e8" providerId="ADAL" clId="{43DCB94F-9CDE-44CF-BAA2-89DAFD1F3D41}" dt="2025-12-11T06:04:42.249" v="6" actId="1076"/>
        <pc:sldMkLst>
          <pc:docMk/>
          <pc:sldMk cId="76364038" sldId="258"/>
        </pc:sldMkLst>
        <pc:picChg chg="add mod">
          <ac:chgData name="Trần Thị Bích" userId="9d8effc8-766d-4e1d-b902-18f00c0dc3e8" providerId="ADAL" clId="{43DCB94F-9CDE-44CF-BAA2-89DAFD1F3D41}" dt="2025-12-11T06:04:29.746" v="3" actId="14100"/>
          <ac:picMkLst>
            <pc:docMk/>
            <pc:sldMk cId="76364038" sldId="258"/>
            <ac:picMk id="2" creationId="{90FC000F-BC19-92ED-C093-FBFDDBC0542B}"/>
          </ac:picMkLst>
        </pc:picChg>
        <pc:picChg chg="add mod">
          <ac:chgData name="Trần Thị Bích" userId="9d8effc8-766d-4e1d-b902-18f00c0dc3e8" providerId="ADAL" clId="{43DCB94F-9CDE-44CF-BAA2-89DAFD1F3D41}" dt="2025-12-11T06:04:32.331" v="4" actId="1076"/>
          <ac:picMkLst>
            <pc:docMk/>
            <pc:sldMk cId="76364038" sldId="258"/>
            <ac:picMk id="3" creationId="{17916538-3831-D729-B609-FEF193174DDE}"/>
          </ac:picMkLst>
        </pc:picChg>
        <pc:picChg chg="add mod">
          <ac:chgData name="Trần Thị Bích" userId="9d8effc8-766d-4e1d-b902-18f00c0dc3e8" providerId="ADAL" clId="{43DCB94F-9CDE-44CF-BAA2-89DAFD1F3D41}" dt="2025-12-11T06:04:42.249" v="6" actId="1076"/>
          <ac:picMkLst>
            <pc:docMk/>
            <pc:sldMk cId="76364038" sldId="258"/>
            <ac:picMk id="4" creationId="{08ED823A-55DA-0028-1DB4-B8A0672C18E6}"/>
          </ac:picMkLst>
        </pc:picChg>
      </pc:sldChg>
      <pc:sldChg chg="addSp delSp modSp add mod delAnim modAnim">
        <pc:chgData name="Trần Thị Bích" userId="9d8effc8-766d-4e1d-b902-18f00c0dc3e8" providerId="ADAL" clId="{43DCB94F-9CDE-44CF-BAA2-89DAFD1F3D41}" dt="2025-12-11T06:05:33.666" v="10" actId="1076"/>
        <pc:sldMkLst>
          <pc:docMk/>
          <pc:sldMk cId="2867830660" sldId="259"/>
        </pc:sldMkLst>
        <pc:picChg chg="del">
          <ac:chgData name="Trần Thị Bích" userId="9d8effc8-766d-4e1d-b902-18f00c0dc3e8" providerId="ADAL" clId="{43DCB94F-9CDE-44CF-BAA2-89DAFD1F3D41}" dt="2025-12-11T06:05:22.294" v="8" actId="478"/>
          <ac:picMkLst>
            <pc:docMk/>
            <pc:sldMk cId="2867830660" sldId="259"/>
            <ac:picMk id="4" creationId="{0026C679-B622-7577-7BE8-E402533422F2}"/>
          </ac:picMkLst>
        </pc:picChg>
        <pc:picChg chg="add mod">
          <ac:chgData name="Trần Thị Bích" userId="9d8effc8-766d-4e1d-b902-18f00c0dc3e8" providerId="ADAL" clId="{43DCB94F-9CDE-44CF-BAA2-89DAFD1F3D41}" dt="2025-12-11T06:05:33.666" v="10" actId="1076"/>
          <ac:picMkLst>
            <pc:docMk/>
            <pc:sldMk cId="2867830660" sldId="259"/>
            <ac:picMk id="5" creationId="{42BFAA05-2C6E-1B43-5FA7-94D19D0C9F1F}"/>
          </ac:picMkLst>
        </pc:picChg>
      </pc:sldChg>
      <pc:sldChg chg="new">
        <pc:chgData name="Trần Thị Bích" userId="9d8effc8-766d-4e1d-b902-18f00c0dc3e8" providerId="ADAL" clId="{43DCB94F-9CDE-44CF-BAA2-89DAFD1F3D41}" dt="2025-12-11T06:05:37.216" v="11" actId="680"/>
        <pc:sldMkLst>
          <pc:docMk/>
          <pc:sldMk cId="594909020" sldId="260"/>
        </pc:sldMkLst>
      </pc:sldChg>
      <pc:sldChg chg="addSp modSp new mod modAnim">
        <pc:chgData name="Trần Thị Bích" userId="9d8effc8-766d-4e1d-b902-18f00c0dc3e8" providerId="ADAL" clId="{43DCB94F-9CDE-44CF-BAA2-89DAFD1F3D41}" dt="2025-12-11T06:06:58.600" v="21"/>
        <pc:sldMkLst>
          <pc:docMk/>
          <pc:sldMk cId="1375234462" sldId="261"/>
        </pc:sldMkLst>
        <pc:spChg chg="add mod">
          <ac:chgData name="Trần Thị Bích" userId="9d8effc8-766d-4e1d-b902-18f00c0dc3e8" providerId="ADAL" clId="{43DCB94F-9CDE-44CF-BAA2-89DAFD1F3D41}" dt="2025-12-11T06:06:11.278" v="13"/>
          <ac:spMkLst>
            <pc:docMk/>
            <pc:sldMk cId="1375234462" sldId="261"/>
            <ac:spMk id="2" creationId="{5C4B6E05-EAE0-5CD7-36B3-8EC89F76C839}"/>
          </ac:spMkLst>
        </pc:spChg>
        <pc:picChg chg="add mod">
          <ac:chgData name="Trần Thị Bích" userId="9d8effc8-766d-4e1d-b902-18f00c0dc3e8" providerId="ADAL" clId="{43DCB94F-9CDE-44CF-BAA2-89DAFD1F3D41}" dt="2025-12-11T06:06:52.094" v="20" actId="1076"/>
          <ac:picMkLst>
            <pc:docMk/>
            <pc:sldMk cId="1375234462" sldId="261"/>
            <ac:picMk id="4" creationId="{B5F96A8C-A7EA-1067-E375-40B63BDCE0D3}"/>
          </ac:picMkLst>
        </pc:picChg>
        <pc:picChg chg="add mod">
          <ac:chgData name="Trần Thị Bích" userId="9d8effc8-766d-4e1d-b902-18f00c0dc3e8" providerId="ADAL" clId="{43DCB94F-9CDE-44CF-BAA2-89DAFD1F3D41}" dt="2025-12-11T06:06:47.760" v="19" actId="1076"/>
          <ac:picMkLst>
            <pc:docMk/>
            <pc:sldMk cId="1375234462" sldId="261"/>
            <ac:picMk id="6" creationId="{FEFB7B7F-1F34-D74A-37F1-808B46447676}"/>
          </ac:picMkLst>
        </pc:picChg>
      </pc:sldChg>
      <pc:sldChg chg="delSp modSp add mod delAnim">
        <pc:chgData name="Trần Thị Bích" userId="9d8effc8-766d-4e1d-b902-18f00c0dc3e8" providerId="ADAL" clId="{43DCB94F-9CDE-44CF-BAA2-89DAFD1F3D41}" dt="2025-12-11T06:07:18.053" v="26" actId="1076"/>
        <pc:sldMkLst>
          <pc:docMk/>
          <pc:sldMk cId="407969915" sldId="262"/>
        </pc:sldMkLst>
        <pc:picChg chg="del">
          <ac:chgData name="Trần Thị Bích" userId="9d8effc8-766d-4e1d-b902-18f00c0dc3e8" providerId="ADAL" clId="{43DCB94F-9CDE-44CF-BAA2-89DAFD1F3D41}" dt="2025-12-11T06:07:11.325" v="23" actId="478"/>
          <ac:picMkLst>
            <pc:docMk/>
            <pc:sldMk cId="407969915" sldId="262"/>
            <ac:picMk id="4" creationId="{04FECF4C-02D3-6182-6E6E-C0439998BE0A}"/>
          </ac:picMkLst>
        </pc:picChg>
        <pc:picChg chg="mod">
          <ac:chgData name="Trần Thị Bích" userId="9d8effc8-766d-4e1d-b902-18f00c0dc3e8" providerId="ADAL" clId="{43DCB94F-9CDE-44CF-BAA2-89DAFD1F3D41}" dt="2025-12-11T06:07:18.053" v="26" actId="1076"/>
          <ac:picMkLst>
            <pc:docMk/>
            <pc:sldMk cId="407969915" sldId="262"/>
            <ac:picMk id="6" creationId="{0AA88AC9-134E-AFF3-3ED6-F65DB5BC0593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1T06:07:44.969" v="30" actId="14100"/>
        <pc:sldMkLst>
          <pc:docMk/>
          <pc:sldMk cId="4007542112" sldId="263"/>
        </pc:sldMkLst>
        <pc:picChg chg="add mod">
          <ac:chgData name="Trần Thị Bích" userId="9d8effc8-766d-4e1d-b902-18f00c0dc3e8" providerId="ADAL" clId="{43DCB94F-9CDE-44CF-BAA2-89DAFD1F3D41}" dt="2025-12-11T06:07:44.969" v="30" actId="14100"/>
          <ac:picMkLst>
            <pc:docMk/>
            <pc:sldMk cId="4007542112" sldId="263"/>
            <ac:picMk id="2" creationId="{853F9A60-390E-4F11-2F4E-43C691822431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1T06:09:56.345" v="120" actId="20577"/>
        <pc:sldMkLst>
          <pc:docMk/>
          <pc:sldMk cId="777873754" sldId="264"/>
        </pc:sldMkLst>
        <pc:spChg chg="add mod">
          <ac:chgData name="Trần Thị Bích" userId="9d8effc8-766d-4e1d-b902-18f00c0dc3e8" providerId="ADAL" clId="{43DCB94F-9CDE-44CF-BAA2-89DAFD1F3D41}" dt="2025-12-11T06:08:33.165" v="59" actId="1076"/>
          <ac:spMkLst>
            <pc:docMk/>
            <pc:sldMk cId="777873754" sldId="264"/>
            <ac:spMk id="2" creationId="{5884F557-276F-DB46-11CB-BA9503516A69}"/>
          </ac:spMkLst>
        </pc:spChg>
        <pc:spChg chg="add mod">
          <ac:chgData name="Trần Thị Bích" userId="9d8effc8-766d-4e1d-b902-18f00c0dc3e8" providerId="ADAL" clId="{43DCB94F-9CDE-44CF-BAA2-89DAFD1F3D41}" dt="2025-12-11T06:09:11.516" v="60"/>
          <ac:spMkLst>
            <pc:docMk/>
            <pc:sldMk cId="777873754" sldId="264"/>
            <ac:spMk id="3" creationId="{13C0AD57-F5E1-AE44-E31C-6314B801932B}"/>
          </ac:spMkLst>
        </pc:spChg>
        <pc:spChg chg="add mod">
          <ac:chgData name="Trần Thị Bích" userId="9d8effc8-766d-4e1d-b902-18f00c0dc3e8" providerId="ADAL" clId="{43DCB94F-9CDE-44CF-BAA2-89DAFD1F3D41}" dt="2025-12-11T06:09:19.482" v="68" actId="20577"/>
          <ac:spMkLst>
            <pc:docMk/>
            <pc:sldMk cId="777873754" sldId="264"/>
            <ac:spMk id="4" creationId="{D08B3A72-442C-66BA-4BE9-366BC05F524C}"/>
          </ac:spMkLst>
        </pc:spChg>
        <pc:spChg chg="mod">
          <ac:chgData name="Trần Thị Bích" userId="9d8effc8-766d-4e1d-b902-18f00c0dc3e8" providerId="ADAL" clId="{43DCB94F-9CDE-44CF-BAA2-89DAFD1F3D41}" dt="2025-12-11T06:09:11.516" v="60"/>
          <ac:spMkLst>
            <pc:docMk/>
            <pc:sldMk cId="777873754" sldId="264"/>
            <ac:spMk id="6" creationId="{D02FA9F1-EC3B-E92F-8373-8BD1BFD4B51A}"/>
          </ac:spMkLst>
        </pc:spChg>
        <pc:spChg chg="mod">
          <ac:chgData name="Trần Thị Bích" userId="9d8effc8-766d-4e1d-b902-18f00c0dc3e8" providerId="ADAL" clId="{43DCB94F-9CDE-44CF-BAA2-89DAFD1F3D41}" dt="2025-12-11T06:09:29.292" v="74" actId="20577"/>
          <ac:spMkLst>
            <pc:docMk/>
            <pc:sldMk cId="777873754" sldId="264"/>
            <ac:spMk id="7" creationId="{425FD4CA-D59A-B899-510C-F537982FA5ED}"/>
          </ac:spMkLst>
        </pc:spChg>
        <pc:spChg chg="mod">
          <ac:chgData name="Trần Thị Bích" userId="9d8effc8-766d-4e1d-b902-18f00c0dc3e8" providerId="ADAL" clId="{43DCB94F-9CDE-44CF-BAA2-89DAFD1F3D41}" dt="2025-12-11T06:09:11.516" v="60"/>
          <ac:spMkLst>
            <pc:docMk/>
            <pc:sldMk cId="777873754" sldId="264"/>
            <ac:spMk id="9" creationId="{D4AE7A5E-1821-A9F7-02A3-E232D9F502EF}"/>
          </ac:spMkLst>
        </pc:spChg>
        <pc:spChg chg="mod">
          <ac:chgData name="Trần Thị Bích" userId="9d8effc8-766d-4e1d-b902-18f00c0dc3e8" providerId="ADAL" clId="{43DCB94F-9CDE-44CF-BAA2-89DAFD1F3D41}" dt="2025-12-11T06:09:24.719" v="72" actId="20577"/>
          <ac:spMkLst>
            <pc:docMk/>
            <pc:sldMk cId="777873754" sldId="264"/>
            <ac:spMk id="10" creationId="{57DF56EA-5A99-4EA1-9A64-DFA3E712CA19}"/>
          </ac:spMkLst>
        </pc:spChg>
        <pc:spChg chg="mod">
          <ac:chgData name="Trần Thị Bích" userId="9d8effc8-766d-4e1d-b902-18f00c0dc3e8" providerId="ADAL" clId="{43DCB94F-9CDE-44CF-BAA2-89DAFD1F3D41}" dt="2025-12-11T06:09:11.516" v="60"/>
          <ac:spMkLst>
            <pc:docMk/>
            <pc:sldMk cId="777873754" sldId="264"/>
            <ac:spMk id="12" creationId="{9F1E7F56-D57C-BD93-2870-854250F1E775}"/>
          </ac:spMkLst>
        </pc:spChg>
        <pc:spChg chg="mod">
          <ac:chgData name="Trần Thị Bích" userId="9d8effc8-766d-4e1d-b902-18f00c0dc3e8" providerId="ADAL" clId="{43DCB94F-9CDE-44CF-BAA2-89DAFD1F3D41}" dt="2025-12-11T06:09:56.345" v="120" actId="20577"/>
          <ac:spMkLst>
            <pc:docMk/>
            <pc:sldMk cId="777873754" sldId="264"/>
            <ac:spMk id="13" creationId="{0B855443-3478-596A-8B66-4C75D70E87E6}"/>
          </ac:spMkLst>
        </pc:spChg>
        <pc:grpChg chg="add mod">
          <ac:chgData name="Trần Thị Bích" userId="9d8effc8-766d-4e1d-b902-18f00c0dc3e8" providerId="ADAL" clId="{43DCB94F-9CDE-44CF-BAA2-89DAFD1F3D41}" dt="2025-12-11T06:09:11.516" v="60"/>
          <ac:grpSpMkLst>
            <pc:docMk/>
            <pc:sldMk cId="777873754" sldId="264"/>
            <ac:grpSpMk id="5" creationId="{D3237715-E7CA-02F8-B798-761057FEC20F}"/>
          </ac:grpSpMkLst>
        </pc:grpChg>
        <pc:grpChg chg="add mod">
          <ac:chgData name="Trần Thị Bích" userId="9d8effc8-766d-4e1d-b902-18f00c0dc3e8" providerId="ADAL" clId="{43DCB94F-9CDE-44CF-BAA2-89DAFD1F3D41}" dt="2025-12-11T06:09:51.967" v="116" actId="14100"/>
          <ac:grpSpMkLst>
            <pc:docMk/>
            <pc:sldMk cId="777873754" sldId="264"/>
            <ac:grpSpMk id="11" creationId="{E3CDF092-F5E7-C634-71CB-E40EDF49F697}"/>
          </ac:grpSpMkLst>
        </pc:grpChg>
      </pc:sldChg>
      <pc:sldChg chg="addSp modSp new mod modAnim">
        <pc:chgData name="Trần Thị Bích" userId="9d8effc8-766d-4e1d-b902-18f00c0dc3e8" providerId="ADAL" clId="{43DCB94F-9CDE-44CF-BAA2-89DAFD1F3D41}" dt="2025-12-11T06:12:20.651" v="222" actId="20577"/>
        <pc:sldMkLst>
          <pc:docMk/>
          <pc:sldMk cId="3030880485" sldId="265"/>
        </pc:sldMkLst>
        <pc:spChg chg="add mod">
          <ac:chgData name="Trần Thị Bích" userId="9d8effc8-766d-4e1d-b902-18f00c0dc3e8" providerId="ADAL" clId="{43DCB94F-9CDE-44CF-BAA2-89DAFD1F3D41}" dt="2025-12-11T06:10:14.254" v="122"/>
          <ac:spMkLst>
            <pc:docMk/>
            <pc:sldMk cId="3030880485" sldId="265"/>
            <ac:spMk id="2" creationId="{2F6CE8B6-4028-2AC0-3775-CACB844DCE15}"/>
          </ac:spMkLst>
        </pc:spChg>
        <pc:spChg chg="add mod">
          <ac:chgData name="Trần Thị Bích" userId="9d8effc8-766d-4e1d-b902-18f00c0dc3e8" providerId="ADAL" clId="{43DCB94F-9CDE-44CF-BAA2-89DAFD1F3D41}" dt="2025-12-11T06:10:42.570" v="124"/>
          <ac:spMkLst>
            <pc:docMk/>
            <pc:sldMk cId="3030880485" sldId="265"/>
            <ac:spMk id="3" creationId="{0C6CED19-9BDA-92ED-8E1C-9C0B35E73B3C}"/>
          </ac:spMkLst>
        </pc:spChg>
        <pc:spChg chg="add mod">
          <ac:chgData name="Trần Thị Bích" userId="9d8effc8-766d-4e1d-b902-18f00c0dc3e8" providerId="ADAL" clId="{43DCB94F-9CDE-44CF-BAA2-89DAFD1F3D41}" dt="2025-12-11T06:10:52.066" v="139" actId="20577"/>
          <ac:spMkLst>
            <pc:docMk/>
            <pc:sldMk cId="3030880485" sldId="265"/>
            <ac:spMk id="4" creationId="{B42372DA-D542-B86B-1397-803221367C47}"/>
          </ac:spMkLst>
        </pc:spChg>
        <pc:spChg chg="mod">
          <ac:chgData name="Trần Thị Bích" userId="9d8effc8-766d-4e1d-b902-18f00c0dc3e8" providerId="ADAL" clId="{43DCB94F-9CDE-44CF-BAA2-89DAFD1F3D41}" dt="2025-12-11T06:10:42.570" v="124"/>
          <ac:spMkLst>
            <pc:docMk/>
            <pc:sldMk cId="3030880485" sldId="265"/>
            <ac:spMk id="6" creationId="{BC6F9CD9-7D1A-BB2B-455A-3E947393D16E}"/>
          </ac:spMkLst>
        </pc:spChg>
        <pc:spChg chg="mod">
          <ac:chgData name="Trần Thị Bích" userId="9d8effc8-766d-4e1d-b902-18f00c0dc3e8" providerId="ADAL" clId="{43DCB94F-9CDE-44CF-BAA2-89DAFD1F3D41}" dt="2025-12-11T06:12:20.651" v="222" actId="20577"/>
          <ac:spMkLst>
            <pc:docMk/>
            <pc:sldMk cId="3030880485" sldId="265"/>
            <ac:spMk id="7" creationId="{9DDA9175-F154-2BD7-6428-F4685C080B9D}"/>
          </ac:spMkLst>
        </pc:spChg>
        <pc:spChg chg="mod">
          <ac:chgData name="Trần Thị Bích" userId="9d8effc8-766d-4e1d-b902-18f00c0dc3e8" providerId="ADAL" clId="{43DCB94F-9CDE-44CF-BAA2-89DAFD1F3D41}" dt="2025-12-11T06:10:42.570" v="124"/>
          <ac:spMkLst>
            <pc:docMk/>
            <pc:sldMk cId="3030880485" sldId="265"/>
            <ac:spMk id="9" creationId="{ABBB21F6-D526-BA66-2D1F-AC4BDD03E9DA}"/>
          </ac:spMkLst>
        </pc:spChg>
        <pc:spChg chg="mod">
          <ac:chgData name="Trần Thị Bích" userId="9d8effc8-766d-4e1d-b902-18f00c0dc3e8" providerId="ADAL" clId="{43DCB94F-9CDE-44CF-BAA2-89DAFD1F3D41}" dt="2025-12-11T06:10:57.676" v="141" actId="20577"/>
          <ac:spMkLst>
            <pc:docMk/>
            <pc:sldMk cId="3030880485" sldId="265"/>
            <ac:spMk id="10" creationId="{75A8372C-C863-29BD-3B76-3CED068B04E7}"/>
          </ac:spMkLst>
        </pc:spChg>
        <pc:spChg chg="mod">
          <ac:chgData name="Trần Thị Bích" userId="9d8effc8-766d-4e1d-b902-18f00c0dc3e8" providerId="ADAL" clId="{43DCB94F-9CDE-44CF-BAA2-89DAFD1F3D41}" dt="2025-12-11T06:10:42.570" v="124"/>
          <ac:spMkLst>
            <pc:docMk/>
            <pc:sldMk cId="3030880485" sldId="265"/>
            <ac:spMk id="12" creationId="{DA9612F2-34BD-9DF0-CF70-4D9E6664B88A}"/>
          </ac:spMkLst>
        </pc:spChg>
        <pc:spChg chg="mod">
          <ac:chgData name="Trần Thị Bích" userId="9d8effc8-766d-4e1d-b902-18f00c0dc3e8" providerId="ADAL" clId="{43DCB94F-9CDE-44CF-BAA2-89DAFD1F3D41}" dt="2025-12-11T06:12:00.245" v="218" actId="404"/>
          <ac:spMkLst>
            <pc:docMk/>
            <pc:sldMk cId="3030880485" sldId="265"/>
            <ac:spMk id="13" creationId="{13EEFB38-E064-203F-A855-0568BAD9AC7A}"/>
          </ac:spMkLst>
        </pc:spChg>
        <pc:grpChg chg="add mod">
          <ac:chgData name="Trần Thị Bích" userId="9d8effc8-766d-4e1d-b902-18f00c0dc3e8" providerId="ADAL" clId="{43DCB94F-9CDE-44CF-BAA2-89DAFD1F3D41}" dt="2025-12-11T06:10:42.570" v="124"/>
          <ac:grpSpMkLst>
            <pc:docMk/>
            <pc:sldMk cId="3030880485" sldId="265"/>
            <ac:grpSpMk id="5" creationId="{39FDAB5F-E301-5141-DDBB-A5598454AF32}"/>
          </ac:grpSpMkLst>
        </pc:grpChg>
        <pc:grpChg chg="add mod">
          <ac:chgData name="Trần Thị Bích" userId="9d8effc8-766d-4e1d-b902-18f00c0dc3e8" providerId="ADAL" clId="{43DCB94F-9CDE-44CF-BAA2-89DAFD1F3D41}" dt="2025-12-11T06:11:40.527" v="170" actId="14100"/>
          <ac:grpSpMkLst>
            <pc:docMk/>
            <pc:sldMk cId="3030880485" sldId="265"/>
            <ac:grpSpMk id="11" creationId="{B0A86800-97E9-D340-09A4-28C409AEA249}"/>
          </ac:grpSpMkLst>
        </pc:grpChg>
        <pc:picChg chg="add mod">
          <ac:chgData name="Trần Thị Bích" userId="9d8effc8-766d-4e1d-b902-18f00c0dc3e8" providerId="ADAL" clId="{43DCB94F-9CDE-44CF-BAA2-89DAFD1F3D41}" dt="2025-12-11T06:12:10.107" v="220" actId="1076"/>
          <ac:picMkLst>
            <pc:docMk/>
            <pc:sldMk cId="3030880485" sldId="265"/>
            <ac:picMk id="14" creationId="{CFDF5220-FFFC-1DB8-E2EE-31F6A7BD7121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1T06:12:34.913" v="226" actId="1076"/>
        <pc:sldMkLst>
          <pc:docMk/>
          <pc:sldMk cId="3616061540" sldId="266"/>
        </pc:sldMkLst>
        <pc:spChg chg="add mod">
          <ac:chgData name="Trần Thị Bích" userId="9d8effc8-766d-4e1d-b902-18f00c0dc3e8" providerId="ADAL" clId="{43DCB94F-9CDE-44CF-BAA2-89DAFD1F3D41}" dt="2025-12-11T06:12:28.949" v="224"/>
          <ac:spMkLst>
            <pc:docMk/>
            <pc:sldMk cId="3616061540" sldId="266"/>
            <ac:spMk id="2" creationId="{45509031-6496-1D92-9005-DA82EFF61917}"/>
          </ac:spMkLst>
        </pc:spChg>
        <pc:picChg chg="add mod">
          <ac:chgData name="Trần Thị Bích" userId="9d8effc8-766d-4e1d-b902-18f00c0dc3e8" providerId="ADAL" clId="{43DCB94F-9CDE-44CF-BAA2-89DAFD1F3D41}" dt="2025-12-11T06:12:34.913" v="226" actId="1076"/>
          <ac:picMkLst>
            <pc:docMk/>
            <pc:sldMk cId="3616061540" sldId="266"/>
            <ac:picMk id="3" creationId="{A7F1E28C-8D92-7A2A-DB62-03369E64D5F6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1T06:13:07.829" v="232" actId="14100"/>
        <pc:sldMkLst>
          <pc:docMk/>
          <pc:sldMk cId="558019623" sldId="267"/>
        </pc:sldMkLst>
        <pc:picChg chg="add mod">
          <ac:chgData name="Trần Thị Bích" userId="9d8effc8-766d-4e1d-b902-18f00c0dc3e8" providerId="ADAL" clId="{43DCB94F-9CDE-44CF-BAA2-89DAFD1F3D41}" dt="2025-12-11T06:13:07.829" v="232" actId="14100"/>
          <ac:picMkLst>
            <pc:docMk/>
            <pc:sldMk cId="558019623" sldId="267"/>
            <ac:picMk id="2" creationId="{F5DD5CC9-DF93-E6AA-CFC3-11B41CE93B6A}"/>
          </ac:picMkLst>
        </pc:picChg>
      </pc:sldChg>
      <pc:sldChg chg="new del">
        <pc:chgData name="Trần Thị Bích" userId="9d8effc8-766d-4e1d-b902-18f00c0dc3e8" providerId="ADAL" clId="{43DCB94F-9CDE-44CF-BAA2-89DAFD1F3D41}" dt="2025-12-11T06:12:51.102" v="228" actId="680"/>
        <pc:sldMkLst>
          <pc:docMk/>
          <pc:sldMk cId="1516130833" sldId="267"/>
        </pc:sldMkLst>
      </pc:sldChg>
      <pc:sldChg chg="addSp modSp new mod modAnim">
        <pc:chgData name="Trần Thị Bích" userId="9d8effc8-766d-4e1d-b902-18f00c0dc3e8" providerId="ADAL" clId="{43DCB94F-9CDE-44CF-BAA2-89DAFD1F3D41}" dt="2025-12-11T06:13:42.907" v="254" actId="20577"/>
        <pc:sldMkLst>
          <pc:docMk/>
          <pc:sldMk cId="779525845" sldId="268"/>
        </pc:sldMkLst>
        <pc:spChg chg="add 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2" creationId="{3B46B53B-AA12-1AC8-160B-970F91689EB5}"/>
          </ac:spMkLst>
        </pc:spChg>
        <pc:spChg chg="add 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3" creationId="{460EC815-F957-D363-C03C-92F41E3E1081}"/>
          </ac:spMkLst>
        </pc:spChg>
        <pc:spChg chg="add mod">
          <ac:chgData name="Trần Thị Bích" userId="9d8effc8-766d-4e1d-b902-18f00c0dc3e8" providerId="ADAL" clId="{43DCB94F-9CDE-44CF-BAA2-89DAFD1F3D41}" dt="2025-12-11T06:13:21.698" v="239" actId="20577"/>
          <ac:spMkLst>
            <pc:docMk/>
            <pc:sldMk cId="779525845" sldId="268"/>
            <ac:spMk id="4" creationId="{70538E28-AF9B-2665-116F-9883C2252F68}"/>
          </ac:spMkLst>
        </pc:spChg>
        <pc:spChg chg="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6" creationId="{D816D9FF-7CD1-55C8-6B29-240C9DE760B3}"/>
          </ac:spMkLst>
        </pc:spChg>
        <pc:spChg chg="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7" creationId="{B491790E-41B5-E436-618C-FE6DFED12E2E}"/>
          </ac:spMkLst>
        </pc:spChg>
        <pc:spChg chg="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9" creationId="{DE2CA04F-560B-EB3E-B67D-E091855ED14A}"/>
          </ac:spMkLst>
        </pc:spChg>
        <pc:spChg chg="mod">
          <ac:chgData name="Trần Thị Bích" userId="9d8effc8-766d-4e1d-b902-18f00c0dc3e8" providerId="ADAL" clId="{43DCB94F-9CDE-44CF-BAA2-89DAFD1F3D41}" dt="2025-12-11T06:13:25.341" v="242" actId="20577"/>
          <ac:spMkLst>
            <pc:docMk/>
            <pc:sldMk cId="779525845" sldId="268"/>
            <ac:spMk id="10" creationId="{3A29BE5F-FB38-1D0D-C770-7502A093B8A8}"/>
          </ac:spMkLst>
        </pc:spChg>
        <pc:spChg chg="mod">
          <ac:chgData name="Trần Thị Bích" userId="9d8effc8-766d-4e1d-b902-18f00c0dc3e8" providerId="ADAL" clId="{43DCB94F-9CDE-44CF-BAA2-89DAFD1F3D41}" dt="2025-12-11T06:13:17.422" v="234"/>
          <ac:spMkLst>
            <pc:docMk/>
            <pc:sldMk cId="779525845" sldId="268"/>
            <ac:spMk id="12" creationId="{B72EA7C9-86EB-EC95-E8F0-85B5EE187803}"/>
          </ac:spMkLst>
        </pc:spChg>
        <pc:spChg chg="mod">
          <ac:chgData name="Trần Thị Bích" userId="9d8effc8-766d-4e1d-b902-18f00c0dc3e8" providerId="ADAL" clId="{43DCB94F-9CDE-44CF-BAA2-89DAFD1F3D41}" dt="2025-12-11T06:13:42.907" v="254" actId="20577"/>
          <ac:spMkLst>
            <pc:docMk/>
            <pc:sldMk cId="779525845" sldId="268"/>
            <ac:spMk id="13" creationId="{CE896504-BAF4-3AD4-6051-7EA22019FA49}"/>
          </ac:spMkLst>
        </pc:spChg>
        <pc:grpChg chg="add mod">
          <ac:chgData name="Trần Thị Bích" userId="9d8effc8-766d-4e1d-b902-18f00c0dc3e8" providerId="ADAL" clId="{43DCB94F-9CDE-44CF-BAA2-89DAFD1F3D41}" dt="2025-12-11T06:13:17.422" v="234"/>
          <ac:grpSpMkLst>
            <pc:docMk/>
            <pc:sldMk cId="779525845" sldId="268"/>
            <ac:grpSpMk id="5" creationId="{DEB42D02-96BE-70A2-34FF-D4BF7B60247A}"/>
          </ac:grpSpMkLst>
        </pc:grpChg>
        <pc:grpChg chg="mod">
          <ac:chgData name="Trần Thị Bích" userId="9d8effc8-766d-4e1d-b902-18f00c0dc3e8" providerId="ADAL" clId="{43DCB94F-9CDE-44CF-BAA2-89DAFD1F3D41}" dt="2025-12-11T06:13:42.066" v="253" actId="14100"/>
          <ac:grpSpMkLst>
            <pc:docMk/>
            <pc:sldMk cId="779525845" sldId="268"/>
            <ac:grpSpMk id="11" creationId="{FC8EEA31-47EA-4C0E-3A55-CF94EF5A6CBE}"/>
          </ac:grpSpMkLst>
        </pc:grpChg>
      </pc:sldChg>
      <pc:sldChg chg="addSp modSp new mod ord modAnim">
        <pc:chgData name="Trần Thị Bích" userId="9d8effc8-766d-4e1d-b902-18f00c0dc3e8" providerId="ADAL" clId="{43DCB94F-9CDE-44CF-BAA2-89DAFD1F3D41}" dt="2025-12-11T06:15:59.531" v="300" actId="1076"/>
        <pc:sldMkLst>
          <pc:docMk/>
          <pc:sldMk cId="2498141229" sldId="269"/>
        </pc:sldMkLst>
        <pc:spChg chg="add mod">
          <ac:chgData name="Trần Thị Bích" userId="9d8effc8-766d-4e1d-b902-18f00c0dc3e8" providerId="ADAL" clId="{43DCB94F-9CDE-44CF-BAA2-89DAFD1F3D41}" dt="2025-12-11T06:14:09.103" v="258"/>
          <ac:spMkLst>
            <pc:docMk/>
            <pc:sldMk cId="2498141229" sldId="269"/>
            <ac:spMk id="2" creationId="{B8BA69FE-3866-CE52-9622-0B9D479FB196}"/>
          </ac:spMkLst>
        </pc:spChg>
        <pc:spChg chg="add mod">
          <ac:chgData name="Trần Thị Bích" userId="9d8effc8-766d-4e1d-b902-18f00c0dc3e8" providerId="ADAL" clId="{43DCB94F-9CDE-44CF-BAA2-89DAFD1F3D41}" dt="2025-12-11T06:14:09.103" v="258"/>
          <ac:spMkLst>
            <pc:docMk/>
            <pc:sldMk cId="2498141229" sldId="269"/>
            <ac:spMk id="3" creationId="{62864252-702E-56E8-A6BC-2C5D1BC2DF4A}"/>
          </ac:spMkLst>
        </pc:spChg>
        <pc:spChg chg="add mod">
          <ac:chgData name="Trần Thị Bích" userId="9d8effc8-766d-4e1d-b902-18f00c0dc3e8" providerId="ADAL" clId="{43DCB94F-9CDE-44CF-BAA2-89DAFD1F3D41}" dt="2025-12-11T06:14:18.368" v="269" actId="20577"/>
          <ac:spMkLst>
            <pc:docMk/>
            <pc:sldMk cId="2498141229" sldId="269"/>
            <ac:spMk id="4" creationId="{A3FE1884-0D74-4A13-6AF4-DD5CED520FEE}"/>
          </ac:spMkLst>
        </pc:spChg>
        <pc:spChg chg="mod">
          <ac:chgData name="Trần Thị Bích" userId="9d8effc8-766d-4e1d-b902-18f00c0dc3e8" providerId="ADAL" clId="{43DCB94F-9CDE-44CF-BAA2-89DAFD1F3D41}" dt="2025-12-11T06:14:09.103" v="258"/>
          <ac:spMkLst>
            <pc:docMk/>
            <pc:sldMk cId="2498141229" sldId="269"/>
            <ac:spMk id="6" creationId="{79478291-3815-0346-53E4-DD07E71753CB}"/>
          </ac:spMkLst>
        </pc:spChg>
        <pc:spChg chg="mod">
          <ac:chgData name="Trần Thị Bích" userId="9d8effc8-766d-4e1d-b902-18f00c0dc3e8" providerId="ADAL" clId="{43DCB94F-9CDE-44CF-BAA2-89DAFD1F3D41}" dt="2025-12-11T06:14:36.944" v="280" actId="20577"/>
          <ac:spMkLst>
            <pc:docMk/>
            <pc:sldMk cId="2498141229" sldId="269"/>
            <ac:spMk id="7" creationId="{33850C40-42CE-FE11-8DBC-81765F0D21BB}"/>
          </ac:spMkLst>
        </pc:spChg>
        <pc:spChg chg="mod">
          <ac:chgData name="Trần Thị Bích" userId="9d8effc8-766d-4e1d-b902-18f00c0dc3e8" providerId="ADAL" clId="{43DCB94F-9CDE-44CF-BAA2-89DAFD1F3D41}" dt="2025-12-11T06:14:09.103" v="258"/>
          <ac:spMkLst>
            <pc:docMk/>
            <pc:sldMk cId="2498141229" sldId="269"/>
            <ac:spMk id="9" creationId="{5EDDC200-0654-7775-E59C-81768F002D6D}"/>
          </ac:spMkLst>
        </pc:spChg>
        <pc:spChg chg="mod">
          <ac:chgData name="Trần Thị Bích" userId="9d8effc8-766d-4e1d-b902-18f00c0dc3e8" providerId="ADAL" clId="{43DCB94F-9CDE-44CF-BAA2-89DAFD1F3D41}" dt="2025-12-11T06:14:31.595" v="275" actId="20577"/>
          <ac:spMkLst>
            <pc:docMk/>
            <pc:sldMk cId="2498141229" sldId="269"/>
            <ac:spMk id="10" creationId="{9DD0AC9D-E010-6D81-89F7-2764BDEE5697}"/>
          </ac:spMkLst>
        </pc:spChg>
        <pc:spChg chg="mod">
          <ac:chgData name="Trần Thị Bích" userId="9d8effc8-766d-4e1d-b902-18f00c0dc3e8" providerId="ADAL" clId="{43DCB94F-9CDE-44CF-BAA2-89DAFD1F3D41}" dt="2025-12-11T06:14:09.103" v="258"/>
          <ac:spMkLst>
            <pc:docMk/>
            <pc:sldMk cId="2498141229" sldId="269"/>
            <ac:spMk id="12" creationId="{3A105CFA-03C6-C1CB-CD79-A2FF72D7E546}"/>
          </ac:spMkLst>
        </pc:spChg>
        <pc:spChg chg="mod">
          <ac:chgData name="Trần Thị Bích" userId="9d8effc8-766d-4e1d-b902-18f00c0dc3e8" providerId="ADAL" clId="{43DCB94F-9CDE-44CF-BAA2-89DAFD1F3D41}" dt="2025-12-11T06:15:47.784" v="297" actId="20577"/>
          <ac:spMkLst>
            <pc:docMk/>
            <pc:sldMk cId="2498141229" sldId="269"/>
            <ac:spMk id="13" creationId="{249EBA3F-120D-6089-12B5-B716FCA8D430}"/>
          </ac:spMkLst>
        </pc:spChg>
        <pc:grpChg chg="add mod">
          <ac:chgData name="Trần Thị Bích" userId="9d8effc8-766d-4e1d-b902-18f00c0dc3e8" providerId="ADAL" clId="{43DCB94F-9CDE-44CF-BAA2-89DAFD1F3D41}" dt="2025-12-11T06:14:09.103" v="258"/>
          <ac:grpSpMkLst>
            <pc:docMk/>
            <pc:sldMk cId="2498141229" sldId="269"/>
            <ac:grpSpMk id="8" creationId="{832EE86A-66F4-BFDD-8497-53A7DA480A6D}"/>
          </ac:grpSpMkLst>
        </pc:grpChg>
        <pc:grpChg chg="mod">
          <ac:chgData name="Trần Thị Bích" userId="9d8effc8-766d-4e1d-b902-18f00c0dc3e8" providerId="ADAL" clId="{43DCB94F-9CDE-44CF-BAA2-89DAFD1F3D41}" dt="2025-12-11T06:15:52.343" v="298" actId="14100"/>
          <ac:grpSpMkLst>
            <pc:docMk/>
            <pc:sldMk cId="2498141229" sldId="269"/>
            <ac:grpSpMk id="11" creationId="{83117C16-C436-8867-C210-14AEFB0BE3A3}"/>
          </ac:grpSpMkLst>
        </pc:grpChg>
        <pc:picChg chg="add mod">
          <ac:chgData name="Trần Thị Bích" userId="9d8effc8-766d-4e1d-b902-18f00c0dc3e8" providerId="ADAL" clId="{43DCB94F-9CDE-44CF-BAA2-89DAFD1F3D41}" dt="2025-12-11T06:15:59.531" v="300" actId="1076"/>
          <ac:picMkLst>
            <pc:docMk/>
            <pc:sldMk cId="2498141229" sldId="269"/>
            <ac:picMk id="14" creationId="{460F6288-D866-1653-41BE-DCB3F36ED173}"/>
          </ac:picMkLst>
        </pc:picChg>
      </pc:sldChg>
      <pc:sldChg chg="addSp delSp modSp new mod delAnim modAnim">
        <pc:chgData name="Trần Thị Bích" userId="9d8effc8-766d-4e1d-b902-18f00c0dc3e8" providerId="ADAL" clId="{43DCB94F-9CDE-44CF-BAA2-89DAFD1F3D41}" dt="2025-12-11T06:18:02.966" v="409"/>
        <pc:sldMkLst>
          <pc:docMk/>
          <pc:sldMk cId="3086759803" sldId="270"/>
        </pc:sldMkLst>
        <pc:spChg chg="add del mod">
          <ac:chgData name="Trần Thị Bích" userId="9d8effc8-766d-4e1d-b902-18f00c0dc3e8" providerId="ADAL" clId="{43DCB94F-9CDE-44CF-BAA2-89DAFD1F3D41}" dt="2025-12-11T06:17:50.753" v="406" actId="478"/>
          <ac:spMkLst>
            <pc:docMk/>
            <pc:sldMk cId="3086759803" sldId="270"/>
            <ac:spMk id="2" creationId="{FC6F4603-15DE-5B0F-7C31-A2F6A4CA22C0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4" creationId="{803772A7-BFF9-2294-3534-3A49DA0ACE62}"/>
          </ac:spMkLst>
        </pc:spChg>
        <pc:spChg chg="mod">
          <ac:chgData name="Trần Thị Bích" userId="9d8effc8-766d-4e1d-b902-18f00c0dc3e8" providerId="ADAL" clId="{43DCB94F-9CDE-44CF-BAA2-89DAFD1F3D41}" dt="2025-12-11T06:16:20.468" v="308" actId="20577"/>
          <ac:spMkLst>
            <pc:docMk/>
            <pc:sldMk cId="3086759803" sldId="270"/>
            <ac:spMk id="6" creationId="{AAC24A97-629E-36A8-6084-8312152EA23C}"/>
          </ac:spMkLst>
        </pc:spChg>
        <pc:spChg chg="add mod">
          <ac:chgData name="Trần Thị Bích" userId="9d8effc8-766d-4e1d-b902-18f00c0dc3e8" providerId="ADAL" clId="{43DCB94F-9CDE-44CF-BAA2-89DAFD1F3D41}" dt="2025-12-11T06:16:24.677" v="312" actId="20577"/>
          <ac:spMkLst>
            <pc:docMk/>
            <pc:sldMk cId="3086759803" sldId="270"/>
            <ac:spMk id="7" creationId="{F6E82218-B7D7-09BB-932C-81671F0A56FE}"/>
          </ac:spMkLst>
        </pc:spChg>
        <pc:spChg chg="mod">
          <ac:chgData name="Trần Thị Bích" userId="9d8effc8-766d-4e1d-b902-18f00c0dc3e8" providerId="ADAL" clId="{43DCB94F-9CDE-44CF-BAA2-89DAFD1F3D41}" dt="2025-12-11T06:16:28.302" v="314" actId="20577"/>
          <ac:spMkLst>
            <pc:docMk/>
            <pc:sldMk cId="3086759803" sldId="270"/>
            <ac:spMk id="8" creationId="{C68AB7C4-8869-ABB8-3D96-D4E03C6FCBA9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9" creationId="{8494BB9A-C7A9-0D18-4768-5B286E748815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10" creationId="{12ED6368-AAA3-E74D-272A-0495FA2FE7A9}"/>
          </ac:spMkLst>
        </pc:spChg>
        <pc:spChg chg="mod">
          <ac:chgData name="Trần Thị Bích" userId="9d8effc8-766d-4e1d-b902-18f00c0dc3e8" providerId="ADAL" clId="{43DCB94F-9CDE-44CF-BAA2-89DAFD1F3D41}" dt="2025-12-11T06:17:14.678" v="354" actId="20577"/>
          <ac:spMkLst>
            <pc:docMk/>
            <pc:sldMk cId="3086759803" sldId="270"/>
            <ac:spMk id="12" creationId="{5094B983-CDB5-9849-8627-612422C79ECD}"/>
          </ac:spMkLst>
        </pc:spChg>
        <pc:spChg chg="add mod">
          <ac:chgData name="Trần Thị Bích" userId="9d8effc8-766d-4e1d-b902-18f00c0dc3e8" providerId="ADAL" clId="{43DCB94F-9CDE-44CF-BAA2-89DAFD1F3D41}" dt="2025-12-11T06:17:20.449" v="361" actId="20577"/>
          <ac:spMkLst>
            <pc:docMk/>
            <pc:sldMk cId="3086759803" sldId="270"/>
            <ac:spMk id="13" creationId="{9EB35B26-3310-FE1F-4C7A-3A947A8D8E1F}"/>
          </ac:spMkLst>
        </pc:spChg>
        <pc:spChg chg="add mod">
          <ac:chgData name="Trần Thị Bích" userId="9d8effc8-766d-4e1d-b902-18f00c0dc3e8" providerId="ADAL" clId="{43DCB94F-9CDE-44CF-BAA2-89DAFD1F3D41}" dt="2025-12-11T06:17:26.860" v="365" actId="20577"/>
          <ac:spMkLst>
            <pc:docMk/>
            <pc:sldMk cId="3086759803" sldId="270"/>
            <ac:spMk id="14" creationId="{07B97FCA-AA29-A5C1-6A1E-959B0BD0D9ED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15" creationId="{D2CFB8C3-E358-2E88-D2EC-5DB68DA5D4A3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16" creationId="{57A96B15-9936-8F2F-92F4-7E241F59D9FB}"/>
          </ac:spMkLst>
        </pc:spChg>
        <pc:spChg chg="add mod">
          <ac:chgData name="Trần Thị Bích" userId="9d8effc8-766d-4e1d-b902-18f00c0dc3e8" providerId="ADAL" clId="{43DCB94F-9CDE-44CF-BAA2-89DAFD1F3D41}" dt="2025-12-11T06:16:13.860" v="302"/>
          <ac:spMkLst>
            <pc:docMk/>
            <pc:sldMk cId="3086759803" sldId="270"/>
            <ac:spMk id="17" creationId="{D61379E1-17FF-A928-C43E-DCD5D4AFDEAC}"/>
          </ac:spMkLst>
        </pc:spChg>
        <pc:spChg chg="mod">
          <ac:chgData name="Trần Thị Bích" userId="9d8effc8-766d-4e1d-b902-18f00c0dc3e8" providerId="ADAL" clId="{43DCB94F-9CDE-44CF-BAA2-89DAFD1F3D41}" dt="2025-12-11T06:16:36.453" v="329" actId="20577"/>
          <ac:spMkLst>
            <pc:docMk/>
            <pc:sldMk cId="3086759803" sldId="270"/>
            <ac:spMk id="18" creationId="{0605DBDD-CBE5-4260-713C-A2EF2F984D66}"/>
          </ac:spMkLst>
        </pc:spChg>
        <pc:spChg chg="mod">
          <ac:chgData name="Trần Thị Bích" userId="9d8effc8-766d-4e1d-b902-18f00c0dc3e8" providerId="ADAL" clId="{43DCB94F-9CDE-44CF-BAA2-89DAFD1F3D41}" dt="2025-12-11T06:16:56.132" v="338" actId="20577"/>
          <ac:spMkLst>
            <pc:docMk/>
            <pc:sldMk cId="3086759803" sldId="270"/>
            <ac:spMk id="19" creationId="{F2CB3C85-368C-F05B-4694-CDCA9BF47974}"/>
          </ac:spMkLst>
        </pc:spChg>
        <pc:spChg chg="mod">
          <ac:chgData name="Trần Thị Bích" userId="9d8effc8-766d-4e1d-b902-18f00c0dc3e8" providerId="ADAL" clId="{43DCB94F-9CDE-44CF-BAA2-89DAFD1F3D41}" dt="2025-12-11T06:17:05.449" v="345" actId="20577"/>
          <ac:spMkLst>
            <pc:docMk/>
            <pc:sldMk cId="3086759803" sldId="270"/>
            <ac:spMk id="20" creationId="{0EC5F9CA-7146-70FB-CE9A-4B77952AF319}"/>
          </ac:spMkLst>
        </pc:spChg>
        <pc:spChg chg="mod">
          <ac:chgData name="Trần Thị Bích" userId="9d8effc8-766d-4e1d-b902-18f00c0dc3e8" providerId="ADAL" clId="{43DCB94F-9CDE-44CF-BAA2-89DAFD1F3D41}" dt="2025-12-11T06:17:35.431" v="392" actId="20577"/>
          <ac:spMkLst>
            <pc:docMk/>
            <pc:sldMk cId="3086759803" sldId="270"/>
            <ac:spMk id="24" creationId="{66F4703B-DD0B-3E27-362E-858C25F89C21}"/>
          </ac:spMkLst>
        </pc:spChg>
        <pc:spChg chg="mod">
          <ac:chgData name="Trần Thị Bích" userId="9d8effc8-766d-4e1d-b902-18f00c0dc3e8" providerId="ADAL" clId="{43DCB94F-9CDE-44CF-BAA2-89DAFD1F3D41}" dt="2025-12-11T06:17:39.100" v="394" actId="20577"/>
          <ac:spMkLst>
            <pc:docMk/>
            <pc:sldMk cId="3086759803" sldId="270"/>
            <ac:spMk id="25" creationId="{4211CD91-927B-5777-0174-D6DCD222675E}"/>
          </ac:spMkLst>
        </pc:spChg>
        <pc:spChg chg="mod">
          <ac:chgData name="Trần Thị Bích" userId="9d8effc8-766d-4e1d-b902-18f00c0dc3e8" providerId="ADAL" clId="{43DCB94F-9CDE-44CF-BAA2-89DAFD1F3D41}" dt="2025-12-11T06:17:45.718" v="405" actId="20577"/>
          <ac:spMkLst>
            <pc:docMk/>
            <pc:sldMk cId="3086759803" sldId="270"/>
            <ac:spMk id="26" creationId="{71E3D9C3-74A6-F723-F49F-5DBF0D2CA361}"/>
          </ac:spMkLst>
        </pc:spChg>
        <pc:spChg chg="add mod">
          <ac:chgData name="Trần Thị Bích" userId="9d8effc8-766d-4e1d-b902-18f00c0dc3e8" providerId="ADAL" clId="{43DCB94F-9CDE-44CF-BAA2-89DAFD1F3D41}" dt="2025-12-11T06:17:58.973" v="408" actId="1076"/>
          <ac:spMkLst>
            <pc:docMk/>
            <pc:sldMk cId="3086759803" sldId="270"/>
            <ac:spMk id="27" creationId="{CF1202FB-E001-2279-B1B3-17046AC78879}"/>
          </ac:spMkLst>
        </pc:spChg>
      </pc:sldChg>
      <pc:sldChg chg="addSp delSp modSp add mod ord delAnim modAnim">
        <pc:chgData name="Trần Thị Bích" userId="9d8effc8-766d-4e1d-b902-18f00c0dc3e8" providerId="ADAL" clId="{43DCB94F-9CDE-44CF-BAA2-89DAFD1F3D41}" dt="2025-12-11T06:18:44.094" v="416" actId="1076"/>
        <pc:sldMkLst>
          <pc:docMk/>
          <pc:sldMk cId="2386440534" sldId="271"/>
        </pc:sldMkLst>
        <pc:picChg chg="add mod">
          <ac:chgData name="Trần Thị Bích" userId="9d8effc8-766d-4e1d-b902-18f00c0dc3e8" providerId="ADAL" clId="{43DCB94F-9CDE-44CF-BAA2-89DAFD1F3D41}" dt="2025-12-11T06:18:44.094" v="416" actId="1076"/>
          <ac:picMkLst>
            <pc:docMk/>
            <pc:sldMk cId="2386440534" sldId="271"/>
            <ac:picMk id="4" creationId="{DAF68416-EF0F-6AD8-8629-85A5D6461C4C}"/>
          </ac:picMkLst>
        </pc:picChg>
        <pc:picChg chg="del">
          <ac:chgData name="Trần Thị Bích" userId="9d8effc8-766d-4e1d-b902-18f00c0dc3e8" providerId="ADAL" clId="{43DCB94F-9CDE-44CF-BAA2-89DAFD1F3D41}" dt="2025-12-11T06:18:40.353" v="413" actId="478"/>
          <ac:picMkLst>
            <pc:docMk/>
            <pc:sldMk cId="2386440534" sldId="271"/>
            <ac:picMk id="5" creationId="{AB5CD67B-74FE-E678-98A0-C8569F89A2E1}"/>
          </ac:picMkLst>
        </pc:picChg>
      </pc:sldChg>
      <pc:sldChg chg="addSp delSp modSp new mod modAnim">
        <pc:chgData name="Trần Thị Bích" userId="9d8effc8-766d-4e1d-b902-18f00c0dc3e8" providerId="ADAL" clId="{43DCB94F-9CDE-44CF-BAA2-89DAFD1F3D41}" dt="2025-12-11T06:20:20.798" v="511"/>
        <pc:sldMkLst>
          <pc:docMk/>
          <pc:sldMk cId="2794289139" sldId="272"/>
        </pc:sldMkLst>
        <pc:spChg chg="add mod">
          <ac:chgData name="Trần Thị Bích" userId="9d8effc8-766d-4e1d-b902-18f00c0dc3e8" providerId="ADAL" clId="{43DCB94F-9CDE-44CF-BAA2-89DAFD1F3D41}" dt="2025-12-11T06:19:41.695" v="498" actId="1076"/>
          <ac:spMkLst>
            <pc:docMk/>
            <pc:sldMk cId="2794289139" sldId="272"/>
            <ac:spMk id="2" creationId="{2BD1168F-D83E-06D5-DC0C-6A84B6BFE643}"/>
          </ac:spMkLst>
        </pc:spChg>
        <pc:picChg chg="add del mod modCrop">
          <ac:chgData name="Trần Thị Bích" userId="9d8effc8-766d-4e1d-b902-18f00c0dc3e8" providerId="ADAL" clId="{43DCB94F-9CDE-44CF-BAA2-89DAFD1F3D41}" dt="2025-12-11T06:20:08.287" v="504" actId="21"/>
          <ac:picMkLst>
            <pc:docMk/>
            <pc:sldMk cId="2794289139" sldId="272"/>
            <ac:picMk id="4" creationId="{93343806-8842-44CE-5037-7998BF9D8B13}"/>
          </ac:picMkLst>
        </pc:picChg>
        <pc:picChg chg="add mod">
          <ac:chgData name="Trần Thị Bích" userId="9d8effc8-766d-4e1d-b902-18f00c0dc3e8" providerId="ADAL" clId="{43DCB94F-9CDE-44CF-BAA2-89DAFD1F3D41}" dt="2025-12-11T06:20:18.374" v="510" actId="1076"/>
          <ac:picMkLst>
            <pc:docMk/>
            <pc:sldMk cId="2794289139" sldId="272"/>
            <ac:picMk id="5" creationId="{7560F206-D1DC-95E3-65DD-12404D2622FD}"/>
          </ac:picMkLst>
        </pc:picChg>
      </pc:sldChg>
      <pc:sldChg chg="addSp delSp modSp new mod delAnim modAnim">
        <pc:chgData name="Trần Thị Bích" userId="9d8effc8-766d-4e1d-b902-18f00c0dc3e8" providerId="ADAL" clId="{43DCB94F-9CDE-44CF-BAA2-89DAFD1F3D41}" dt="2025-12-12T09:21:21.361" v="916"/>
        <pc:sldMkLst>
          <pc:docMk/>
          <pc:sldMk cId="906105770" sldId="273"/>
        </pc:sldMkLst>
        <pc:spChg chg="add mod">
          <ac:chgData name="Trần Thị Bích" userId="9d8effc8-766d-4e1d-b902-18f00c0dc3e8" providerId="ADAL" clId="{43DCB94F-9CDE-44CF-BAA2-89DAFD1F3D41}" dt="2025-12-12T09:06:02.238" v="552" actId="164"/>
          <ac:spMkLst>
            <pc:docMk/>
            <pc:sldMk cId="906105770" sldId="273"/>
            <ac:spMk id="4" creationId="{158E137D-A17B-4DC3-B929-D5644DCE1FC1}"/>
          </ac:spMkLst>
        </pc:spChg>
        <pc:spChg chg="add mod">
          <ac:chgData name="Trần Thị Bích" userId="9d8effc8-766d-4e1d-b902-18f00c0dc3e8" providerId="ADAL" clId="{43DCB94F-9CDE-44CF-BAA2-89DAFD1F3D41}" dt="2025-12-12T09:06:45.867" v="583" actId="1036"/>
          <ac:spMkLst>
            <pc:docMk/>
            <pc:sldMk cId="906105770" sldId="273"/>
            <ac:spMk id="5" creationId="{4BD2F203-135C-473A-FDCD-536341388076}"/>
          </ac:spMkLst>
        </pc:spChg>
        <pc:spChg chg="mod">
          <ac:chgData name="Trần Thị Bích" userId="9d8effc8-766d-4e1d-b902-18f00c0dc3e8" providerId="ADAL" clId="{43DCB94F-9CDE-44CF-BAA2-89DAFD1F3D41}" dt="2025-12-12T09:06:03.566" v="553"/>
          <ac:spMkLst>
            <pc:docMk/>
            <pc:sldMk cId="906105770" sldId="273"/>
            <ac:spMk id="8" creationId="{95456F6E-5D58-EACD-2D5E-1B0897356D56}"/>
          </ac:spMkLst>
        </pc:spChg>
        <pc:spChg chg="mod">
          <ac:chgData name="Trần Thị Bích" userId="9d8effc8-766d-4e1d-b902-18f00c0dc3e8" providerId="ADAL" clId="{43DCB94F-9CDE-44CF-BAA2-89DAFD1F3D41}" dt="2025-12-12T09:06:38.759" v="581" actId="20577"/>
          <ac:spMkLst>
            <pc:docMk/>
            <pc:sldMk cId="906105770" sldId="273"/>
            <ac:spMk id="9" creationId="{DE798631-3525-2652-726D-19CC1C1481DE}"/>
          </ac:spMkLst>
        </pc:spChg>
        <pc:spChg chg="add mod">
          <ac:chgData name="Trần Thị Bích" userId="9d8effc8-766d-4e1d-b902-18f00c0dc3e8" providerId="ADAL" clId="{43DCB94F-9CDE-44CF-BAA2-89DAFD1F3D41}" dt="2025-12-12T09:12:13.471" v="705" actId="164"/>
          <ac:spMkLst>
            <pc:docMk/>
            <pc:sldMk cId="906105770" sldId="273"/>
            <ac:spMk id="13" creationId="{34F124E3-60AF-C184-5881-317BFF982457}"/>
          </ac:spMkLst>
        </pc:spChg>
        <pc:spChg chg="add mod">
          <ac:chgData name="Trần Thị Bích" userId="9d8effc8-766d-4e1d-b902-18f00c0dc3e8" providerId="ADAL" clId="{43DCB94F-9CDE-44CF-BAA2-89DAFD1F3D41}" dt="2025-12-12T09:12:13.471" v="705" actId="164"/>
          <ac:spMkLst>
            <pc:docMk/>
            <pc:sldMk cId="906105770" sldId="273"/>
            <ac:spMk id="15" creationId="{25B56B53-5CDB-87E7-2994-A04BEADC14BC}"/>
          </ac:spMkLst>
        </pc:spChg>
        <pc:spChg chg="mod">
          <ac:chgData name="Trần Thị Bích" userId="9d8effc8-766d-4e1d-b902-18f00c0dc3e8" providerId="ADAL" clId="{43DCB94F-9CDE-44CF-BAA2-89DAFD1F3D41}" dt="2025-12-12T09:12:22.874" v="708"/>
          <ac:spMkLst>
            <pc:docMk/>
            <pc:sldMk cId="906105770" sldId="273"/>
            <ac:spMk id="19" creationId="{92DD174E-C91E-4D13-5A5B-610D283A2312}"/>
          </ac:spMkLst>
        </pc:spChg>
        <pc:spChg chg="mod">
          <ac:chgData name="Trần Thị Bích" userId="9d8effc8-766d-4e1d-b902-18f00c0dc3e8" providerId="ADAL" clId="{43DCB94F-9CDE-44CF-BAA2-89DAFD1F3D41}" dt="2025-12-12T09:12:50.628" v="736" actId="122"/>
          <ac:spMkLst>
            <pc:docMk/>
            <pc:sldMk cId="906105770" sldId="273"/>
            <ac:spMk id="20" creationId="{BB37ACC3-A8E8-BE36-A219-EAAC7B5C0FC0}"/>
          </ac:spMkLst>
        </pc:spChg>
        <pc:spChg chg="mod">
          <ac:chgData name="Trần Thị Bích" userId="9d8effc8-766d-4e1d-b902-18f00c0dc3e8" providerId="ADAL" clId="{43DCB94F-9CDE-44CF-BAA2-89DAFD1F3D41}" dt="2025-12-12T09:12:54.454" v="737"/>
          <ac:spMkLst>
            <pc:docMk/>
            <pc:sldMk cId="906105770" sldId="273"/>
            <ac:spMk id="24" creationId="{3BD5D484-772A-986C-7384-27C72FD8B6E8}"/>
          </ac:spMkLst>
        </pc:spChg>
        <pc:spChg chg="mod">
          <ac:chgData name="Trần Thị Bích" userId="9d8effc8-766d-4e1d-b902-18f00c0dc3e8" providerId="ADAL" clId="{43DCB94F-9CDE-44CF-BAA2-89DAFD1F3D41}" dt="2025-12-12T09:13:12.456" v="767" actId="1037"/>
          <ac:spMkLst>
            <pc:docMk/>
            <pc:sldMk cId="906105770" sldId="273"/>
            <ac:spMk id="25" creationId="{FDA8CAF4-5024-9702-2406-D3FE0C1F9DFD}"/>
          </ac:spMkLst>
        </pc:spChg>
        <pc:spChg chg="mod">
          <ac:chgData name="Trần Thị Bích" userId="9d8effc8-766d-4e1d-b902-18f00c0dc3e8" providerId="ADAL" clId="{43DCB94F-9CDE-44CF-BAA2-89DAFD1F3D41}" dt="2025-12-12T09:13:45.229" v="809" actId="14100"/>
          <ac:spMkLst>
            <pc:docMk/>
            <pc:sldMk cId="906105770" sldId="273"/>
            <ac:spMk id="30" creationId="{3BD5D484-772A-986C-7384-27C72FD8B6E8}"/>
          </ac:spMkLst>
        </pc:spChg>
        <pc:spChg chg="mod">
          <ac:chgData name="Trần Thị Bích" userId="9d8effc8-766d-4e1d-b902-18f00c0dc3e8" providerId="ADAL" clId="{43DCB94F-9CDE-44CF-BAA2-89DAFD1F3D41}" dt="2025-12-12T09:13:56.732" v="811" actId="948"/>
          <ac:spMkLst>
            <pc:docMk/>
            <pc:sldMk cId="906105770" sldId="273"/>
            <ac:spMk id="31" creationId="{FDA8CAF4-5024-9702-2406-D3FE0C1F9DFD}"/>
          </ac:spMkLst>
        </pc:spChg>
        <pc:spChg chg="mod">
          <ac:chgData name="Trần Thị Bích" userId="9d8effc8-766d-4e1d-b902-18f00c0dc3e8" providerId="ADAL" clId="{43DCB94F-9CDE-44CF-BAA2-89DAFD1F3D41}" dt="2025-12-12T09:14:23.318" v="837" actId="14100"/>
          <ac:spMkLst>
            <pc:docMk/>
            <pc:sldMk cId="906105770" sldId="273"/>
            <ac:spMk id="35" creationId="{3BD5D484-772A-986C-7384-27C72FD8B6E8}"/>
          </ac:spMkLst>
        </pc:spChg>
        <pc:spChg chg="mod">
          <ac:chgData name="Trần Thị Bích" userId="9d8effc8-766d-4e1d-b902-18f00c0dc3e8" providerId="ADAL" clId="{43DCB94F-9CDE-44CF-BAA2-89DAFD1F3D41}" dt="2025-12-12T09:14:20.783" v="836" actId="1076"/>
          <ac:spMkLst>
            <pc:docMk/>
            <pc:sldMk cId="906105770" sldId="273"/>
            <ac:spMk id="36" creationId="{FDA8CAF4-5024-9702-2406-D3FE0C1F9DFD}"/>
          </ac:spMkLst>
        </pc:spChg>
        <pc:grpChg chg="add mod">
          <ac:chgData name="Trần Thị Bích" userId="9d8effc8-766d-4e1d-b902-18f00c0dc3e8" providerId="ADAL" clId="{43DCB94F-9CDE-44CF-BAA2-89DAFD1F3D41}" dt="2025-12-12T09:15:47.897" v="879" actId="1036"/>
          <ac:grpSpMkLst>
            <pc:docMk/>
            <pc:sldMk cId="906105770" sldId="273"/>
            <ac:grpSpMk id="6" creationId="{93558704-EE84-E400-F8B0-C895D7C411DA}"/>
          </ac:grpSpMkLst>
        </pc:grpChg>
        <pc:grpChg chg="add mod">
          <ac:chgData name="Trần Thị Bích" userId="9d8effc8-766d-4e1d-b902-18f00c0dc3e8" providerId="ADAL" clId="{43DCB94F-9CDE-44CF-BAA2-89DAFD1F3D41}" dt="2025-12-12T09:15:47.897" v="879" actId="1036"/>
          <ac:grpSpMkLst>
            <pc:docMk/>
            <pc:sldMk cId="906105770" sldId="273"/>
            <ac:grpSpMk id="7" creationId="{3C8BBA5B-979B-42E2-1B15-A8FF0C3940FF}"/>
          </ac:grpSpMkLst>
        </pc:grpChg>
        <pc:grpChg chg="add del mod">
          <ac:chgData name="Trần Thị Bích" userId="9d8effc8-766d-4e1d-b902-18f00c0dc3e8" providerId="ADAL" clId="{43DCB94F-9CDE-44CF-BAA2-89DAFD1F3D41}" dt="2025-12-12T09:12:35.615" v="710" actId="21"/>
          <ac:grpSpMkLst>
            <pc:docMk/>
            <pc:sldMk cId="906105770" sldId="273"/>
            <ac:grpSpMk id="16" creationId="{DA0572F5-1FDE-0FE7-80F1-F65FE2266D93}"/>
          </ac:grpSpMkLst>
        </pc:grpChg>
        <pc:grpChg chg="add del mod">
          <ac:chgData name="Trần Thị Bích" userId="9d8effc8-766d-4e1d-b902-18f00c0dc3e8" providerId="ADAL" clId="{43DCB94F-9CDE-44CF-BAA2-89DAFD1F3D41}" dt="2025-12-12T09:12:58.601" v="739" actId="21"/>
          <ac:grpSpMkLst>
            <pc:docMk/>
            <pc:sldMk cId="906105770" sldId="273"/>
            <ac:grpSpMk id="17" creationId="{1A47AB51-C347-6466-D1F0-954E6EB69D2C}"/>
          </ac:grpSpMkLst>
        </pc:grpChg>
        <pc:grpChg chg="add del mod">
          <ac:chgData name="Trần Thị Bích" userId="9d8effc8-766d-4e1d-b902-18f00c0dc3e8" providerId="ADAL" clId="{43DCB94F-9CDE-44CF-BAA2-89DAFD1F3D41}" dt="2025-12-12T09:13:18.037" v="769" actId="21"/>
          <ac:grpSpMkLst>
            <pc:docMk/>
            <pc:sldMk cId="906105770" sldId="273"/>
            <ac:grpSpMk id="22" creationId="{99618523-CA07-1028-34B5-C041BCDDB64B}"/>
          </ac:grpSpMkLst>
        </pc:grpChg>
        <pc:grpChg chg="add del mod">
          <ac:chgData name="Trần Thị Bích" userId="9d8effc8-766d-4e1d-b902-18f00c0dc3e8" providerId="ADAL" clId="{43DCB94F-9CDE-44CF-BAA2-89DAFD1F3D41}" dt="2025-12-12T09:14:04.107" v="812" actId="21"/>
          <ac:grpSpMkLst>
            <pc:docMk/>
            <pc:sldMk cId="906105770" sldId="273"/>
            <ac:grpSpMk id="28" creationId="{99618523-CA07-1028-34B5-C041BCDDB64B}"/>
          </ac:grpSpMkLst>
        </pc:grpChg>
        <pc:grpChg chg="add del mod">
          <ac:chgData name="Trần Thị Bích" userId="9d8effc8-766d-4e1d-b902-18f00c0dc3e8" providerId="ADAL" clId="{43DCB94F-9CDE-44CF-BAA2-89DAFD1F3D41}" dt="2025-12-12T09:14:30.093" v="838" actId="21"/>
          <ac:grpSpMkLst>
            <pc:docMk/>
            <pc:sldMk cId="906105770" sldId="273"/>
            <ac:grpSpMk id="33" creationId="{99618523-CA07-1028-34B5-C041BCDDB64B}"/>
          </ac:grpSpMkLst>
        </pc:grpChg>
        <pc:picChg chg="add mod">
          <ac:chgData name="Trần Thị Bích" userId="9d8effc8-766d-4e1d-b902-18f00c0dc3e8" providerId="ADAL" clId="{43DCB94F-9CDE-44CF-BAA2-89DAFD1F3D41}" dt="2025-12-12T09:15:47.897" v="879" actId="1036"/>
          <ac:picMkLst>
            <pc:docMk/>
            <pc:sldMk cId="906105770" sldId="273"/>
            <ac:picMk id="2" creationId="{B6B9FDBD-414A-B25E-A810-9220284FA6B2}"/>
          </ac:picMkLst>
        </pc:picChg>
        <pc:picChg chg="add mod">
          <ac:chgData name="Trần Thị Bích" userId="9d8effc8-766d-4e1d-b902-18f00c0dc3e8" providerId="ADAL" clId="{43DCB94F-9CDE-44CF-BAA2-89DAFD1F3D41}" dt="2025-12-12T09:15:47.897" v="879" actId="1036"/>
          <ac:picMkLst>
            <pc:docMk/>
            <pc:sldMk cId="906105770" sldId="273"/>
            <ac:picMk id="3" creationId="{E2C59F48-EFA1-5F1E-6F2D-53D8B4486FEB}"/>
          </ac:picMkLst>
        </pc:picChg>
        <pc:picChg chg="add del mod modCrop">
          <ac:chgData name="Trần Thị Bích" userId="9d8effc8-766d-4e1d-b902-18f00c0dc3e8" providerId="ADAL" clId="{43DCB94F-9CDE-44CF-BAA2-89DAFD1F3D41}" dt="2025-12-12T09:07:24.155" v="590" actId="21"/>
          <ac:picMkLst>
            <pc:docMk/>
            <pc:sldMk cId="906105770" sldId="273"/>
            <ac:picMk id="10" creationId="{DAA7C1B7-9437-6CB8-691C-38EBF61131B1}"/>
          </ac:picMkLst>
        </pc:picChg>
        <pc:picChg chg="add mod modCrop">
          <ac:chgData name="Trần Thị Bích" userId="9d8effc8-766d-4e1d-b902-18f00c0dc3e8" providerId="ADAL" clId="{43DCB94F-9CDE-44CF-BAA2-89DAFD1F3D41}" dt="2025-12-12T09:16:08.863" v="881" actId="1076"/>
          <ac:picMkLst>
            <pc:docMk/>
            <pc:sldMk cId="906105770" sldId="273"/>
            <ac:picMk id="11" creationId="{0AED1D0D-6E46-E88F-B417-8A6BA40C7249}"/>
          </ac:picMkLst>
        </pc:picChg>
        <pc:picChg chg="add mod">
          <ac:chgData name="Trần Thị Bích" userId="9d8effc8-766d-4e1d-b902-18f00c0dc3e8" providerId="ADAL" clId="{43DCB94F-9CDE-44CF-BAA2-89DAFD1F3D41}" dt="2025-12-12T09:12:13.471" v="705" actId="164"/>
          <ac:picMkLst>
            <pc:docMk/>
            <pc:sldMk cId="906105770" sldId="273"/>
            <ac:picMk id="12" creationId="{9D3BB30E-3260-E9F8-943C-0E2159BB649D}"/>
          </ac:picMkLst>
        </pc:picChg>
        <pc:picChg chg="add del mod">
          <ac:chgData name="Trần Thị Bích" userId="9d8effc8-766d-4e1d-b902-18f00c0dc3e8" providerId="ADAL" clId="{43DCB94F-9CDE-44CF-BAA2-89DAFD1F3D41}" dt="2025-12-12T09:14:36.986" v="842" actId="478"/>
          <ac:picMkLst>
            <pc:docMk/>
            <pc:sldMk cId="906105770" sldId="273"/>
            <ac:picMk id="14" creationId="{1D9E7D2C-4C09-51F6-4E95-E5C36CA8D40D}"/>
          </ac:picMkLst>
        </pc:picChg>
        <pc:picChg chg="mod">
          <ac:chgData name="Trần Thị Bích" userId="9d8effc8-766d-4e1d-b902-18f00c0dc3e8" providerId="ADAL" clId="{43DCB94F-9CDE-44CF-BAA2-89DAFD1F3D41}" dt="2025-12-12T09:12:22.874" v="708"/>
          <ac:picMkLst>
            <pc:docMk/>
            <pc:sldMk cId="906105770" sldId="273"/>
            <ac:picMk id="18" creationId="{C4DFD4C6-2217-FAA0-3E3B-4AFAA1AFF86F}"/>
          </ac:picMkLst>
        </pc:picChg>
        <pc:picChg chg="add mod">
          <ac:chgData name="Trần Thị Bích" userId="9d8effc8-766d-4e1d-b902-18f00c0dc3e8" providerId="ADAL" clId="{43DCB94F-9CDE-44CF-BAA2-89DAFD1F3D41}" dt="2025-12-12T09:18:21.221" v="900" actId="1076"/>
          <ac:picMkLst>
            <pc:docMk/>
            <pc:sldMk cId="906105770" sldId="273"/>
            <ac:picMk id="21" creationId="{97083859-A727-51C0-39CE-140C9387E7ED}"/>
          </ac:picMkLst>
        </pc:picChg>
        <pc:picChg chg="mod">
          <ac:chgData name="Trần Thị Bích" userId="9d8effc8-766d-4e1d-b902-18f00c0dc3e8" providerId="ADAL" clId="{43DCB94F-9CDE-44CF-BAA2-89DAFD1F3D41}" dt="2025-12-12T09:12:54.454" v="737"/>
          <ac:picMkLst>
            <pc:docMk/>
            <pc:sldMk cId="906105770" sldId="273"/>
            <ac:picMk id="23" creationId="{09169060-FDFD-AE8F-536F-A729CE634600}"/>
          </ac:picMkLst>
        </pc:picChg>
        <pc:picChg chg="add mod">
          <ac:chgData name="Trần Thị Bích" userId="9d8effc8-766d-4e1d-b902-18f00c0dc3e8" providerId="ADAL" clId="{43DCB94F-9CDE-44CF-BAA2-89DAFD1F3D41}" dt="2025-12-12T09:18:13.417" v="899" actId="1076"/>
          <ac:picMkLst>
            <pc:docMk/>
            <pc:sldMk cId="906105770" sldId="273"/>
            <ac:picMk id="26" creationId="{6D160B37-3CBB-5EC3-5AC3-A60B015A38E9}"/>
          </ac:picMkLst>
        </pc:picChg>
        <pc:picChg chg="add mod">
          <ac:chgData name="Trần Thị Bích" userId="9d8effc8-766d-4e1d-b902-18f00c0dc3e8" providerId="ADAL" clId="{43DCB94F-9CDE-44CF-BAA2-89DAFD1F3D41}" dt="2025-12-12T09:16:48.299" v="892" actId="1076"/>
          <ac:picMkLst>
            <pc:docMk/>
            <pc:sldMk cId="906105770" sldId="273"/>
            <ac:picMk id="27" creationId="{E0538541-8F0E-4D2A-70CD-F60E8FB86EE3}"/>
          </ac:picMkLst>
        </pc:picChg>
        <pc:picChg chg="mod">
          <ac:chgData name="Trần Thị Bích" userId="9d8effc8-766d-4e1d-b902-18f00c0dc3e8" providerId="ADAL" clId="{43DCB94F-9CDE-44CF-BAA2-89DAFD1F3D41}" dt="2025-12-12T09:13:20.211" v="771"/>
          <ac:picMkLst>
            <pc:docMk/>
            <pc:sldMk cId="906105770" sldId="273"/>
            <ac:picMk id="29" creationId="{09169060-FDFD-AE8F-536F-A729CE634600}"/>
          </ac:picMkLst>
        </pc:picChg>
        <pc:picChg chg="add mod">
          <ac:chgData name="Trần Thị Bích" userId="9d8effc8-766d-4e1d-b902-18f00c0dc3e8" providerId="ADAL" clId="{43DCB94F-9CDE-44CF-BAA2-89DAFD1F3D41}" dt="2025-12-12T09:18:04.500" v="896" actId="1076"/>
          <ac:picMkLst>
            <pc:docMk/>
            <pc:sldMk cId="906105770" sldId="273"/>
            <ac:picMk id="32" creationId="{6E0AA520-E7F1-37BA-6C0E-44A9FDD86816}"/>
          </ac:picMkLst>
        </pc:picChg>
        <pc:picChg chg="mod">
          <ac:chgData name="Trần Thị Bích" userId="9d8effc8-766d-4e1d-b902-18f00c0dc3e8" providerId="ADAL" clId="{43DCB94F-9CDE-44CF-BAA2-89DAFD1F3D41}" dt="2025-12-12T09:14:08.273" v="815"/>
          <ac:picMkLst>
            <pc:docMk/>
            <pc:sldMk cId="906105770" sldId="273"/>
            <ac:picMk id="34" creationId="{09169060-FDFD-AE8F-536F-A729CE634600}"/>
          </ac:picMkLst>
        </pc:picChg>
        <pc:picChg chg="add mod">
          <ac:chgData name="Trần Thị Bích" userId="9d8effc8-766d-4e1d-b902-18f00c0dc3e8" providerId="ADAL" clId="{43DCB94F-9CDE-44CF-BAA2-89DAFD1F3D41}" dt="2025-12-12T09:18:06.450" v="897" actId="1076"/>
          <ac:picMkLst>
            <pc:docMk/>
            <pc:sldMk cId="906105770" sldId="273"/>
            <ac:picMk id="37" creationId="{7E1D164F-39FF-AAA7-BEFF-6EA1763C2FD3}"/>
          </ac:picMkLst>
        </pc:picChg>
        <pc:picChg chg="add mod">
          <ac:chgData name="Trần Thị Bích" userId="9d8effc8-766d-4e1d-b902-18f00c0dc3e8" providerId="ADAL" clId="{43DCB94F-9CDE-44CF-BAA2-89DAFD1F3D41}" dt="2025-12-12T09:19:23.023" v="903"/>
          <ac:picMkLst>
            <pc:docMk/>
            <pc:sldMk cId="906105770" sldId="273"/>
            <ac:picMk id="38" creationId="{091BFED7-004E-4490-1507-F698C45F3762}"/>
          </ac:picMkLst>
        </pc:picChg>
        <pc:picChg chg="add mod">
          <ac:chgData name="Trần Thị Bích" userId="9d8effc8-766d-4e1d-b902-18f00c0dc3e8" providerId="ADAL" clId="{43DCB94F-9CDE-44CF-BAA2-89DAFD1F3D41}" dt="2025-12-12T09:20:03.392" v="907"/>
          <ac:picMkLst>
            <pc:docMk/>
            <pc:sldMk cId="906105770" sldId="273"/>
            <ac:picMk id="39" creationId="{611F4C25-7D9F-316B-EDB1-3025AB503CE8}"/>
          </ac:picMkLst>
        </pc:picChg>
        <pc:picChg chg="add mod">
          <ac:chgData name="Trần Thị Bích" userId="9d8effc8-766d-4e1d-b902-18f00c0dc3e8" providerId="ADAL" clId="{43DCB94F-9CDE-44CF-BAA2-89DAFD1F3D41}" dt="2025-12-12T09:20:33.502" v="910"/>
          <ac:picMkLst>
            <pc:docMk/>
            <pc:sldMk cId="906105770" sldId="273"/>
            <ac:picMk id="40" creationId="{F9C4B1E9-6ADB-0168-76F3-489D9BC9F73C}"/>
          </ac:picMkLst>
        </pc:picChg>
        <pc:picChg chg="add mod">
          <ac:chgData name="Trần Thị Bích" userId="9d8effc8-766d-4e1d-b902-18f00c0dc3e8" providerId="ADAL" clId="{43DCB94F-9CDE-44CF-BAA2-89DAFD1F3D41}" dt="2025-12-12T09:20:55.429" v="913"/>
          <ac:picMkLst>
            <pc:docMk/>
            <pc:sldMk cId="906105770" sldId="273"/>
            <ac:picMk id="41" creationId="{7419CD79-7C29-A186-C112-07651720158B}"/>
          </ac:picMkLst>
        </pc:picChg>
        <pc:picChg chg="add mod">
          <ac:chgData name="Trần Thị Bích" userId="9d8effc8-766d-4e1d-b902-18f00c0dc3e8" providerId="ADAL" clId="{43DCB94F-9CDE-44CF-BAA2-89DAFD1F3D41}" dt="2025-12-12T09:21:21.361" v="916"/>
          <ac:picMkLst>
            <pc:docMk/>
            <pc:sldMk cId="906105770" sldId="273"/>
            <ac:picMk id="42" creationId="{2D90AD9C-6861-587C-D288-C59995DC3E21}"/>
          </ac:picMkLst>
        </pc:picChg>
      </pc:sldChg>
      <pc:sldChg chg="addSp delSp modSp add mod ord delAnim modAnim">
        <pc:chgData name="Trần Thị Bích" userId="9d8effc8-766d-4e1d-b902-18f00c0dc3e8" providerId="ADAL" clId="{43DCB94F-9CDE-44CF-BAA2-89DAFD1F3D41}" dt="2025-12-12T09:22:07.666" v="922" actId="1076"/>
        <pc:sldMkLst>
          <pc:docMk/>
          <pc:sldMk cId="1798823942" sldId="274"/>
        </pc:sldMkLst>
        <pc:picChg chg="del">
          <ac:chgData name="Trần Thị Bích" userId="9d8effc8-766d-4e1d-b902-18f00c0dc3e8" providerId="ADAL" clId="{43DCB94F-9CDE-44CF-BAA2-89DAFD1F3D41}" dt="2025-12-12T09:21:57.805" v="920" actId="478"/>
          <ac:picMkLst>
            <pc:docMk/>
            <pc:sldMk cId="1798823942" sldId="274"/>
            <ac:picMk id="4" creationId="{EF398C02-EDD7-44D9-3E62-EBD171868F30}"/>
          </ac:picMkLst>
        </pc:picChg>
        <pc:picChg chg="add mod">
          <ac:chgData name="Trần Thị Bích" userId="9d8effc8-766d-4e1d-b902-18f00c0dc3e8" providerId="ADAL" clId="{43DCB94F-9CDE-44CF-BAA2-89DAFD1F3D41}" dt="2025-12-12T09:22:07.666" v="922" actId="1076"/>
          <ac:picMkLst>
            <pc:docMk/>
            <pc:sldMk cId="1798823942" sldId="274"/>
            <ac:picMk id="5" creationId="{F9871B20-3FD3-FE3E-9AEB-33942CD5E6FE}"/>
          </ac:picMkLst>
        </pc:picChg>
      </pc:sldChg>
      <pc:sldChg chg="new">
        <pc:chgData name="Trần Thị Bích" userId="9d8effc8-766d-4e1d-b902-18f00c0dc3e8" providerId="ADAL" clId="{43DCB94F-9CDE-44CF-BAA2-89DAFD1F3D41}" dt="2025-12-12T09:23:14.185" v="923" actId="680"/>
        <pc:sldMkLst>
          <pc:docMk/>
          <pc:sldMk cId="3478718775" sldId="275"/>
        </pc:sldMkLst>
      </pc:sldChg>
      <pc:sldChg chg="addSp modSp new mod modAnim">
        <pc:chgData name="Trần Thị Bích" userId="9d8effc8-766d-4e1d-b902-18f00c0dc3e8" providerId="ADAL" clId="{43DCB94F-9CDE-44CF-BAA2-89DAFD1F3D41}" dt="2025-12-12T09:23:25.076" v="929" actId="20577"/>
        <pc:sldMkLst>
          <pc:docMk/>
          <pc:sldMk cId="1938968360" sldId="276"/>
        </pc:sldMkLst>
        <pc:spChg chg="mod">
          <ac:chgData name="Trần Thị Bích" userId="9d8effc8-766d-4e1d-b902-18f00c0dc3e8" providerId="ADAL" clId="{43DCB94F-9CDE-44CF-BAA2-89DAFD1F3D41}" dt="2025-12-12T09:23:18.910" v="925"/>
          <ac:spMkLst>
            <pc:docMk/>
            <pc:sldMk cId="1938968360" sldId="276"/>
            <ac:spMk id="4" creationId="{F0F8D30B-7C66-FA8F-5877-155323DD0F6E}"/>
          </ac:spMkLst>
        </pc:spChg>
        <pc:spChg chg="mod">
          <ac:chgData name="Trần Thị Bích" userId="9d8effc8-766d-4e1d-b902-18f00c0dc3e8" providerId="ADAL" clId="{43DCB94F-9CDE-44CF-BAA2-89DAFD1F3D41}" dt="2025-12-12T09:23:25.076" v="929" actId="20577"/>
          <ac:spMkLst>
            <pc:docMk/>
            <pc:sldMk cId="1938968360" sldId="276"/>
            <ac:spMk id="5" creationId="{71154AC4-4942-1E10-9EC1-ACC16F4EAE74}"/>
          </ac:spMkLst>
        </pc:spChg>
        <pc:grpChg chg="add mod">
          <ac:chgData name="Trần Thị Bích" userId="9d8effc8-766d-4e1d-b902-18f00c0dc3e8" providerId="ADAL" clId="{43DCB94F-9CDE-44CF-BAA2-89DAFD1F3D41}" dt="2025-12-12T09:23:18.910" v="925"/>
          <ac:grpSpMkLst>
            <pc:docMk/>
            <pc:sldMk cId="1938968360" sldId="276"/>
            <ac:grpSpMk id="3" creationId="{841D9859-5483-4F8D-CB74-059C7339CAE3}"/>
          </ac:grpSpMkLst>
        </pc:grpChg>
        <pc:picChg chg="add mod">
          <ac:chgData name="Trần Thị Bích" userId="9d8effc8-766d-4e1d-b902-18f00c0dc3e8" providerId="ADAL" clId="{43DCB94F-9CDE-44CF-BAA2-89DAFD1F3D41}" dt="2025-12-12T09:23:18.910" v="925"/>
          <ac:picMkLst>
            <pc:docMk/>
            <pc:sldMk cId="1938968360" sldId="276"/>
            <ac:picMk id="2" creationId="{06DC1C76-F06E-83C6-1679-B8B809BA2D13}"/>
          </ac:picMkLst>
        </pc:picChg>
      </pc:sldChg>
      <pc:sldChg chg="modSp add mod ord">
        <pc:chgData name="Trần Thị Bích" userId="9d8effc8-766d-4e1d-b902-18f00c0dc3e8" providerId="ADAL" clId="{43DCB94F-9CDE-44CF-BAA2-89DAFD1F3D41}" dt="2025-12-12T09:23:34.110" v="935" actId="20577"/>
        <pc:sldMkLst>
          <pc:docMk/>
          <pc:sldMk cId="1818751378" sldId="277"/>
        </pc:sldMkLst>
        <pc:spChg chg="mod">
          <ac:chgData name="Trần Thị Bích" userId="9d8effc8-766d-4e1d-b902-18f00c0dc3e8" providerId="ADAL" clId="{43DCB94F-9CDE-44CF-BAA2-89DAFD1F3D41}" dt="2025-12-12T09:23:34.110" v="935" actId="20577"/>
          <ac:spMkLst>
            <pc:docMk/>
            <pc:sldMk cId="1818751378" sldId="277"/>
            <ac:spMk id="5" creationId="{DBA4E174-E7EB-2EBC-903E-06C4C7DFEC16}"/>
          </ac:spMkLst>
        </pc:spChg>
      </pc:sldChg>
      <pc:sldChg chg="new">
        <pc:chgData name="Trần Thị Bích" userId="9d8effc8-766d-4e1d-b902-18f00c0dc3e8" providerId="ADAL" clId="{43DCB94F-9CDE-44CF-BAA2-89DAFD1F3D41}" dt="2025-12-12T09:24:47.505" v="936" actId="680"/>
        <pc:sldMkLst>
          <pc:docMk/>
          <pc:sldMk cId="1864066442" sldId="278"/>
        </pc:sldMkLst>
      </pc:sldChg>
      <pc:sldChg chg="addSp modSp new modAnim">
        <pc:chgData name="Trần Thị Bích" userId="9d8effc8-766d-4e1d-b902-18f00c0dc3e8" providerId="ADAL" clId="{43DCB94F-9CDE-44CF-BAA2-89DAFD1F3D41}" dt="2025-12-12T09:25:01.348" v="938"/>
        <pc:sldMkLst>
          <pc:docMk/>
          <pc:sldMk cId="3453909307" sldId="279"/>
        </pc:sldMkLst>
        <pc:spChg chg="add mod">
          <ac:chgData name="Trần Thị Bích" userId="9d8effc8-766d-4e1d-b902-18f00c0dc3e8" providerId="ADAL" clId="{43DCB94F-9CDE-44CF-BAA2-89DAFD1F3D41}" dt="2025-12-12T09:25:01.348" v="938"/>
          <ac:spMkLst>
            <pc:docMk/>
            <pc:sldMk cId="3453909307" sldId="279"/>
            <ac:spMk id="2" creationId="{C7F65524-30FF-0579-8C3A-85888778CB20}"/>
          </ac:spMkLst>
        </pc:spChg>
        <pc:spChg chg="add mod">
          <ac:chgData name="Trần Thị Bích" userId="9d8effc8-766d-4e1d-b902-18f00c0dc3e8" providerId="ADAL" clId="{43DCB94F-9CDE-44CF-BAA2-89DAFD1F3D41}" dt="2025-12-12T09:25:01.348" v="938"/>
          <ac:spMkLst>
            <pc:docMk/>
            <pc:sldMk cId="3453909307" sldId="279"/>
            <ac:spMk id="6" creationId="{9F3A7C74-BC09-50CD-1F39-698F3159100C}"/>
          </ac:spMkLst>
        </pc:spChg>
        <pc:spChg chg="add mod">
          <ac:chgData name="Trần Thị Bích" userId="9d8effc8-766d-4e1d-b902-18f00c0dc3e8" providerId="ADAL" clId="{43DCB94F-9CDE-44CF-BAA2-89DAFD1F3D41}" dt="2025-12-12T09:25:01.348" v="938"/>
          <ac:spMkLst>
            <pc:docMk/>
            <pc:sldMk cId="3453909307" sldId="279"/>
            <ac:spMk id="7" creationId="{FA3CC908-42C7-303B-2CA8-B55BFB2943F9}"/>
          </ac:spMkLst>
        </pc:spChg>
        <pc:spChg chg="add mod">
          <ac:chgData name="Trần Thị Bích" userId="9d8effc8-766d-4e1d-b902-18f00c0dc3e8" providerId="ADAL" clId="{43DCB94F-9CDE-44CF-BAA2-89DAFD1F3D41}" dt="2025-12-12T09:25:01.348" v="938"/>
          <ac:spMkLst>
            <pc:docMk/>
            <pc:sldMk cId="3453909307" sldId="279"/>
            <ac:spMk id="8" creationId="{01874B24-974B-B719-5711-DFAC930F44B3}"/>
          </ac:spMkLst>
        </pc:spChg>
        <pc:picChg chg="add mod">
          <ac:chgData name="Trần Thị Bích" userId="9d8effc8-766d-4e1d-b902-18f00c0dc3e8" providerId="ADAL" clId="{43DCB94F-9CDE-44CF-BAA2-89DAFD1F3D41}" dt="2025-12-12T09:25:01.348" v="938"/>
          <ac:picMkLst>
            <pc:docMk/>
            <pc:sldMk cId="3453909307" sldId="279"/>
            <ac:picMk id="3" creationId="{CE4C74A3-4A98-AEBD-18F2-A5169BDC3EF6}"/>
          </ac:picMkLst>
        </pc:picChg>
        <pc:picChg chg="add mod">
          <ac:chgData name="Trần Thị Bích" userId="9d8effc8-766d-4e1d-b902-18f00c0dc3e8" providerId="ADAL" clId="{43DCB94F-9CDE-44CF-BAA2-89DAFD1F3D41}" dt="2025-12-12T09:25:01.348" v="938"/>
          <ac:picMkLst>
            <pc:docMk/>
            <pc:sldMk cId="3453909307" sldId="279"/>
            <ac:picMk id="4" creationId="{47EC7328-DA3F-09AD-C9B3-9C07ED622877}"/>
          </ac:picMkLst>
        </pc:picChg>
        <pc:picChg chg="add mod">
          <ac:chgData name="Trần Thị Bích" userId="9d8effc8-766d-4e1d-b902-18f00c0dc3e8" providerId="ADAL" clId="{43DCB94F-9CDE-44CF-BAA2-89DAFD1F3D41}" dt="2025-12-12T09:25:01.348" v="938"/>
          <ac:picMkLst>
            <pc:docMk/>
            <pc:sldMk cId="3453909307" sldId="279"/>
            <ac:picMk id="5" creationId="{E462C918-6180-88EE-40D6-26E25360A733}"/>
          </ac:picMkLst>
        </pc:picChg>
      </pc:sldChg>
      <pc:sldChg chg="addSp delSp modSp new mod modAnim">
        <pc:chgData name="Trần Thị Bích" userId="9d8effc8-766d-4e1d-b902-18f00c0dc3e8" providerId="ADAL" clId="{43DCB94F-9CDE-44CF-BAA2-89DAFD1F3D41}" dt="2025-12-12T09:26:26.754" v="982"/>
        <pc:sldMkLst>
          <pc:docMk/>
          <pc:sldMk cId="1712540943" sldId="280"/>
        </pc:sldMkLst>
        <pc:spChg chg="add mod">
          <ac:chgData name="Trần Thị Bích" userId="9d8effc8-766d-4e1d-b902-18f00c0dc3e8" providerId="ADAL" clId="{43DCB94F-9CDE-44CF-BAA2-89DAFD1F3D41}" dt="2025-12-12T09:26:01.183" v="971" actId="1076"/>
          <ac:spMkLst>
            <pc:docMk/>
            <pc:sldMk cId="1712540943" sldId="280"/>
            <ac:spMk id="2" creationId="{B9502EC0-43F7-603D-781F-DECF8609CFB5}"/>
          </ac:spMkLst>
        </pc:spChg>
        <pc:picChg chg="add del mod modCrop">
          <ac:chgData name="Trần Thị Bích" userId="9d8effc8-766d-4e1d-b902-18f00c0dc3e8" providerId="ADAL" clId="{43DCB94F-9CDE-44CF-BAA2-89DAFD1F3D41}" dt="2025-12-12T09:26:06.121" v="972" actId="21"/>
          <ac:picMkLst>
            <pc:docMk/>
            <pc:sldMk cId="1712540943" sldId="280"/>
            <ac:picMk id="4" creationId="{F571A66E-97FC-5EAF-A7BC-65497DDA06C3}"/>
          </ac:picMkLst>
        </pc:picChg>
        <pc:picChg chg="add mod">
          <ac:chgData name="Trần Thị Bích" userId="9d8effc8-766d-4e1d-b902-18f00c0dc3e8" providerId="ADAL" clId="{43DCB94F-9CDE-44CF-BAA2-89DAFD1F3D41}" dt="2025-12-12T09:26:24.566" v="981" actId="1076"/>
          <ac:picMkLst>
            <pc:docMk/>
            <pc:sldMk cId="1712540943" sldId="280"/>
            <ac:picMk id="5" creationId="{9913F542-C25D-AEFA-420F-CEE3D8BE148E}"/>
          </ac:picMkLst>
        </pc:picChg>
      </pc:sldChg>
      <pc:sldChg chg="addSp modSp add mod modAnim">
        <pc:chgData name="Trần Thị Bích" userId="9d8effc8-766d-4e1d-b902-18f00c0dc3e8" providerId="ADAL" clId="{43DCB94F-9CDE-44CF-BAA2-89DAFD1F3D41}" dt="2025-12-12T09:33:32.797" v="1025" actId="1076"/>
        <pc:sldMkLst>
          <pc:docMk/>
          <pc:sldMk cId="2357120974" sldId="281"/>
        </pc:sldMkLst>
        <pc:picChg chg="add mod modCrop">
          <ac:chgData name="Trần Thị Bích" userId="9d8effc8-766d-4e1d-b902-18f00c0dc3e8" providerId="ADAL" clId="{43DCB94F-9CDE-44CF-BAA2-89DAFD1F3D41}" dt="2025-12-12T09:33:32.797" v="1025" actId="1076"/>
          <ac:picMkLst>
            <pc:docMk/>
            <pc:sldMk cId="2357120974" sldId="281"/>
            <ac:picMk id="3" creationId="{9BB8CEDF-2C1C-210C-16D7-869EAA4120FA}"/>
          </ac:picMkLst>
        </pc:picChg>
        <pc:picChg chg="mod modCrop">
          <ac:chgData name="Trần Thị Bích" userId="9d8effc8-766d-4e1d-b902-18f00c0dc3e8" providerId="ADAL" clId="{43DCB94F-9CDE-44CF-BAA2-89DAFD1F3D41}" dt="2025-12-12T09:27:24.278" v="989" actId="1076"/>
          <ac:picMkLst>
            <pc:docMk/>
            <pc:sldMk cId="2357120974" sldId="281"/>
            <ac:picMk id="5" creationId="{D6BC9266-13A3-DED9-324A-B622D6A28A4A}"/>
          </ac:picMkLst>
        </pc:picChg>
      </pc:sldChg>
      <pc:sldChg chg="addSp modSp add mod modAnim">
        <pc:chgData name="Trần Thị Bích" userId="9d8effc8-766d-4e1d-b902-18f00c0dc3e8" providerId="ADAL" clId="{43DCB94F-9CDE-44CF-BAA2-89DAFD1F3D41}" dt="2025-12-12T09:34:12.410" v="1033" actId="14100"/>
        <pc:sldMkLst>
          <pc:docMk/>
          <pc:sldMk cId="3813432202" sldId="282"/>
        </pc:sldMkLst>
        <pc:spChg chg="mod">
          <ac:chgData name="Trần Thị Bích" userId="9d8effc8-766d-4e1d-b902-18f00c0dc3e8" providerId="ADAL" clId="{43DCB94F-9CDE-44CF-BAA2-89DAFD1F3D41}" dt="2025-12-12T09:28:08.969" v="1005" actId="1035"/>
          <ac:spMkLst>
            <pc:docMk/>
            <pc:sldMk cId="3813432202" sldId="282"/>
            <ac:spMk id="2" creationId="{010F27E7-1812-C9CC-A174-C47C345063F8}"/>
          </ac:spMkLst>
        </pc:spChg>
        <pc:picChg chg="add mod modCrop">
          <ac:chgData name="Trần Thị Bích" userId="9d8effc8-766d-4e1d-b902-18f00c0dc3e8" providerId="ADAL" clId="{43DCB94F-9CDE-44CF-BAA2-89DAFD1F3D41}" dt="2025-12-12T09:34:12.410" v="1033" actId="14100"/>
          <ac:picMkLst>
            <pc:docMk/>
            <pc:sldMk cId="3813432202" sldId="282"/>
            <ac:picMk id="3" creationId="{46BCFB83-ADBD-92C9-C121-AB604F552FEA}"/>
          </ac:picMkLst>
        </pc:picChg>
        <pc:picChg chg="mod modCrop">
          <ac:chgData name="Trần Thị Bích" userId="9d8effc8-766d-4e1d-b902-18f00c0dc3e8" providerId="ADAL" clId="{43DCB94F-9CDE-44CF-BAA2-89DAFD1F3D41}" dt="2025-12-12T09:28:12.251" v="1013" actId="1035"/>
          <ac:picMkLst>
            <pc:docMk/>
            <pc:sldMk cId="3813432202" sldId="282"/>
            <ac:picMk id="5" creationId="{1B5EAE06-89CD-7F97-599F-0016CD3E52D0}"/>
          </ac:picMkLst>
        </pc:picChg>
      </pc:sldChg>
      <pc:sldChg chg="addSp modSp new modAnim">
        <pc:chgData name="Trần Thị Bích" userId="9d8effc8-766d-4e1d-b902-18f00c0dc3e8" providerId="ADAL" clId="{43DCB94F-9CDE-44CF-BAA2-89DAFD1F3D41}" dt="2025-12-12T09:35:29.358" v="1035"/>
        <pc:sldMkLst>
          <pc:docMk/>
          <pc:sldMk cId="2981294617" sldId="283"/>
        </pc:sldMkLst>
        <pc:picChg chg="add mod">
          <ac:chgData name="Trần Thị Bích" userId="9d8effc8-766d-4e1d-b902-18f00c0dc3e8" providerId="ADAL" clId="{43DCB94F-9CDE-44CF-BAA2-89DAFD1F3D41}" dt="2025-12-12T09:35:29.358" v="1035"/>
          <ac:picMkLst>
            <pc:docMk/>
            <pc:sldMk cId="2981294617" sldId="283"/>
            <ac:picMk id="2" creationId="{6D32FCA8-DC73-1ABA-6917-8833E5616076}"/>
          </ac:picMkLst>
        </pc:picChg>
        <pc:picChg chg="add mod">
          <ac:chgData name="Trần Thị Bích" userId="9d8effc8-766d-4e1d-b902-18f00c0dc3e8" providerId="ADAL" clId="{43DCB94F-9CDE-44CF-BAA2-89DAFD1F3D41}" dt="2025-12-12T09:35:29.358" v="1035"/>
          <ac:picMkLst>
            <pc:docMk/>
            <pc:sldMk cId="2981294617" sldId="283"/>
            <ac:picMk id="3" creationId="{D762C1AF-8E09-1882-DA34-C08870973418}"/>
          </ac:picMkLst>
        </pc:picChg>
      </pc:sldChg>
      <pc:sldChg chg="add">
        <pc:chgData name="Trần Thị Bích" userId="9d8effc8-766d-4e1d-b902-18f00c0dc3e8" providerId="ADAL" clId="{43DCB94F-9CDE-44CF-BAA2-89DAFD1F3D41}" dt="2025-12-12T09:35:49.347" v="1036"/>
        <pc:sldMkLst>
          <pc:docMk/>
          <pc:sldMk cId="2138215715" sldId="284"/>
        </pc:sldMkLst>
      </pc:sldChg>
      <pc:sldChg chg="addSp delSp modSp new mod modAnim">
        <pc:chgData name="Trần Thị Bích" userId="9d8effc8-766d-4e1d-b902-18f00c0dc3e8" providerId="ADAL" clId="{43DCB94F-9CDE-44CF-BAA2-89DAFD1F3D41}" dt="2025-12-12T09:44:25.993" v="1275" actId="1076"/>
        <pc:sldMkLst>
          <pc:docMk/>
          <pc:sldMk cId="2933162377" sldId="285"/>
        </pc:sldMkLst>
        <pc:spChg chg="add mod">
          <ac:chgData name="Trần Thị Bích" userId="9d8effc8-766d-4e1d-b902-18f00c0dc3e8" providerId="ADAL" clId="{43DCB94F-9CDE-44CF-BAA2-89DAFD1F3D41}" dt="2025-12-12T09:36:14.127" v="1052" actId="20577"/>
          <ac:spMkLst>
            <pc:docMk/>
            <pc:sldMk cId="2933162377" sldId="285"/>
            <ac:spMk id="2" creationId="{371AC85C-8798-3704-6CFD-AD9F6A0FF811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5" creationId="{CB27A22F-C76F-04D1-7AF6-1BFD3B3C5321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6" creationId="{FA34971F-7DE6-5A36-4D12-0113469A00E0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7" creationId="{79DBE0C6-372F-2E26-EEFA-ABE4915F2BD8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8" creationId="{F2327D38-9E20-1053-D327-7026416E3BFD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9" creationId="{0DA62E5E-AB7B-A1D2-9C7F-31C7FC38F524}"/>
          </ac:spMkLst>
        </pc:spChg>
        <pc:spChg chg="add del mod">
          <ac:chgData name="Trần Thị Bích" userId="9d8effc8-766d-4e1d-b902-18f00c0dc3e8" providerId="ADAL" clId="{43DCB94F-9CDE-44CF-BAA2-89DAFD1F3D41}" dt="2025-12-12T09:38:49.334" v="1078" actId="21"/>
          <ac:spMkLst>
            <pc:docMk/>
            <pc:sldMk cId="2933162377" sldId="285"/>
            <ac:spMk id="10" creationId="{147D979D-C6D4-4E7C-7807-7EA042CA1FDE}"/>
          </ac:spMkLst>
        </pc:spChg>
        <pc:spChg chg="add mod">
          <ac:chgData name="Trần Thị Bích" userId="9d8effc8-766d-4e1d-b902-18f00c0dc3e8" providerId="ADAL" clId="{43DCB94F-9CDE-44CF-BAA2-89DAFD1F3D41}" dt="2025-12-12T09:42:43.893" v="1198" actId="1076"/>
          <ac:spMkLst>
            <pc:docMk/>
            <pc:sldMk cId="2933162377" sldId="285"/>
            <ac:spMk id="12" creationId="{ECEBA5C2-1C2D-BBD2-97E1-9BD3ABC83F8E}"/>
          </ac:spMkLst>
        </pc:spChg>
        <pc:spChg chg="add mod">
          <ac:chgData name="Trần Thị Bích" userId="9d8effc8-766d-4e1d-b902-18f00c0dc3e8" providerId="ADAL" clId="{43DCB94F-9CDE-44CF-BAA2-89DAFD1F3D41}" dt="2025-12-12T09:43:39.967" v="1271" actId="404"/>
          <ac:spMkLst>
            <pc:docMk/>
            <pc:sldMk cId="2933162377" sldId="285"/>
            <ac:spMk id="13" creationId="{072BEB9D-C24B-0156-57B7-758619DED842}"/>
          </ac:spMkLst>
        </pc:spChg>
        <pc:picChg chg="add del mod">
          <ac:chgData name="Trần Thị Bích" userId="9d8effc8-766d-4e1d-b902-18f00c0dc3e8" providerId="ADAL" clId="{43DCB94F-9CDE-44CF-BAA2-89DAFD1F3D41}" dt="2025-12-12T09:38:49.334" v="1078" actId="21"/>
          <ac:picMkLst>
            <pc:docMk/>
            <pc:sldMk cId="2933162377" sldId="285"/>
            <ac:picMk id="4" creationId="{8881581D-FA37-39BC-1B97-65D62ADA20AE}"/>
          </ac:picMkLst>
        </pc:picChg>
        <pc:picChg chg="add mod modCrop">
          <ac:chgData name="Trần Thị Bích" userId="9d8effc8-766d-4e1d-b902-18f00c0dc3e8" providerId="ADAL" clId="{43DCB94F-9CDE-44CF-BAA2-89DAFD1F3D41}" dt="2025-12-12T09:39:35.749" v="1091" actId="1076"/>
          <ac:picMkLst>
            <pc:docMk/>
            <pc:sldMk cId="2933162377" sldId="285"/>
            <ac:picMk id="11" creationId="{F10458F8-6719-7791-FF20-468DF9D91518}"/>
          </ac:picMkLst>
        </pc:picChg>
        <pc:picChg chg="add del mod modCrop">
          <ac:chgData name="Trần Thị Bích" userId="9d8effc8-766d-4e1d-b902-18f00c0dc3e8" providerId="ADAL" clId="{43DCB94F-9CDE-44CF-BAA2-89DAFD1F3D41}" dt="2025-12-12T09:43:24.672" v="1217" actId="478"/>
          <ac:picMkLst>
            <pc:docMk/>
            <pc:sldMk cId="2933162377" sldId="285"/>
            <ac:picMk id="15" creationId="{CCA09210-AB72-1017-452E-0C92BE89A7F6}"/>
          </ac:picMkLst>
        </pc:picChg>
        <pc:picChg chg="add mod">
          <ac:chgData name="Trần Thị Bích" userId="9d8effc8-766d-4e1d-b902-18f00c0dc3e8" providerId="ADAL" clId="{43DCB94F-9CDE-44CF-BAA2-89DAFD1F3D41}" dt="2025-12-12T09:44:25.993" v="1275" actId="1076"/>
          <ac:picMkLst>
            <pc:docMk/>
            <pc:sldMk cId="2933162377" sldId="285"/>
            <ac:picMk id="16" creationId="{6809873B-22DF-619A-F8B6-AACD949AAA87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2T09:50:25.939" v="1550" actId="1076"/>
        <pc:sldMkLst>
          <pc:docMk/>
          <pc:sldMk cId="432691364" sldId="286"/>
        </pc:sldMkLst>
        <pc:spChg chg="add mod">
          <ac:chgData name="Trần Thị Bích" userId="9d8effc8-766d-4e1d-b902-18f00c0dc3e8" providerId="ADAL" clId="{43DCB94F-9CDE-44CF-BAA2-89DAFD1F3D41}" dt="2025-12-12T09:50:22.906" v="1549" actId="1076"/>
          <ac:spMkLst>
            <pc:docMk/>
            <pc:sldMk cId="432691364" sldId="286"/>
            <ac:spMk id="3" creationId="{3E373E9B-F58E-E7AF-FF9F-23F31E498E34}"/>
          </ac:spMkLst>
        </pc:spChg>
        <pc:spChg chg="add mod">
          <ac:chgData name="Trần Thị Bích" userId="9d8effc8-766d-4e1d-b902-18f00c0dc3e8" providerId="ADAL" clId="{43DCB94F-9CDE-44CF-BAA2-89DAFD1F3D41}" dt="2025-12-12T09:48:08.453" v="1363" actId="1076"/>
          <ac:spMkLst>
            <pc:docMk/>
            <pc:sldMk cId="432691364" sldId="286"/>
            <ac:spMk id="4" creationId="{4A07122D-12F9-FD1C-A6C7-DB62070D2F74}"/>
          </ac:spMkLst>
        </pc:spChg>
        <pc:spChg chg="add mod">
          <ac:chgData name="Trần Thị Bích" userId="9d8effc8-766d-4e1d-b902-18f00c0dc3e8" providerId="ADAL" clId="{43DCB94F-9CDE-44CF-BAA2-89DAFD1F3D41}" dt="2025-12-12T09:48:04.866" v="1360" actId="20577"/>
          <ac:spMkLst>
            <pc:docMk/>
            <pc:sldMk cId="432691364" sldId="286"/>
            <ac:spMk id="5" creationId="{B98C1857-ECD5-53DE-D132-DDBF03927DFB}"/>
          </ac:spMkLst>
        </pc:spChg>
        <pc:spChg chg="add mod">
          <ac:chgData name="Trần Thị Bích" userId="9d8effc8-766d-4e1d-b902-18f00c0dc3e8" providerId="ADAL" clId="{43DCB94F-9CDE-44CF-BAA2-89DAFD1F3D41}" dt="2025-12-12T09:48:20.043" v="1377" actId="20577"/>
          <ac:spMkLst>
            <pc:docMk/>
            <pc:sldMk cId="432691364" sldId="286"/>
            <ac:spMk id="6" creationId="{FA7D791D-A80A-AAC4-9EE4-DEEA3615D0EF}"/>
          </ac:spMkLst>
        </pc:spChg>
        <pc:spChg chg="add mod">
          <ac:chgData name="Trần Thị Bích" userId="9d8effc8-766d-4e1d-b902-18f00c0dc3e8" providerId="ADAL" clId="{43DCB94F-9CDE-44CF-BAA2-89DAFD1F3D41}" dt="2025-12-12T09:49:04.828" v="1463" actId="1076"/>
          <ac:spMkLst>
            <pc:docMk/>
            <pc:sldMk cId="432691364" sldId="286"/>
            <ac:spMk id="7" creationId="{837C4395-864A-FA87-9CE5-A6C6D851EEB0}"/>
          </ac:spMkLst>
        </pc:spChg>
        <pc:spChg chg="add mod">
          <ac:chgData name="Trần Thị Bích" userId="9d8effc8-766d-4e1d-b902-18f00c0dc3e8" providerId="ADAL" clId="{43DCB94F-9CDE-44CF-BAA2-89DAFD1F3D41}" dt="2025-12-12T09:48:47.566" v="1428" actId="20577"/>
          <ac:spMkLst>
            <pc:docMk/>
            <pc:sldMk cId="432691364" sldId="286"/>
            <ac:spMk id="8" creationId="{31AC633D-4F3E-8001-4ADB-0C3E9C760F53}"/>
          </ac:spMkLst>
        </pc:spChg>
        <pc:spChg chg="add mod">
          <ac:chgData name="Trần Thị Bích" userId="9d8effc8-766d-4e1d-b902-18f00c0dc3e8" providerId="ADAL" clId="{43DCB94F-9CDE-44CF-BAA2-89DAFD1F3D41}" dt="2025-12-12T09:50:12.957" v="1546" actId="1076"/>
          <ac:spMkLst>
            <pc:docMk/>
            <pc:sldMk cId="432691364" sldId="286"/>
            <ac:spMk id="9" creationId="{DF88880B-1BFF-4B13-6E99-AFE737289D05}"/>
          </ac:spMkLst>
        </pc:spChg>
        <pc:spChg chg="add mod">
          <ac:chgData name="Trần Thị Bích" userId="9d8effc8-766d-4e1d-b902-18f00c0dc3e8" providerId="ADAL" clId="{43DCB94F-9CDE-44CF-BAA2-89DAFD1F3D41}" dt="2025-12-12T09:50:25.939" v="1550" actId="1076"/>
          <ac:spMkLst>
            <pc:docMk/>
            <pc:sldMk cId="432691364" sldId="286"/>
            <ac:spMk id="10" creationId="{CE848DA7-9276-7042-2331-C2D904F6A86D}"/>
          </ac:spMkLst>
        </pc:spChg>
        <pc:spChg chg="add mod">
          <ac:chgData name="Trần Thị Bích" userId="9d8effc8-766d-4e1d-b902-18f00c0dc3e8" providerId="ADAL" clId="{43DCB94F-9CDE-44CF-BAA2-89DAFD1F3D41}" dt="2025-12-12T09:50:16.559" v="1547" actId="1076"/>
          <ac:spMkLst>
            <pc:docMk/>
            <pc:sldMk cId="432691364" sldId="286"/>
            <ac:spMk id="11" creationId="{91BEB88D-86AD-5D8C-A55E-50D5220C85FA}"/>
          </ac:spMkLst>
        </pc:spChg>
        <pc:spChg chg="add mod">
          <ac:chgData name="Trần Thị Bích" userId="9d8effc8-766d-4e1d-b902-18f00c0dc3e8" providerId="ADAL" clId="{43DCB94F-9CDE-44CF-BAA2-89DAFD1F3D41}" dt="2025-12-12T09:50:18.932" v="1548" actId="1076"/>
          <ac:spMkLst>
            <pc:docMk/>
            <pc:sldMk cId="432691364" sldId="286"/>
            <ac:spMk id="12" creationId="{F909AEFB-6DD8-1D44-DF22-54CFED15C375}"/>
          </ac:spMkLst>
        </pc:spChg>
        <pc:picChg chg="add mod">
          <ac:chgData name="Trần Thị Bích" userId="9d8effc8-766d-4e1d-b902-18f00c0dc3e8" providerId="ADAL" clId="{43DCB94F-9CDE-44CF-BAA2-89DAFD1F3D41}" dt="2025-12-12T09:46:15.505" v="1278" actId="1076"/>
          <ac:picMkLst>
            <pc:docMk/>
            <pc:sldMk cId="432691364" sldId="286"/>
            <ac:picMk id="2" creationId="{B434EDDB-19F9-ECB6-7572-42976F290F39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12-12T10:34:16.150" v="1678" actId="14100"/>
        <pc:sldMkLst>
          <pc:docMk/>
          <pc:sldMk cId="621526348" sldId="287"/>
        </pc:sldMkLst>
        <pc:spChg chg="add mod">
          <ac:chgData name="Trần Thị Bích" userId="9d8effc8-766d-4e1d-b902-18f00c0dc3e8" providerId="ADAL" clId="{43DCB94F-9CDE-44CF-BAA2-89DAFD1F3D41}" dt="2025-12-12T09:55:59.730" v="1663" actId="1035"/>
          <ac:spMkLst>
            <pc:docMk/>
            <pc:sldMk cId="621526348" sldId="287"/>
            <ac:spMk id="3" creationId="{27DD12ED-47BA-FF70-3860-FFBEB3E37950}"/>
          </ac:spMkLst>
        </pc:spChg>
        <pc:spChg chg="add mod">
          <ac:chgData name="Trần Thị Bích" userId="9d8effc8-766d-4e1d-b902-18f00c0dc3e8" providerId="ADAL" clId="{43DCB94F-9CDE-44CF-BAA2-89DAFD1F3D41}" dt="2025-12-12T09:55:54.558" v="1658" actId="14100"/>
          <ac:spMkLst>
            <pc:docMk/>
            <pc:sldMk cId="621526348" sldId="287"/>
            <ac:spMk id="4" creationId="{4E274FBE-7B1D-C9F7-B0DA-FD2FE88B20A1}"/>
          </ac:spMkLst>
        </pc:spChg>
        <pc:spChg chg="add mod">
          <ac:chgData name="Trần Thị Bích" userId="9d8effc8-766d-4e1d-b902-18f00c0dc3e8" providerId="ADAL" clId="{43DCB94F-9CDE-44CF-BAA2-89DAFD1F3D41}" dt="2025-12-12T10:34:04.106" v="1675" actId="14100"/>
          <ac:spMkLst>
            <pc:docMk/>
            <pc:sldMk cId="621526348" sldId="287"/>
            <ac:spMk id="6" creationId="{02889FC6-971E-B70C-45E9-0903F882F201}"/>
          </ac:spMkLst>
        </pc:spChg>
        <pc:spChg chg="add mod">
          <ac:chgData name="Trần Thị Bích" userId="9d8effc8-766d-4e1d-b902-18f00c0dc3e8" providerId="ADAL" clId="{43DCB94F-9CDE-44CF-BAA2-89DAFD1F3D41}" dt="2025-12-12T10:34:16.150" v="1678" actId="14100"/>
          <ac:spMkLst>
            <pc:docMk/>
            <pc:sldMk cId="621526348" sldId="287"/>
            <ac:spMk id="7" creationId="{D60D3762-251A-F0D8-B4B1-3165F30C4572}"/>
          </ac:spMkLst>
        </pc:spChg>
        <pc:picChg chg="add mod">
          <ac:chgData name="Trần Thị Bích" userId="9d8effc8-766d-4e1d-b902-18f00c0dc3e8" providerId="ADAL" clId="{43DCB94F-9CDE-44CF-BAA2-89DAFD1F3D41}" dt="2025-12-12T09:54:30.446" v="1552"/>
          <ac:picMkLst>
            <pc:docMk/>
            <pc:sldMk cId="621526348" sldId="287"/>
            <ac:picMk id="2" creationId="{E7BA3003-40B5-6A78-4AF1-5352A0A6A791}"/>
          </ac:picMkLst>
        </pc:picChg>
        <pc:picChg chg="add mod">
          <ac:chgData name="Trần Thị Bích" userId="9d8effc8-766d-4e1d-b902-18f00c0dc3e8" providerId="ADAL" clId="{43DCB94F-9CDE-44CF-BAA2-89DAFD1F3D41}" dt="2025-12-12T09:56:22.101" v="1666" actId="196"/>
          <ac:picMkLst>
            <pc:docMk/>
            <pc:sldMk cId="621526348" sldId="287"/>
            <ac:picMk id="5" creationId="{DDFEA56D-DCBB-D191-3A61-17FE8FB71CF0}"/>
          </ac:picMkLst>
        </pc:picChg>
      </pc:sldChg>
      <pc:sldChg chg="addSp delSp modSp new mod addAnim delAnim modAnim">
        <pc:chgData name="Trần Thị Bích" userId="9d8effc8-766d-4e1d-b902-18f00c0dc3e8" providerId="ADAL" clId="{43DCB94F-9CDE-44CF-BAA2-89DAFD1F3D41}" dt="2025-12-12T10:39:41.383" v="1827"/>
        <pc:sldMkLst>
          <pc:docMk/>
          <pc:sldMk cId="4221304956" sldId="288"/>
        </pc:sldMkLst>
        <pc:spChg chg="add mod">
          <ac:chgData name="Trần Thị Bích" userId="9d8effc8-766d-4e1d-b902-18f00c0dc3e8" providerId="ADAL" clId="{43DCB94F-9CDE-44CF-BAA2-89DAFD1F3D41}" dt="2025-12-12T10:34:56.755" v="1685" actId="1076"/>
          <ac:spMkLst>
            <pc:docMk/>
            <pc:sldMk cId="4221304956" sldId="288"/>
            <ac:spMk id="3" creationId="{901672A4-DD21-7671-7992-2B34AA0A6E68}"/>
          </ac:spMkLst>
        </pc:spChg>
        <pc:spChg chg="add mod">
          <ac:chgData name="Trần Thị Bích" userId="9d8effc8-766d-4e1d-b902-18f00c0dc3e8" providerId="ADAL" clId="{43DCB94F-9CDE-44CF-BAA2-89DAFD1F3D41}" dt="2025-12-12T10:36:48.853" v="1736" actId="20577"/>
          <ac:spMkLst>
            <pc:docMk/>
            <pc:sldMk cId="4221304956" sldId="288"/>
            <ac:spMk id="4" creationId="{239230DE-D7FE-F643-3A30-6C08B7DCFBAC}"/>
          </ac:spMkLst>
        </pc:spChg>
        <pc:spChg chg="add mod">
          <ac:chgData name="Trần Thị Bích" userId="9d8effc8-766d-4e1d-b902-18f00c0dc3e8" providerId="ADAL" clId="{43DCB94F-9CDE-44CF-BAA2-89DAFD1F3D41}" dt="2025-12-12T10:35:36.940" v="1688" actId="1076"/>
          <ac:spMkLst>
            <pc:docMk/>
            <pc:sldMk cId="4221304956" sldId="288"/>
            <ac:spMk id="5" creationId="{A46B664D-80D9-4F6C-35C0-7F3A744716A5}"/>
          </ac:spMkLst>
        </pc:spChg>
        <pc:spChg chg="add mod">
          <ac:chgData name="Trần Thị Bích" userId="9d8effc8-766d-4e1d-b902-18f00c0dc3e8" providerId="ADAL" clId="{43DCB94F-9CDE-44CF-BAA2-89DAFD1F3D41}" dt="2025-12-12T10:36:14.362" v="1714" actId="1035"/>
          <ac:spMkLst>
            <pc:docMk/>
            <pc:sldMk cId="4221304956" sldId="288"/>
            <ac:spMk id="6" creationId="{3F3AF7B7-8BC4-8EF7-86F8-5CEA44E7D5EA}"/>
          </ac:spMkLst>
        </pc:spChg>
        <pc:spChg chg="add mod">
          <ac:chgData name="Trần Thị Bích" userId="9d8effc8-766d-4e1d-b902-18f00c0dc3e8" providerId="ADAL" clId="{43DCB94F-9CDE-44CF-BAA2-89DAFD1F3D41}" dt="2025-12-12T10:36:20.753" v="1715" actId="1076"/>
          <ac:spMkLst>
            <pc:docMk/>
            <pc:sldMk cId="4221304956" sldId="288"/>
            <ac:spMk id="7" creationId="{864B6530-4E52-0AF5-9484-6350362FAD7A}"/>
          </ac:spMkLst>
        </pc:spChg>
        <pc:spChg chg="add mod">
          <ac:chgData name="Trần Thị Bích" userId="9d8effc8-766d-4e1d-b902-18f00c0dc3e8" providerId="ADAL" clId="{43DCB94F-9CDE-44CF-BAA2-89DAFD1F3D41}" dt="2025-12-12T10:36:25.508" v="1716" actId="1076"/>
          <ac:spMkLst>
            <pc:docMk/>
            <pc:sldMk cId="4221304956" sldId="288"/>
            <ac:spMk id="8" creationId="{55E7AE75-2248-0EC4-596F-F80B8724B443}"/>
          </ac:spMkLst>
        </pc:spChg>
        <pc:spChg chg="add mod">
          <ac:chgData name="Trần Thị Bích" userId="9d8effc8-766d-4e1d-b902-18f00c0dc3e8" providerId="ADAL" clId="{43DCB94F-9CDE-44CF-BAA2-89DAFD1F3D41}" dt="2025-12-12T10:36:36.508" v="1725" actId="1036"/>
          <ac:spMkLst>
            <pc:docMk/>
            <pc:sldMk cId="4221304956" sldId="288"/>
            <ac:spMk id="9" creationId="{A860091D-B374-FC89-87AB-2931AD3391FE}"/>
          </ac:spMkLst>
        </pc:spChg>
        <pc:spChg chg="add mod">
          <ac:chgData name="Trần Thị Bích" userId="9d8effc8-766d-4e1d-b902-18f00c0dc3e8" providerId="ADAL" clId="{43DCB94F-9CDE-44CF-BAA2-89DAFD1F3D41}" dt="2025-12-12T10:36:45.269" v="1733" actId="1038"/>
          <ac:spMkLst>
            <pc:docMk/>
            <pc:sldMk cId="4221304956" sldId="288"/>
            <ac:spMk id="10" creationId="{0E0071F1-CD7B-9441-80E8-40D46EB8B05C}"/>
          </ac:spMkLst>
        </pc:spChg>
        <pc:spChg chg="add mod">
          <ac:chgData name="Trần Thị Bích" userId="9d8effc8-766d-4e1d-b902-18f00c0dc3e8" providerId="ADAL" clId="{43DCB94F-9CDE-44CF-BAA2-89DAFD1F3D41}" dt="2025-12-12T10:36:54.397" v="1740" actId="1035"/>
          <ac:spMkLst>
            <pc:docMk/>
            <pc:sldMk cId="4221304956" sldId="288"/>
            <ac:spMk id="11" creationId="{D525F575-676D-0BE7-910C-E28D6523B69F}"/>
          </ac:spMkLst>
        </pc:spChg>
        <pc:spChg chg="add mod">
          <ac:chgData name="Trần Thị Bích" userId="9d8effc8-766d-4e1d-b902-18f00c0dc3e8" providerId="ADAL" clId="{43DCB94F-9CDE-44CF-BAA2-89DAFD1F3D41}" dt="2025-12-12T10:37:03.124" v="1743" actId="20577"/>
          <ac:spMkLst>
            <pc:docMk/>
            <pc:sldMk cId="4221304956" sldId="288"/>
            <ac:spMk id="12" creationId="{D504142F-8AFB-941B-169E-E059DCFFD76C}"/>
          </ac:spMkLst>
        </pc:spChg>
        <pc:spChg chg="add mod">
          <ac:chgData name="Trần Thị Bích" userId="9d8effc8-766d-4e1d-b902-18f00c0dc3e8" providerId="ADAL" clId="{43DCB94F-9CDE-44CF-BAA2-89DAFD1F3D41}" dt="2025-12-12T10:37:12.983" v="1746" actId="20577"/>
          <ac:spMkLst>
            <pc:docMk/>
            <pc:sldMk cId="4221304956" sldId="288"/>
            <ac:spMk id="13" creationId="{077D5341-565B-C6E3-49D5-F2E010DA0A1D}"/>
          </ac:spMkLst>
        </pc:spChg>
        <pc:spChg chg="add del mod">
          <ac:chgData name="Trần Thị Bích" userId="9d8effc8-766d-4e1d-b902-18f00c0dc3e8" providerId="ADAL" clId="{43DCB94F-9CDE-44CF-BAA2-89DAFD1F3D41}" dt="2025-12-12T10:37:46.955" v="1758" actId="478"/>
          <ac:spMkLst>
            <pc:docMk/>
            <pc:sldMk cId="4221304956" sldId="288"/>
            <ac:spMk id="14" creationId="{34D20180-80FE-A50C-9B88-47A5BECDC300}"/>
          </ac:spMkLst>
        </pc:spChg>
        <pc:spChg chg="add del mod">
          <ac:chgData name="Trần Thị Bích" userId="9d8effc8-766d-4e1d-b902-18f00c0dc3e8" providerId="ADAL" clId="{43DCB94F-9CDE-44CF-BAA2-89DAFD1F3D41}" dt="2025-12-12T10:38:01.662" v="1766" actId="478"/>
          <ac:spMkLst>
            <pc:docMk/>
            <pc:sldMk cId="4221304956" sldId="288"/>
            <ac:spMk id="15" creationId="{3A1AC69B-B6D5-DECF-A204-7405131A742D}"/>
          </ac:spMkLst>
        </pc:spChg>
        <pc:spChg chg="add del mod">
          <ac:chgData name="Trần Thị Bích" userId="9d8effc8-766d-4e1d-b902-18f00c0dc3e8" providerId="ADAL" clId="{43DCB94F-9CDE-44CF-BAA2-89DAFD1F3D41}" dt="2025-12-12T10:38:25.854" v="1787" actId="21"/>
          <ac:spMkLst>
            <pc:docMk/>
            <pc:sldMk cId="4221304956" sldId="288"/>
            <ac:spMk id="16" creationId="{DADA9F12-EA01-F773-D9D2-EED4BEB1A272}"/>
          </ac:spMkLst>
        </pc:spChg>
        <pc:spChg chg="add del mod">
          <ac:chgData name="Trần Thị Bích" userId="9d8effc8-766d-4e1d-b902-18f00c0dc3e8" providerId="ADAL" clId="{43DCB94F-9CDE-44CF-BAA2-89DAFD1F3D41}" dt="2025-12-12T10:38:55.342" v="1808" actId="21"/>
          <ac:spMkLst>
            <pc:docMk/>
            <pc:sldMk cId="4221304956" sldId="288"/>
            <ac:spMk id="18" creationId="{DADA9F12-EA01-F773-D9D2-EED4BEB1A272}"/>
          </ac:spMkLst>
        </pc:spChg>
        <pc:spChg chg="add del mod">
          <ac:chgData name="Trần Thị Bích" userId="9d8effc8-766d-4e1d-b902-18f00c0dc3e8" providerId="ADAL" clId="{43DCB94F-9CDE-44CF-BAA2-89DAFD1F3D41}" dt="2025-12-12T10:39:13.980" v="1817" actId="21"/>
          <ac:spMkLst>
            <pc:docMk/>
            <pc:sldMk cId="4221304956" sldId="288"/>
            <ac:spMk id="20" creationId="{DADA9F12-EA01-F773-D9D2-EED4BEB1A272}"/>
          </ac:spMkLst>
        </pc:spChg>
        <pc:picChg chg="add mod">
          <ac:chgData name="Trần Thị Bích" userId="9d8effc8-766d-4e1d-b902-18f00c0dc3e8" providerId="ADAL" clId="{43DCB94F-9CDE-44CF-BAA2-89DAFD1F3D41}" dt="2025-12-12T10:34:33.995" v="1681" actId="14100"/>
          <ac:picMkLst>
            <pc:docMk/>
            <pc:sldMk cId="4221304956" sldId="288"/>
            <ac:picMk id="2" creationId="{B612D98E-F1CF-095C-3DC6-FCA2D4CE628C}"/>
          </ac:picMkLst>
        </pc:picChg>
        <pc:picChg chg="add mod">
          <ac:chgData name="Trần Thị Bích" userId="9d8effc8-766d-4e1d-b902-18f00c0dc3e8" providerId="ADAL" clId="{43DCB94F-9CDE-44CF-BAA2-89DAFD1F3D41}" dt="2025-12-12T10:38:43.861" v="1803" actId="1035"/>
          <ac:picMkLst>
            <pc:docMk/>
            <pc:sldMk cId="4221304956" sldId="288"/>
            <ac:picMk id="17" creationId="{3ED32BDB-6099-ED2F-4ADA-50578C578EB9}"/>
          </ac:picMkLst>
        </pc:picChg>
        <pc:picChg chg="add mod">
          <ac:chgData name="Trần Thị Bích" userId="9d8effc8-766d-4e1d-b902-18f00c0dc3e8" providerId="ADAL" clId="{43DCB94F-9CDE-44CF-BAA2-89DAFD1F3D41}" dt="2025-12-12T10:39:04.970" v="1813" actId="1038"/>
          <ac:picMkLst>
            <pc:docMk/>
            <pc:sldMk cId="4221304956" sldId="288"/>
            <ac:picMk id="19" creationId="{B81848DC-4890-7E1A-60DF-81E2CE0CFC8E}"/>
          </ac:picMkLst>
        </pc:picChg>
        <pc:picChg chg="add mod">
          <ac:chgData name="Trần Thị Bích" userId="9d8effc8-766d-4e1d-b902-18f00c0dc3e8" providerId="ADAL" clId="{43DCB94F-9CDE-44CF-BAA2-89DAFD1F3D41}" dt="2025-12-12T10:39:22.388" v="1824" actId="1038"/>
          <ac:picMkLst>
            <pc:docMk/>
            <pc:sldMk cId="4221304956" sldId="288"/>
            <ac:picMk id="21" creationId="{48F82E1D-EE2E-6E70-8431-4601A1BC2E4F}"/>
          </ac:picMkLst>
        </pc:picChg>
      </pc:sldChg>
      <pc:sldMasterChg chg="modSldLayout">
        <pc:chgData name="Trần Thị Bích" userId="9d8effc8-766d-4e1d-b902-18f00c0dc3e8" providerId="ADAL" clId="{43DCB94F-9CDE-44CF-BAA2-89DAFD1F3D41}" dt="2025-12-11T06:10:27.525" v="123" actId="208"/>
        <pc:sldMasterMkLst>
          <pc:docMk/>
          <pc:sldMasterMk cId="3923341248" sldId="2147483648"/>
        </pc:sldMasterMkLst>
        <pc:sldLayoutChg chg="modSp mod">
          <pc:chgData name="Trần Thị Bích" userId="9d8effc8-766d-4e1d-b902-18f00c0dc3e8" providerId="ADAL" clId="{43DCB94F-9CDE-44CF-BAA2-89DAFD1F3D41}" dt="2025-12-11T06:10:27.525" v="123" actId="208"/>
          <pc:sldLayoutMkLst>
            <pc:docMk/>
            <pc:sldMasterMk cId="3923341248" sldId="2147483648"/>
            <pc:sldLayoutMk cId="2271009012" sldId="2147483650"/>
          </pc:sldLayoutMkLst>
          <pc:spChg chg="mod">
            <ac:chgData name="Trần Thị Bích" userId="9d8effc8-766d-4e1d-b902-18f00c0dc3e8" providerId="ADAL" clId="{43DCB94F-9CDE-44CF-BAA2-89DAFD1F3D41}" dt="2025-12-11T06:10:27.525" v="123" actId="208"/>
            <ac:spMkLst>
              <pc:docMk/>
              <pc:sldMasterMk cId="3923341248" sldId="2147483648"/>
              <pc:sldLayoutMk cId="2271009012" sldId="2147483650"/>
              <ac:spMk id="7" creationId="{DC1F7CEB-144B-C24A-C151-65DCD180DE3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9E660-E70F-4785-B229-901F10D56193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4B990-2990-4280-B6DF-166E7A3DE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38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5050-91F4-7850-F0BF-60F051FB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D6776C-0DB0-1CAE-0D76-B0C355576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B933-CBD2-3371-0952-F5666E89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AEAA1-C524-A06D-3618-F11B6947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06DD0-B639-0B4A-BDCF-887CA6F2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2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F5DE1-8066-4195-5A70-922666CD8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F942A-3B24-184C-4AD9-C52E3174F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8D874-C088-F163-3B28-00155DA9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D31D-76FD-6B1C-3BEF-CF13451D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A852C-3D40-29BC-39DC-EF858A7D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0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1F7CEB-144B-C24A-C151-65DCD180DE3E}"/>
              </a:ext>
            </a:extLst>
          </p:cNvPr>
          <p:cNvSpPr/>
          <p:nvPr userDrawn="1"/>
        </p:nvSpPr>
        <p:spPr>
          <a:xfrm>
            <a:off x="350981" y="316344"/>
            <a:ext cx="11462327" cy="6262255"/>
          </a:xfrm>
          <a:custGeom>
            <a:avLst/>
            <a:gdLst>
              <a:gd name="connsiteX0" fmla="*/ 0 w 11462327"/>
              <a:gd name="connsiteY0" fmla="*/ 0 h 6262255"/>
              <a:gd name="connsiteX1" fmla="*/ 11462327 w 11462327"/>
              <a:gd name="connsiteY1" fmla="*/ 0 h 6262255"/>
              <a:gd name="connsiteX2" fmla="*/ 11462327 w 11462327"/>
              <a:gd name="connsiteY2" fmla="*/ 6262255 h 6262255"/>
              <a:gd name="connsiteX3" fmla="*/ 0 w 11462327"/>
              <a:gd name="connsiteY3" fmla="*/ 6262255 h 6262255"/>
              <a:gd name="connsiteX4" fmla="*/ 0 w 11462327"/>
              <a:gd name="connsiteY4" fmla="*/ 0 h 626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2327" h="6262255" fill="none" extrusionOk="0">
                <a:moveTo>
                  <a:pt x="0" y="0"/>
                </a:moveTo>
                <a:cubicBezTo>
                  <a:pt x="4877081" y="-33775"/>
                  <a:pt x="8617007" y="138873"/>
                  <a:pt x="11462327" y="0"/>
                </a:cubicBezTo>
                <a:cubicBezTo>
                  <a:pt x="11388556" y="1263989"/>
                  <a:pt x="11306444" y="3649520"/>
                  <a:pt x="11462327" y="6262255"/>
                </a:cubicBezTo>
                <a:cubicBezTo>
                  <a:pt x="8350544" y="6124925"/>
                  <a:pt x="4660300" y="6124399"/>
                  <a:pt x="0" y="6262255"/>
                </a:cubicBezTo>
                <a:cubicBezTo>
                  <a:pt x="152408" y="3927107"/>
                  <a:pt x="73868" y="1884386"/>
                  <a:pt x="0" y="0"/>
                </a:cubicBezTo>
                <a:close/>
              </a:path>
              <a:path w="11462327" h="6262255" stroke="0" extrusionOk="0">
                <a:moveTo>
                  <a:pt x="0" y="0"/>
                </a:moveTo>
                <a:cubicBezTo>
                  <a:pt x="1741159" y="-101487"/>
                  <a:pt x="5878854" y="-162162"/>
                  <a:pt x="11462327" y="0"/>
                </a:cubicBezTo>
                <a:cubicBezTo>
                  <a:pt x="11523040" y="1180779"/>
                  <a:pt x="11401255" y="3609081"/>
                  <a:pt x="11462327" y="6262255"/>
                </a:cubicBezTo>
                <a:cubicBezTo>
                  <a:pt x="8084899" y="6312320"/>
                  <a:pt x="4211805" y="6103806"/>
                  <a:pt x="0" y="6262255"/>
                </a:cubicBezTo>
                <a:cubicBezTo>
                  <a:pt x="-24452" y="3659000"/>
                  <a:pt x="-67663" y="2772581"/>
                  <a:pt x="0" y="0"/>
                </a:cubicBezTo>
                <a:close/>
              </a:path>
            </a:pathLst>
          </a:custGeom>
          <a:ln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09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4C90-5AFC-76A8-C38E-0E52B2CC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5095D-9533-9705-606A-3EA03781C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C06F-0063-11C7-3934-F17ADA01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133C1-4CD0-B3CB-1A06-A39ED8B3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A5517-1B3D-A6F0-91EC-BDC9849C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5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FFA6-1D09-9EB2-D28E-64CC19E5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3DED-224B-F8F2-5CFE-4A0702B06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CCB19-E7CA-447D-86A7-D136446B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05F85-FD04-45E3-A789-867ABE6F9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E3195-06D8-7C70-7D34-B13F22E4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488E6-C83E-49B1-B11E-5FC1A1F1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5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C22F-16EE-A0C8-2331-DB2C4C22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645D0-C388-B9ED-73C7-39E52D4A6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1ECB0-8787-5186-F4A7-4421E3B88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18D28-6E97-CF94-0E29-71B0E86D6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FA366-49B9-F5D2-E9EE-E83164AE0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1FFEC-BFB3-AD44-36E9-5883A544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EC748-082F-A4AE-632D-AC4921E9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ED00-EC54-1117-FB1B-A1A0622B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28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A321-9661-0A4A-1129-C429F7AE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1A62E-C1D0-3EC3-AF30-5B717B98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FC99-080C-845B-6ADD-AEA7EC86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79289-1CB2-4E63-53B2-F9B09C25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8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8C363-80D6-0FC8-330C-736D142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E4E9B-7184-0A0A-52C9-7C494416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6C1ED-F0D8-DDC6-20D5-4C384092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02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3A87-BCB9-A169-BD36-48A1245A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3B8A-CC05-EEFF-91FA-6BC47A3F8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5BE23-EA9B-3F43-0909-8E2482416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80354-B808-B538-6DA3-A084CF7B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D5DE4-B49F-69EF-4380-577A127A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5364-A46C-1E5F-31DD-936EDB31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8336-1740-14D1-EC6D-F12F434F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7ADDE-64E7-BD9A-761F-96E90C329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85774-DC96-225F-7E8C-2EE8967C9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CA4EF-336D-EB93-9122-2D8E2F63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533F5-83D2-4F70-B906-CBEAF54FD7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0E0D-9132-41F0-48E4-532CDDA1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29725-784C-CDDB-9A44-17A5D065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671A65-B2D1-4550-A6E2-7117D1858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059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C6B5B7-B89E-7944-6CFB-797199B19BD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0F228FF-35D0-033F-7F8F-7EDEF1CE24B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956B5-16DE-6B5D-C057-F9143CBAB8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9F80A-2575-E5AC-272F-938FE6D9474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6FC83-1D8A-8A36-93C5-DB180A6B6E3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72F91-6117-4BEC-B1A9-AFB76148521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DBFDF-68B5-D107-68C1-D17BA25FE04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D2BC6-732B-B200-096F-A955F82FA0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4150E-CCCF-6FF3-7DFB-318A337D9C9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AAC36-7400-CC48-8C73-CC4BB21E634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AF12F-642F-5E2B-FC88-3F65CF4F94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1" b="94911" l="449" r="97847">
                        <a14:foregroundMark x1="24181" y1="8764" x2="34904" y2="3191"/>
                        <a14:foregroundMark x1="34904" y1="3191" x2="42216" y2="5735"/>
                        <a14:foregroundMark x1="9062" y1="15065" x2="1750" y2="19628"/>
                        <a14:foregroundMark x1="1750" y1="19628" x2="9690" y2="20638"/>
                        <a14:foregroundMark x1="9690" y1="20638" x2="10363" y2="20355"/>
                        <a14:foregroundMark x1="4935" y1="15347" x2="4307" y2="19063"/>
                        <a14:foregroundMark x1="628" y1="16357" x2="1122" y2="17488"/>
                        <a14:foregroundMark x1="20547" y1="23950" x2="24361" y2="26656"/>
                        <a14:foregroundMark x1="39480" y1="21648" x2="41543" y2="28675"/>
                        <a14:foregroundMark x1="41543" y1="28675" x2="41543" y2="28675"/>
                        <a14:foregroundMark x1="88380" y1="54604" x2="96321" y2="58360"/>
                        <a14:foregroundMark x1="96321" y1="58360" x2="96321" y2="58360"/>
                        <a14:foregroundMark x1="96187" y1="54483" x2="97936" y2="57795"/>
                        <a14:foregroundMark x1="23867" y1="58926" x2="28039" y2="58926"/>
                        <a14:foregroundMark x1="42665" y1="63651" x2="46972" y2="61066"/>
                        <a14:foregroundMark x1="18170" y1="89015" x2="62719" y2="87601"/>
                        <a14:foregroundMark x1="62719" y1="87601" x2="68013" y2="88166"/>
                        <a14:foregroundMark x1="10184" y1="92205" x2="75146" y2="93174"/>
                        <a14:foregroundMark x1="57470" y1="94911" x2="69269" y2="9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92" y="4001732"/>
            <a:ext cx="2695302" cy="2993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86E12-772A-71F0-22EC-ACB178C473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16" y="4562168"/>
            <a:ext cx="1738267" cy="2197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405CF2-603A-ABA1-F15A-32BE61B1CF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274432" y="2995040"/>
            <a:ext cx="2831690" cy="3640317"/>
          </a:xfrm>
          <a:prstGeom prst="rect">
            <a:avLst/>
          </a:prstGeom>
        </p:spPr>
      </p:pic>
      <p:pic>
        <p:nvPicPr>
          <p:cNvPr id="11" name="Picture 10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0F0A77C2-070A-A1B1-E631-D5FF187D98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" y="64894"/>
            <a:ext cx="1090982" cy="1383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7215A-F1F2-2A21-A38F-8E63D8626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3964" y="593825"/>
            <a:ext cx="2509497" cy="87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A2B89-F4FD-749C-B866-D37216ECB1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1303" y="1923667"/>
            <a:ext cx="8655319" cy="2891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D0491-FF59-A485-B804-AB2A9C9A5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970" y="1183839"/>
            <a:ext cx="3840813" cy="14509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B4B9C0-5354-ACC0-F111-F7BFA79CF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3183" y="4677869"/>
            <a:ext cx="226181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9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ACECC-2A76-B0B5-ED76-0DA0C4953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76493-895E-49C0-5770-08AD1FF724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703" y="3677265"/>
            <a:ext cx="2438241" cy="3082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C39FB-3DF7-28EF-DF3D-1AA7096DFB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275304" y="3040700"/>
            <a:ext cx="2831690" cy="3640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68416-EF0F-6AD8-8629-85A5D6461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46" y="1504335"/>
            <a:ext cx="5839205" cy="48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0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2BD1168F-D83E-06D5-DC0C-6A84B6BFE643}"/>
              </a:ext>
            </a:extLst>
          </p:cNvPr>
          <p:cNvSpPr/>
          <p:nvPr/>
        </p:nvSpPr>
        <p:spPr>
          <a:xfrm>
            <a:off x="1405196" y="401809"/>
            <a:ext cx="9381607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2. Sút bóng vào hai khung thành cho trúng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0F206-D1DC-95E3-65DD-12404D262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80" y="1459183"/>
            <a:ext cx="8591638" cy="49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89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DEECF-2ACE-A5C8-19E6-E41437348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31BA0-D504-B2A7-8DD1-F36CBC2253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703" y="3677265"/>
            <a:ext cx="2438241" cy="3082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472EA-10D4-59A0-BA85-754C8D0052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275304" y="3040700"/>
            <a:ext cx="2831690" cy="3640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71B20-3FD3-FE3E-9AEB-33942CD5E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729" y="3429000"/>
            <a:ext cx="607823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3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C7F65524-30FF-0579-8C3A-85888778CB20}"/>
              </a:ext>
            </a:extLst>
          </p:cNvPr>
          <p:cNvSpPr/>
          <p:nvPr/>
        </p:nvSpPr>
        <p:spPr>
          <a:xfrm>
            <a:off x="4445040" y="1272786"/>
            <a:ext cx="3301920" cy="847814"/>
          </a:xfrm>
          <a:custGeom>
            <a:avLst/>
            <a:gdLst>
              <a:gd name="connsiteX0" fmla="*/ 0 w 3301920"/>
              <a:gd name="connsiteY0" fmla="*/ 0 h 847814"/>
              <a:gd name="connsiteX1" fmla="*/ 0 w 3301920"/>
              <a:gd name="connsiteY1" fmla="*/ 0 h 847814"/>
              <a:gd name="connsiteX2" fmla="*/ 484282 w 3301920"/>
              <a:gd name="connsiteY2" fmla="*/ 0 h 847814"/>
              <a:gd name="connsiteX3" fmla="*/ 1100640 w 3301920"/>
              <a:gd name="connsiteY3" fmla="*/ 0 h 847814"/>
              <a:gd name="connsiteX4" fmla="*/ 1683979 w 3301920"/>
              <a:gd name="connsiteY4" fmla="*/ 0 h 847814"/>
              <a:gd name="connsiteX5" fmla="*/ 2201280 w 3301920"/>
              <a:gd name="connsiteY5" fmla="*/ 0 h 847814"/>
              <a:gd name="connsiteX6" fmla="*/ 2718581 w 3301920"/>
              <a:gd name="connsiteY6" fmla="*/ 0 h 847814"/>
              <a:gd name="connsiteX7" fmla="*/ 3301920 w 3301920"/>
              <a:gd name="connsiteY7" fmla="*/ 0 h 847814"/>
              <a:gd name="connsiteX8" fmla="*/ 3301920 w 3301920"/>
              <a:gd name="connsiteY8" fmla="*/ 0 h 847814"/>
              <a:gd name="connsiteX9" fmla="*/ 3301920 w 3301920"/>
              <a:gd name="connsiteY9" fmla="*/ 415429 h 847814"/>
              <a:gd name="connsiteX10" fmla="*/ 3301920 w 3301920"/>
              <a:gd name="connsiteY10" fmla="*/ 847814 h 847814"/>
              <a:gd name="connsiteX11" fmla="*/ 3301920 w 3301920"/>
              <a:gd name="connsiteY11" fmla="*/ 847814 h 847814"/>
              <a:gd name="connsiteX12" fmla="*/ 2685562 w 3301920"/>
              <a:gd name="connsiteY12" fmla="*/ 847814 h 847814"/>
              <a:gd name="connsiteX13" fmla="*/ 2168261 w 3301920"/>
              <a:gd name="connsiteY13" fmla="*/ 847814 h 847814"/>
              <a:gd name="connsiteX14" fmla="*/ 1683979 w 3301920"/>
              <a:gd name="connsiteY14" fmla="*/ 847814 h 847814"/>
              <a:gd name="connsiteX15" fmla="*/ 1067621 w 3301920"/>
              <a:gd name="connsiteY15" fmla="*/ 847814 h 847814"/>
              <a:gd name="connsiteX16" fmla="*/ 583339 w 3301920"/>
              <a:gd name="connsiteY16" fmla="*/ 847814 h 847814"/>
              <a:gd name="connsiteX17" fmla="*/ 0 w 3301920"/>
              <a:gd name="connsiteY17" fmla="*/ 847814 h 847814"/>
              <a:gd name="connsiteX18" fmla="*/ 0 w 3301920"/>
              <a:gd name="connsiteY18" fmla="*/ 847814 h 847814"/>
              <a:gd name="connsiteX19" fmla="*/ 0 w 3301920"/>
              <a:gd name="connsiteY19" fmla="*/ 423907 h 847814"/>
              <a:gd name="connsiteX20" fmla="*/ 0 w 3301920"/>
              <a:gd name="connsiteY20" fmla="*/ 0 h 84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1920" h="847814" fill="none" extrusionOk="0">
                <a:moveTo>
                  <a:pt x="0" y="0"/>
                </a:moveTo>
                <a:lnTo>
                  <a:pt x="0" y="0"/>
                </a:lnTo>
                <a:cubicBezTo>
                  <a:pt x="162601" y="-6034"/>
                  <a:pt x="339751" y="27728"/>
                  <a:pt x="484282" y="0"/>
                </a:cubicBezTo>
                <a:cubicBezTo>
                  <a:pt x="628813" y="-27728"/>
                  <a:pt x="830042" y="36689"/>
                  <a:pt x="1100640" y="0"/>
                </a:cubicBezTo>
                <a:cubicBezTo>
                  <a:pt x="1371238" y="-36689"/>
                  <a:pt x="1460267" y="12554"/>
                  <a:pt x="1683979" y="0"/>
                </a:cubicBezTo>
                <a:cubicBezTo>
                  <a:pt x="1907691" y="-12554"/>
                  <a:pt x="1984928" y="17126"/>
                  <a:pt x="2201280" y="0"/>
                </a:cubicBezTo>
                <a:cubicBezTo>
                  <a:pt x="2417632" y="-17126"/>
                  <a:pt x="2535833" y="9705"/>
                  <a:pt x="2718581" y="0"/>
                </a:cubicBezTo>
                <a:cubicBezTo>
                  <a:pt x="2901329" y="-9705"/>
                  <a:pt x="3161008" y="36808"/>
                  <a:pt x="3301920" y="0"/>
                </a:cubicBezTo>
                <a:lnTo>
                  <a:pt x="3301920" y="0"/>
                </a:lnTo>
                <a:cubicBezTo>
                  <a:pt x="3325894" y="102052"/>
                  <a:pt x="3254567" y="216018"/>
                  <a:pt x="3301920" y="415429"/>
                </a:cubicBezTo>
                <a:cubicBezTo>
                  <a:pt x="3349273" y="614840"/>
                  <a:pt x="3272288" y="742957"/>
                  <a:pt x="3301920" y="847814"/>
                </a:cubicBezTo>
                <a:lnTo>
                  <a:pt x="3301920" y="847814"/>
                </a:lnTo>
                <a:cubicBezTo>
                  <a:pt x="3145432" y="882333"/>
                  <a:pt x="2906969" y="798813"/>
                  <a:pt x="2685562" y="847814"/>
                </a:cubicBezTo>
                <a:cubicBezTo>
                  <a:pt x="2464155" y="896815"/>
                  <a:pt x="2413665" y="813438"/>
                  <a:pt x="2168261" y="847814"/>
                </a:cubicBezTo>
                <a:cubicBezTo>
                  <a:pt x="1922857" y="882190"/>
                  <a:pt x="1914196" y="836903"/>
                  <a:pt x="1683979" y="847814"/>
                </a:cubicBezTo>
                <a:cubicBezTo>
                  <a:pt x="1453762" y="858725"/>
                  <a:pt x="1365685" y="790122"/>
                  <a:pt x="1067621" y="847814"/>
                </a:cubicBezTo>
                <a:cubicBezTo>
                  <a:pt x="769557" y="905506"/>
                  <a:pt x="709105" y="811288"/>
                  <a:pt x="583339" y="847814"/>
                </a:cubicBezTo>
                <a:cubicBezTo>
                  <a:pt x="457573" y="884340"/>
                  <a:pt x="241033" y="828638"/>
                  <a:pt x="0" y="847814"/>
                </a:cubicBezTo>
                <a:lnTo>
                  <a:pt x="0" y="847814"/>
                </a:lnTo>
                <a:cubicBezTo>
                  <a:pt x="-18909" y="643118"/>
                  <a:pt x="19875" y="561708"/>
                  <a:pt x="0" y="423907"/>
                </a:cubicBezTo>
                <a:cubicBezTo>
                  <a:pt x="-19875" y="286106"/>
                  <a:pt x="34723" y="159420"/>
                  <a:pt x="0" y="0"/>
                </a:cubicBezTo>
                <a:close/>
              </a:path>
              <a:path w="3301920" h="847814" stroke="0" extrusionOk="0">
                <a:moveTo>
                  <a:pt x="0" y="0"/>
                </a:moveTo>
                <a:lnTo>
                  <a:pt x="0" y="0"/>
                </a:lnTo>
                <a:cubicBezTo>
                  <a:pt x="190207" y="-23197"/>
                  <a:pt x="374015" y="27574"/>
                  <a:pt x="583339" y="0"/>
                </a:cubicBezTo>
                <a:cubicBezTo>
                  <a:pt x="792663" y="-27574"/>
                  <a:pt x="950198" y="13889"/>
                  <a:pt x="1067621" y="0"/>
                </a:cubicBezTo>
                <a:cubicBezTo>
                  <a:pt x="1185044" y="-13889"/>
                  <a:pt x="1375666" y="9457"/>
                  <a:pt x="1518883" y="0"/>
                </a:cubicBezTo>
                <a:cubicBezTo>
                  <a:pt x="1662100" y="-9457"/>
                  <a:pt x="1822724" y="14524"/>
                  <a:pt x="2003165" y="0"/>
                </a:cubicBezTo>
                <a:cubicBezTo>
                  <a:pt x="2183606" y="-14524"/>
                  <a:pt x="2403907" y="50611"/>
                  <a:pt x="2553485" y="0"/>
                </a:cubicBezTo>
                <a:cubicBezTo>
                  <a:pt x="2703063" y="-50611"/>
                  <a:pt x="2970452" y="4360"/>
                  <a:pt x="3301920" y="0"/>
                </a:cubicBezTo>
                <a:lnTo>
                  <a:pt x="3301920" y="0"/>
                </a:lnTo>
                <a:cubicBezTo>
                  <a:pt x="3349419" y="163078"/>
                  <a:pt x="3277232" y="291230"/>
                  <a:pt x="3301920" y="432385"/>
                </a:cubicBezTo>
                <a:cubicBezTo>
                  <a:pt x="3326608" y="573541"/>
                  <a:pt x="3253201" y="723337"/>
                  <a:pt x="3301920" y="847814"/>
                </a:cubicBezTo>
                <a:lnTo>
                  <a:pt x="3301920" y="847814"/>
                </a:lnTo>
                <a:cubicBezTo>
                  <a:pt x="3135677" y="861790"/>
                  <a:pt x="3051384" y="836606"/>
                  <a:pt x="2817638" y="847814"/>
                </a:cubicBezTo>
                <a:cubicBezTo>
                  <a:pt x="2583892" y="859022"/>
                  <a:pt x="2506379" y="790967"/>
                  <a:pt x="2300338" y="847814"/>
                </a:cubicBezTo>
                <a:cubicBezTo>
                  <a:pt x="2094297" y="904661"/>
                  <a:pt x="1979792" y="844358"/>
                  <a:pt x="1816056" y="847814"/>
                </a:cubicBezTo>
                <a:cubicBezTo>
                  <a:pt x="1652320" y="851270"/>
                  <a:pt x="1418841" y="834048"/>
                  <a:pt x="1232717" y="847814"/>
                </a:cubicBezTo>
                <a:cubicBezTo>
                  <a:pt x="1046593" y="861580"/>
                  <a:pt x="917601" y="805736"/>
                  <a:pt x="748435" y="847814"/>
                </a:cubicBezTo>
                <a:cubicBezTo>
                  <a:pt x="579269" y="889892"/>
                  <a:pt x="251710" y="773953"/>
                  <a:pt x="0" y="847814"/>
                </a:cubicBezTo>
                <a:lnTo>
                  <a:pt x="0" y="847814"/>
                </a:lnTo>
                <a:cubicBezTo>
                  <a:pt x="-26245" y="634264"/>
                  <a:pt x="5668" y="618012"/>
                  <a:pt x="0" y="415429"/>
                </a:cubicBezTo>
                <a:cubicBezTo>
                  <a:pt x="-5668" y="212847"/>
                  <a:pt x="49167" y="143500"/>
                  <a:pt x="0" y="0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912962"/>
                </a:solidFill>
                <a:latin typeface="UTM Avo" panose="02040603050506020204" pitchFamily="18" charset="0"/>
              </a:rPr>
              <a:t>Chuẩn bị</a:t>
            </a:r>
            <a:endParaRPr lang="en-US" sz="44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Bảng học sinh bảng con lớp 1">
            <a:extLst>
              <a:ext uri="{FF2B5EF4-FFF2-40B4-BE49-F238E27FC236}">
                <a16:creationId xmlns:a16="http://schemas.microsoft.com/office/drawing/2014/main" id="{CE4C74A3-4A98-AEBD-18F2-A5169BDC3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641779" y="2997139"/>
            <a:ext cx="3429983" cy="22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id="{47EC7328-DA3F-09AD-C9B3-9C07ED62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288790" y="2632528"/>
            <a:ext cx="3656457" cy="26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u Bảng Deli 7810">
            <a:extLst>
              <a:ext uri="{FF2B5EF4-FFF2-40B4-BE49-F238E27FC236}">
                <a16:creationId xmlns:a16="http://schemas.microsoft.com/office/drawing/2014/main" id="{E462C918-6180-88EE-40D6-26E25360A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8047469" y="2997139"/>
            <a:ext cx="3314712" cy="22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A7C74-BC09-50CD-1F39-698F3159100C}"/>
              </a:ext>
            </a:extLst>
          </p:cNvPr>
          <p:cNvSpPr txBox="1"/>
          <p:nvPr/>
        </p:nvSpPr>
        <p:spPr>
          <a:xfrm>
            <a:off x="1242299" y="5233421"/>
            <a:ext cx="29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3CC908-42C7-303B-2CA8-B55BFB2943F9}"/>
              </a:ext>
            </a:extLst>
          </p:cNvPr>
          <p:cNvSpPr txBox="1"/>
          <p:nvPr/>
        </p:nvSpPr>
        <p:spPr>
          <a:xfrm>
            <a:off x="4749946" y="5233421"/>
            <a:ext cx="317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 trắng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74B24-974B-B719-5711-DFAC930F44B3}"/>
              </a:ext>
            </a:extLst>
          </p:cNvPr>
          <p:cNvSpPr txBox="1"/>
          <p:nvPr/>
        </p:nvSpPr>
        <p:spPr>
          <a:xfrm>
            <a:off x="7826505" y="5223580"/>
            <a:ext cx="375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09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B9502EC0-43F7-603D-781F-DECF8609CFB5}"/>
              </a:ext>
            </a:extLst>
          </p:cNvPr>
          <p:cNvSpPr/>
          <p:nvPr/>
        </p:nvSpPr>
        <p:spPr>
          <a:xfrm>
            <a:off x="4593322" y="472455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3. Tập viết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3F542-C25D-AEFA-420F-CEE3D8BE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8" y="2119357"/>
            <a:ext cx="11091486" cy="16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0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riting on a book at a desk&#10;&#10;AI-generated content may be incorrect.">
            <a:extLst>
              <a:ext uri="{FF2B5EF4-FFF2-40B4-BE49-F238E27FC236}">
                <a16:creationId xmlns:a16="http://schemas.microsoft.com/office/drawing/2014/main" id="{6D32FCA8-DC73-1ABA-6917-8833E5616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6" y="894930"/>
            <a:ext cx="5672483" cy="5713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62C1AF-8E09-1882-DA34-C08870973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13417"/>
            <a:ext cx="5747395" cy="18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46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7DE74-792E-72D2-2411-CD68D0ADE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2E77D8-E020-7733-8711-83D8F69280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1" b="94911" l="449" r="97847">
                        <a14:foregroundMark x1="24181" y1="8764" x2="34904" y2="3191"/>
                        <a14:foregroundMark x1="34904" y1="3191" x2="42216" y2="5735"/>
                        <a14:foregroundMark x1="9062" y1="15065" x2="1750" y2="19628"/>
                        <a14:foregroundMark x1="1750" y1="19628" x2="9690" y2="20638"/>
                        <a14:foregroundMark x1="9690" y1="20638" x2="10363" y2="20355"/>
                        <a14:foregroundMark x1="4935" y1="15347" x2="4307" y2="19063"/>
                        <a14:foregroundMark x1="628" y1="16357" x2="1122" y2="17488"/>
                        <a14:foregroundMark x1="20547" y1="23950" x2="24361" y2="26656"/>
                        <a14:foregroundMark x1="39480" y1="21648" x2="41543" y2="28675"/>
                        <a14:foregroundMark x1="41543" y1="28675" x2="41543" y2="28675"/>
                        <a14:foregroundMark x1="88380" y1="54604" x2="96321" y2="58360"/>
                        <a14:foregroundMark x1="96321" y1="58360" x2="96321" y2="58360"/>
                        <a14:foregroundMark x1="96187" y1="54483" x2="97936" y2="57795"/>
                        <a14:foregroundMark x1="23867" y1="58926" x2="28039" y2="58926"/>
                        <a14:foregroundMark x1="42665" y1="63651" x2="46972" y2="61066"/>
                        <a14:foregroundMark x1="18170" y1="89015" x2="62719" y2="87601"/>
                        <a14:foregroundMark x1="62719" y1="87601" x2="68013" y2="88166"/>
                        <a14:foregroundMark x1="10184" y1="92205" x2="75146" y2="93174"/>
                        <a14:foregroundMark x1="57470" y1="94911" x2="69269" y2="9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92" y="4001732"/>
            <a:ext cx="2695302" cy="2993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799426-3806-C437-F949-6545A6D905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16" y="4562168"/>
            <a:ext cx="1738267" cy="2197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9BC46-17BE-57DF-4C0E-97A0F17128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334297" y="2971875"/>
            <a:ext cx="2831690" cy="3640317"/>
          </a:xfrm>
          <a:prstGeom prst="rect">
            <a:avLst/>
          </a:prstGeom>
        </p:spPr>
      </p:pic>
      <p:pic>
        <p:nvPicPr>
          <p:cNvPr id="11" name="Picture 10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AD55AE28-2244-9989-59D8-C45F48AC8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" y="64894"/>
            <a:ext cx="1090982" cy="1383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6EA46-CA3F-220C-E652-FF0F9F8DD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728" y="37443"/>
            <a:ext cx="2509497" cy="87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411C1-B484-28F0-1E81-4A0AF02B82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2066" y="1998838"/>
            <a:ext cx="8655319" cy="2891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981B7-9CEF-4875-5A17-AF4A045B3C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970" y="914637"/>
            <a:ext cx="3840813" cy="1450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5FA5E6-72F9-F8E3-DFCC-FF40B80C4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7579" y="4792033"/>
            <a:ext cx="226181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87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371AC85C-8798-3704-6CFD-AD9F6A0FF811}"/>
              </a:ext>
            </a:extLst>
          </p:cNvPr>
          <p:cNvSpPr/>
          <p:nvPr/>
        </p:nvSpPr>
        <p:spPr>
          <a:xfrm>
            <a:off x="472878" y="314410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4. Tập đọc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0458F8-6719-7791-FF20-468DF9D9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508" b="2997"/>
          <a:stretch>
            <a:fillRect/>
          </a:stretch>
        </p:blipFill>
        <p:spPr>
          <a:xfrm>
            <a:off x="4876800" y="424574"/>
            <a:ext cx="6706855" cy="5806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EBA5C2-1C2D-BBD2-97E1-9BD3ABC83F8E}"/>
              </a:ext>
            </a:extLst>
          </p:cNvPr>
          <p:cNvSpPr txBox="1"/>
          <p:nvPr/>
        </p:nvSpPr>
        <p:spPr>
          <a:xfrm>
            <a:off x="3098626" y="537927"/>
            <a:ext cx="6387120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Hươu, cừu, khướu và sói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BEB9D-C24B-0156-57B7-758619DED842}"/>
              </a:ext>
            </a:extLst>
          </p:cNvPr>
          <p:cNvSpPr txBox="1"/>
          <p:nvPr/>
        </p:nvSpPr>
        <p:spPr>
          <a:xfrm>
            <a:off x="471623" y="1405309"/>
            <a:ext cx="9644019" cy="461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 Hươu ra suối chơi. Sói mò tới. Cừu thấy vậy, be to: "Có sói!". Nghe tiếng cừu, hươu co giò chạy.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Sói thấy vậy, lao tới vồ cừu. Cừu kêu: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- Cứu tôi với!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Khướu đậu trên ngọn cây, thấy thế, la to: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- Hổ tới kìa!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Sói sợ hổ, bỏ cừu, chạy mất.</a:t>
            </a:r>
          </a:p>
          <a:p>
            <a:pPr algn="just"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Hươu, cừu, khướu từ đó thân nhau.</a:t>
            </a:r>
          </a:p>
          <a:p>
            <a:pPr>
              <a:lnSpc>
                <a:spcPct val="114000"/>
              </a:lnSpc>
            </a:pPr>
            <a:r>
              <a:rPr lang="vi-VN" sz="2900" b="1" dirty="0">
                <a:latin typeface="UTM Avo" panose="02040603050506020204" pitchFamily="18" charset="0"/>
              </a:rPr>
              <a:t>                                            </a:t>
            </a:r>
            <a:r>
              <a:rPr lang="vi-VN" sz="2800" b="1" dirty="0">
                <a:latin typeface="UTM Avo" panose="02040603050506020204" pitchFamily="18" charset="0"/>
              </a:rPr>
              <a:t>MINH HÒA</a:t>
            </a:r>
            <a:endParaRPr lang="vi-VN" sz="2900" b="1" dirty="0"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09873B-22DF-619A-F8B6-AACD949AA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134" y="3716162"/>
            <a:ext cx="4784667" cy="31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2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4EDDB-19F9-ECB6-7572-42976F29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53" y="147120"/>
            <a:ext cx="4693966" cy="1601601"/>
          </a:xfrm>
          <a:prstGeom prst="rect">
            <a:avLst/>
          </a:prstGeom>
        </p:spPr>
      </p:pic>
      <p:sp>
        <p:nvSpPr>
          <p:cNvPr id="3" name="任意多边形 227">
            <a:extLst>
              <a:ext uri="{FF2B5EF4-FFF2-40B4-BE49-F238E27FC236}">
                <a16:creationId xmlns:a16="http://schemas.microsoft.com/office/drawing/2014/main" id="{3E373E9B-F58E-E7AF-FF9F-23F31E498E34}"/>
              </a:ext>
            </a:extLst>
          </p:cNvPr>
          <p:cNvSpPr/>
          <p:nvPr/>
        </p:nvSpPr>
        <p:spPr>
          <a:xfrm rot="21387068">
            <a:off x="645895" y="1315850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hươu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任意多边形 227">
            <a:extLst>
              <a:ext uri="{FF2B5EF4-FFF2-40B4-BE49-F238E27FC236}">
                <a16:creationId xmlns:a16="http://schemas.microsoft.com/office/drawing/2014/main" id="{4A07122D-12F9-FD1C-A6C7-DB62070D2F74}"/>
              </a:ext>
            </a:extLst>
          </p:cNvPr>
          <p:cNvSpPr/>
          <p:nvPr/>
        </p:nvSpPr>
        <p:spPr>
          <a:xfrm rot="21387068">
            <a:off x="3681503" y="1574803"/>
            <a:ext cx="2080104" cy="1283468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cừu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任意多边形 227">
            <a:extLst>
              <a:ext uri="{FF2B5EF4-FFF2-40B4-BE49-F238E27FC236}">
                <a16:creationId xmlns:a16="http://schemas.microsoft.com/office/drawing/2014/main" id="{B98C1857-ECD5-53DE-D132-DDBF03927DFB}"/>
              </a:ext>
            </a:extLst>
          </p:cNvPr>
          <p:cNvSpPr/>
          <p:nvPr/>
        </p:nvSpPr>
        <p:spPr>
          <a:xfrm rot="21387068">
            <a:off x="6141070" y="1450698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C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khướu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227">
            <a:extLst>
              <a:ext uri="{FF2B5EF4-FFF2-40B4-BE49-F238E27FC236}">
                <a16:creationId xmlns:a16="http://schemas.microsoft.com/office/drawing/2014/main" id="{FA7D791D-A80A-AAC4-9EE4-DEEA3615D0EF}"/>
              </a:ext>
            </a:extLst>
          </p:cNvPr>
          <p:cNvSpPr/>
          <p:nvPr/>
        </p:nvSpPr>
        <p:spPr>
          <a:xfrm rot="21387068">
            <a:off x="9099773" y="1450698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suối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任意多边形 227">
            <a:extLst>
              <a:ext uri="{FF2B5EF4-FFF2-40B4-BE49-F238E27FC236}">
                <a16:creationId xmlns:a16="http://schemas.microsoft.com/office/drawing/2014/main" id="{837C4395-864A-FA87-9CE5-A6C6D851EEB0}"/>
              </a:ext>
            </a:extLst>
          </p:cNvPr>
          <p:cNvSpPr/>
          <p:nvPr/>
        </p:nvSpPr>
        <p:spPr>
          <a:xfrm rot="21387068">
            <a:off x="1326496" y="3113372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noProof="0" dirty="0">
                <a:solidFill>
                  <a:srgbClr val="00B0F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mò tới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任意多边形 227">
            <a:extLst>
              <a:ext uri="{FF2B5EF4-FFF2-40B4-BE49-F238E27FC236}">
                <a16:creationId xmlns:a16="http://schemas.microsoft.com/office/drawing/2014/main" id="{31AC633D-4F3E-8001-4ADB-0C3E9C760F53}"/>
              </a:ext>
            </a:extLst>
          </p:cNvPr>
          <p:cNvSpPr/>
          <p:nvPr/>
        </p:nvSpPr>
        <p:spPr>
          <a:xfrm rot="21387068">
            <a:off x="4494660" y="3010187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thấy vậy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任意多边形 227">
            <a:extLst>
              <a:ext uri="{FF2B5EF4-FFF2-40B4-BE49-F238E27FC236}">
                <a16:creationId xmlns:a16="http://schemas.microsoft.com/office/drawing/2014/main" id="{DF88880B-1BFF-4B13-6E99-AFE737289D05}"/>
              </a:ext>
            </a:extLst>
          </p:cNvPr>
          <p:cNvSpPr/>
          <p:nvPr/>
        </p:nvSpPr>
        <p:spPr>
          <a:xfrm rot="21387068">
            <a:off x="7402936" y="3181826"/>
            <a:ext cx="3143090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noProof="0" dirty="0">
                <a:solidFill>
                  <a:srgbClr val="FF00FF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co giò chạy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227">
            <a:extLst>
              <a:ext uri="{FF2B5EF4-FFF2-40B4-BE49-F238E27FC236}">
                <a16:creationId xmlns:a16="http://schemas.microsoft.com/office/drawing/2014/main" id="{CE848DA7-9276-7042-2331-C2D904F6A86D}"/>
              </a:ext>
            </a:extLst>
          </p:cNvPr>
          <p:cNvSpPr/>
          <p:nvPr/>
        </p:nvSpPr>
        <p:spPr>
          <a:xfrm rot="21387068">
            <a:off x="976868" y="4850204"/>
            <a:ext cx="2784912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lao tới vồ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任意多边形 227">
            <a:extLst>
              <a:ext uri="{FF2B5EF4-FFF2-40B4-BE49-F238E27FC236}">
                <a16:creationId xmlns:a16="http://schemas.microsoft.com/office/drawing/2014/main" id="{91BEB88D-86AD-5D8C-A55E-50D5220C85FA}"/>
              </a:ext>
            </a:extLst>
          </p:cNvPr>
          <p:cNvSpPr/>
          <p:nvPr/>
        </p:nvSpPr>
        <p:spPr>
          <a:xfrm rot="21387068">
            <a:off x="4882794" y="4715356"/>
            <a:ext cx="2784912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rgbClr val="00FF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cứu tôi với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2" name="任意多边形 227">
            <a:extLst>
              <a:ext uri="{FF2B5EF4-FFF2-40B4-BE49-F238E27FC236}">
                <a16:creationId xmlns:a16="http://schemas.microsoft.com/office/drawing/2014/main" id="{F909AEFB-6DD8-1D44-DF22-54CFED15C375}"/>
              </a:ext>
            </a:extLst>
          </p:cNvPr>
          <p:cNvSpPr/>
          <p:nvPr/>
        </p:nvSpPr>
        <p:spPr>
          <a:xfrm rot="21387068">
            <a:off x="8580812" y="4715354"/>
            <a:ext cx="2784912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chạy mất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6913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2D98E-F1CF-095C-3DC6-FCA2D4CE6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8" y="114068"/>
            <a:ext cx="4433948" cy="1643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672A4-DD21-7671-7992-2B34AA0A6E68}"/>
              </a:ext>
            </a:extLst>
          </p:cNvPr>
          <p:cNvSpPr txBox="1"/>
          <p:nvPr/>
        </p:nvSpPr>
        <p:spPr>
          <a:xfrm>
            <a:off x="3233067" y="1108785"/>
            <a:ext cx="6548242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Hươu, cừu, khướu và sói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230DE-D7FE-F643-3A30-6C08B7DCFBAC}"/>
              </a:ext>
            </a:extLst>
          </p:cNvPr>
          <p:cNvSpPr txBox="1"/>
          <p:nvPr/>
        </p:nvSpPr>
        <p:spPr>
          <a:xfrm>
            <a:off x="555859" y="1757104"/>
            <a:ext cx="1078545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 Hươu ra suối chơi.    Sói mò tới.    Cừu thấy vậy, be to:   "Có sói!".     Nghe tiếng cừu, hươu co giò chạy.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Sói thấy vậy, lao tới vồ cừu.    Cừu kêu: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- Cứu tôi với!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Khướu đậu trên ngọn cây, thấy thế, la to: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- Hổ tới kìa!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Sói sợ hổ, bỏ cừu, chạy mất.</a:t>
            </a:r>
          </a:p>
          <a:p>
            <a:pPr algn="just"/>
            <a:r>
              <a:rPr lang="vi-VN" sz="2900" b="1" dirty="0">
                <a:latin typeface="UTM Avo" panose="02040603050506020204" pitchFamily="18" charset="0"/>
              </a:rPr>
              <a:t>    Hươu, cừu, khướu từ đó thân nhau.</a:t>
            </a:r>
          </a:p>
          <a:p>
            <a:r>
              <a:rPr lang="vi-VN" sz="2900" b="1" dirty="0">
                <a:latin typeface="UTM Avo" panose="02040603050506020204" pitchFamily="18" charset="0"/>
              </a:rPr>
              <a:t>                                                          </a:t>
            </a:r>
            <a:r>
              <a:rPr lang="vi-VN" sz="2800" b="1" dirty="0">
                <a:latin typeface="UTM Avo" panose="02040603050506020204" pitchFamily="18" charset="0"/>
              </a:rPr>
              <a:t>MINH HÒA</a:t>
            </a:r>
            <a:endParaRPr lang="vi-VN" sz="2900" b="1" dirty="0">
              <a:latin typeface="UTM Avo" panose="02040603050506020204" pitchFamily="18" charset="0"/>
            </a:endParaRPr>
          </a:p>
        </p:txBody>
      </p:sp>
      <p:sp>
        <p:nvSpPr>
          <p:cNvPr id="5" name="Hình Bầu dục 17">
            <a:extLst>
              <a:ext uri="{FF2B5EF4-FFF2-40B4-BE49-F238E27FC236}">
                <a16:creationId xmlns:a16="http://schemas.microsoft.com/office/drawing/2014/main" id="{A46B664D-80D9-4F6C-35C0-7F3A744716A5}"/>
              </a:ext>
            </a:extLst>
          </p:cNvPr>
          <p:cNvSpPr/>
          <p:nvPr/>
        </p:nvSpPr>
        <p:spPr>
          <a:xfrm>
            <a:off x="641756" y="1790889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Hình Bầu dục 19">
            <a:extLst>
              <a:ext uri="{FF2B5EF4-FFF2-40B4-BE49-F238E27FC236}">
                <a16:creationId xmlns:a16="http://schemas.microsoft.com/office/drawing/2014/main" id="{3F3AF7B7-8BC4-8EF7-86F8-5CEA44E7D5EA}"/>
              </a:ext>
            </a:extLst>
          </p:cNvPr>
          <p:cNvSpPr/>
          <p:nvPr/>
        </p:nvSpPr>
        <p:spPr>
          <a:xfrm>
            <a:off x="4235111" y="1660308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Hình Bầu dục 20">
            <a:extLst>
              <a:ext uri="{FF2B5EF4-FFF2-40B4-BE49-F238E27FC236}">
                <a16:creationId xmlns:a16="http://schemas.microsoft.com/office/drawing/2014/main" id="{864B6530-4E52-0AF5-9484-6350362FAD7A}"/>
              </a:ext>
            </a:extLst>
          </p:cNvPr>
          <p:cNvSpPr/>
          <p:nvPr/>
        </p:nvSpPr>
        <p:spPr>
          <a:xfrm>
            <a:off x="6507188" y="1708010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Hình Bầu dục 21">
            <a:extLst>
              <a:ext uri="{FF2B5EF4-FFF2-40B4-BE49-F238E27FC236}">
                <a16:creationId xmlns:a16="http://schemas.microsoft.com/office/drawing/2014/main" id="{55E7AE75-2248-0EC4-596F-F80B8724B443}"/>
              </a:ext>
            </a:extLst>
          </p:cNvPr>
          <p:cNvSpPr/>
          <p:nvPr/>
        </p:nvSpPr>
        <p:spPr>
          <a:xfrm>
            <a:off x="10255560" y="1592210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Hình Bầu dục 22">
            <a:extLst>
              <a:ext uri="{FF2B5EF4-FFF2-40B4-BE49-F238E27FC236}">
                <a16:creationId xmlns:a16="http://schemas.microsoft.com/office/drawing/2014/main" id="{A860091D-B374-FC89-87AB-2931AD3391FE}"/>
              </a:ext>
            </a:extLst>
          </p:cNvPr>
          <p:cNvSpPr/>
          <p:nvPr/>
        </p:nvSpPr>
        <p:spPr>
          <a:xfrm>
            <a:off x="1673062" y="2180407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" name="Hình Bầu dục 22">
            <a:extLst>
              <a:ext uri="{FF2B5EF4-FFF2-40B4-BE49-F238E27FC236}">
                <a16:creationId xmlns:a16="http://schemas.microsoft.com/office/drawing/2014/main" id="{0E0071F1-CD7B-9441-80E8-40D46EB8B05C}"/>
              </a:ext>
            </a:extLst>
          </p:cNvPr>
          <p:cNvSpPr/>
          <p:nvPr/>
        </p:nvSpPr>
        <p:spPr>
          <a:xfrm>
            <a:off x="611300" y="2711612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Hình Bầu dục 22">
            <a:extLst>
              <a:ext uri="{FF2B5EF4-FFF2-40B4-BE49-F238E27FC236}">
                <a16:creationId xmlns:a16="http://schemas.microsoft.com/office/drawing/2014/main" id="{D525F575-676D-0BE7-910C-E28D6523B69F}"/>
              </a:ext>
            </a:extLst>
          </p:cNvPr>
          <p:cNvSpPr/>
          <p:nvPr/>
        </p:nvSpPr>
        <p:spPr>
          <a:xfrm>
            <a:off x="5632746" y="2639142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Hình Bầu dục 22">
            <a:extLst>
              <a:ext uri="{FF2B5EF4-FFF2-40B4-BE49-F238E27FC236}">
                <a16:creationId xmlns:a16="http://schemas.microsoft.com/office/drawing/2014/main" id="{D504142F-8AFB-941B-169E-E059DCFFD76C}"/>
              </a:ext>
            </a:extLst>
          </p:cNvPr>
          <p:cNvSpPr/>
          <p:nvPr/>
        </p:nvSpPr>
        <p:spPr>
          <a:xfrm>
            <a:off x="641756" y="3160155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ình Bầu dục 22">
            <a:extLst>
              <a:ext uri="{FF2B5EF4-FFF2-40B4-BE49-F238E27FC236}">
                <a16:creationId xmlns:a16="http://schemas.microsoft.com/office/drawing/2014/main" id="{077D5341-565B-C6E3-49D5-F2E010DA0A1D}"/>
              </a:ext>
            </a:extLst>
          </p:cNvPr>
          <p:cNvSpPr/>
          <p:nvPr/>
        </p:nvSpPr>
        <p:spPr>
          <a:xfrm>
            <a:off x="641756" y="3620052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D32BDB-6099-ED2F-4ADA-50578C57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24" y="4072861"/>
            <a:ext cx="536014" cy="492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848DC-4890-7E1A-60DF-81E2CE0CF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53" y="4536260"/>
            <a:ext cx="536015" cy="492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F82E1D-EE2E-6E70-8431-4601A1BC2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3" y="5033119"/>
            <a:ext cx="517092" cy="475462"/>
          </a:xfrm>
          <a:prstGeom prst="rect">
            <a:avLst/>
          </a:prstGeom>
        </p:spPr>
      </p:pic>
      <p:pic>
        <p:nvPicPr>
          <p:cNvPr id="18" name="Picture 17" descr="A cartoon of a child reading a book&#10;&#10;AI-generated content may be incorrect.">
            <a:extLst>
              <a:ext uri="{FF2B5EF4-FFF2-40B4-BE49-F238E27FC236}">
                <a16:creationId xmlns:a16="http://schemas.microsoft.com/office/drawing/2014/main" id="{FEDF405A-8A2E-46FE-BF64-1A6628A80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88" y="3620052"/>
            <a:ext cx="3038148" cy="32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6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5C4B6E05-EAE0-5CD7-36B3-8EC89F76C839}"/>
              </a:ext>
            </a:extLst>
          </p:cNvPr>
          <p:cNvSpPr/>
          <p:nvPr/>
        </p:nvSpPr>
        <p:spPr>
          <a:xfrm>
            <a:off x="606333" y="450970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Làm quen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96A8C-A7EA-1067-E375-40B63BDC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95" y="892791"/>
            <a:ext cx="4653701" cy="5196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B7B7F-1F34-D74A-37F1-808B46447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6" y="1574226"/>
            <a:ext cx="5069211" cy="45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34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DD12ED-47BA-FF70-3860-FFBEB3E37950}"/>
              </a:ext>
            </a:extLst>
          </p:cNvPr>
          <p:cNvSpPr txBox="1"/>
          <p:nvPr/>
        </p:nvSpPr>
        <p:spPr>
          <a:xfrm>
            <a:off x="3318247" y="1160385"/>
            <a:ext cx="6555426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Hươu, cừu, khướu và sói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74FBE-7B1D-C9F7-B0DA-FD2FE88B20A1}"/>
              </a:ext>
            </a:extLst>
          </p:cNvPr>
          <p:cNvSpPr txBox="1"/>
          <p:nvPr/>
        </p:nvSpPr>
        <p:spPr>
          <a:xfrm>
            <a:off x="591641" y="1817937"/>
            <a:ext cx="1037192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FF366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Hươu ra suối chơi. Sói mò tới. Cừu thấy vậy, be to: "Có sói!". 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tiếng cừu, hươu co giò chạy.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Sói thấy vậy, lao tới vồ cừu. Cừu kêu: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- Cứu tôi với!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Khướu đậu trên ngọn cây, thấy thế, la to: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- Hổ tới kìa!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Sói sợ hổ, bỏ cừu, chạy mất.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Hươu, cừu, khướu từ đó thân nhau.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                     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MIN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 HÒA</a:t>
            </a:r>
            <a:endParaRPr kumimoji="0" lang="vi-VN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C9AD75-68D7-45E4-973F-E9B875E4B0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>
            <a:off x="9302710" y="3146277"/>
            <a:ext cx="2529072" cy="3251283"/>
          </a:xfrm>
          <a:prstGeom prst="rect">
            <a:avLst/>
          </a:prstGeom>
        </p:spPr>
      </p:pic>
      <p:sp>
        <p:nvSpPr>
          <p:cNvPr id="9" name="矩形: 圆角 5">
            <a:extLst>
              <a:ext uri="{FF2B5EF4-FFF2-40B4-BE49-F238E27FC236}">
                <a16:creationId xmlns:a16="http://schemas.microsoft.com/office/drawing/2014/main" id="{8A8E19DE-E012-44C1-A78C-45BB34FB041F}"/>
              </a:ext>
            </a:extLst>
          </p:cNvPr>
          <p:cNvSpPr/>
          <p:nvPr/>
        </p:nvSpPr>
        <p:spPr>
          <a:xfrm>
            <a:off x="492176" y="430122"/>
            <a:ext cx="5652142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nối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đoạn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21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reading books&#10;&#10;AI-generated content may be incorrect.">
            <a:extLst>
              <a:ext uri="{FF2B5EF4-FFF2-40B4-BE49-F238E27FC236}">
                <a16:creationId xmlns:a16="http://schemas.microsoft.com/office/drawing/2014/main" id="{AB0FA1E7-5E3F-136F-173A-AF38DAF9F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6" y="890174"/>
            <a:ext cx="10385468" cy="56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30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DD12ED-47BA-FF70-3860-FFBEB3E37950}"/>
              </a:ext>
            </a:extLst>
          </p:cNvPr>
          <p:cNvSpPr txBox="1"/>
          <p:nvPr/>
        </p:nvSpPr>
        <p:spPr>
          <a:xfrm>
            <a:off x="3142756" y="1053898"/>
            <a:ext cx="6555426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Hươu, cừu, khướu và sói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74FBE-7B1D-C9F7-B0DA-FD2FE88B20A1}"/>
              </a:ext>
            </a:extLst>
          </p:cNvPr>
          <p:cNvSpPr txBox="1"/>
          <p:nvPr/>
        </p:nvSpPr>
        <p:spPr>
          <a:xfrm>
            <a:off x="490041" y="1660918"/>
            <a:ext cx="1103694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Hươu ra suối chơi. Sói mò tới. Cừu thấy vậy, be to: "Có sói!". Nghe tiếng cừu, hươu co giò chạy.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Sói thấy vậy, lao tới vồ cừu. Cừu kêu: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- Cứu tôi với!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Khướu đậu trên ngọn cây, thấy thế, la to: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- Hổ tới kìa!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Sói sợ hổ, bỏ cừu, chạy mất.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Hươu, cừu, khướu từ đó thân nhau.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                     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MINH HÒA</a:t>
            </a:r>
            <a:endParaRPr kumimoji="0" lang="vi-VN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EB2D6-1D28-4E1E-8434-1C1D50FE76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>
            <a:off x="9302710" y="3146277"/>
            <a:ext cx="2529072" cy="3251283"/>
          </a:xfrm>
          <a:prstGeom prst="rect">
            <a:avLst/>
          </a:prstGeom>
        </p:spPr>
      </p:pic>
      <p:sp>
        <p:nvSpPr>
          <p:cNvPr id="9" name="矩形: 圆角 5">
            <a:extLst>
              <a:ext uri="{FF2B5EF4-FFF2-40B4-BE49-F238E27FC236}">
                <a16:creationId xmlns:a16="http://schemas.microsoft.com/office/drawing/2014/main" id="{562892D0-923A-4CDF-957C-E5E3FFD2891E}"/>
              </a:ext>
            </a:extLst>
          </p:cNvPr>
          <p:cNvSpPr/>
          <p:nvPr/>
        </p:nvSpPr>
        <p:spPr>
          <a:xfrm>
            <a:off x="492176" y="430122"/>
            <a:ext cx="4449279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lại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toàn</a:t>
            </a:r>
            <a:r>
              <a:rPr lang="en-US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289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98034-0827-9201-13E7-DA545B16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48CC26-65B9-13A9-56B9-CA6B45EEC9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703" y="3677265"/>
            <a:ext cx="2438241" cy="3082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5D0634-C7DD-AA12-F975-6425A61EC4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275304" y="3040700"/>
            <a:ext cx="2831690" cy="3640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AE635-0FCD-B206-A571-3699B9821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729" y="3429000"/>
            <a:ext cx="607823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84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6837F-63A4-D06F-FC8B-E0E4A676D2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72" t="11477" r="14818" b="28643"/>
          <a:stretch>
            <a:fillRect/>
          </a:stretch>
        </p:blipFill>
        <p:spPr>
          <a:xfrm>
            <a:off x="366075" y="300740"/>
            <a:ext cx="1061885" cy="103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F6F10-792B-F526-37EE-74223D720B7F}"/>
              </a:ext>
            </a:extLst>
          </p:cNvPr>
          <p:cNvSpPr txBox="1"/>
          <p:nvPr/>
        </p:nvSpPr>
        <p:spPr>
          <a:xfrm>
            <a:off x="1251626" y="466198"/>
            <a:ext cx="424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Ghép đúng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B2AED-0416-CDDA-C57F-44F9B13E5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80" y="1703879"/>
            <a:ext cx="10543434" cy="32122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294FFF-4D3B-9B24-906E-8DADE1A4A932}"/>
              </a:ext>
            </a:extLst>
          </p:cNvPr>
          <p:cNvCxnSpPr>
            <a:cxnSpLocks/>
          </p:cNvCxnSpPr>
          <p:nvPr/>
        </p:nvCxnSpPr>
        <p:spPr>
          <a:xfrm>
            <a:off x="3524655" y="2239297"/>
            <a:ext cx="1440635" cy="21950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0772C5-F873-4FD3-9803-BAA884E44088}"/>
              </a:ext>
            </a:extLst>
          </p:cNvPr>
          <p:cNvCxnSpPr>
            <a:cxnSpLocks/>
          </p:cNvCxnSpPr>
          <p:nvPr/>
        </p:nvCxnSpPr>
        <p:spPr>
          <a:xfrm flipV="1">
            <a:off x="3524655" y="2239297"/>
            <a:ext cx="1440635" cy="1070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56D5EA-0BAF-627E-44AF-F13B68F858B5}"/>
              </a:ext>
            </a:extLst>
          </p:cNvPr>
          <p:cNvCxnSpPr>
            <a:cxnSpLocks/>
          </p:cNvCxnSpPr>
          <p:nvPr/>
        </p:nvCxnSpPr>
        <p:spPr>
          <a:xfrm flipV="1">
            <a:off x="3524654" y="3363641"/>
            <a:ext cx="1440635" cy="1070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8529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CB009-0346-9F11-5F30-2B413B1D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72" t="11477" r="14818" b="28643"/>
          <a:stretch>
            <a:fillRect/>
          </a:stretch>
        </p:blipFill>
        <p:spPr>
          <a:xfrm>
            <a:off x="420435" y="315109"/>
            <a:ext cx="1061885" cy="103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66BAE-CFEA-9FE1-18ED-F9BE490CAFBC}"/>
              </a:ext>
            </a:extLst>
          </p:cNvPr>
          <p:cNvSpPr txBox="1"/>
          <p:nvPr/>
        </p:nvSpPr>
        <p:spPr>
          <a:xfrm>
            <a:off x="1275841" y="480566"/>
            <a:ext cx="424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 Ghép đúng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F5DFE-86F3-4E42-1E0D-16AB4B83B174}"/>
              </a:ext>
            </a:extLst>
          </p:cNvPr>
          <p:cNvSpPr txBox="1"/>
          <p:nvPr/>
        </p:nvSpPr>
        <p:spPr>
          <a:xfrm>
            <a:off x="511337" y="1713166"/>
            <a:ext cx="11123471" cy="707886"/>
          </a:xfrm>
          <a:prstGeom prst="rect">
            <a:avLst/>
          </a:prstGeom>
          <a:solidFill>
            <a:srgbClr val="FFE07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UTM Avo" panose="02040603050506020204" pitchFamily="18" charset="0"/>
              </a:rPr>
              <a:t> a) Cừu kêu to để cứu hươu.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A784A-CF3B-6F19-C2D9-83305D960878}"/>
              </a:ext>
            </a:extLst>
          </p:cNvPr>
          <p:cNvSpPr txBox="1"/>
          <p:nvPr/>
        </p:nvSpPr>
        <p:spPr>
          <a:xfrm>
            <a:off x="534264" y="2945766"/>
            <a:ext cx="11123471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UTM Avo" panose="02040603050506020204" pitchFamily="18" charset="0"/>
              </a:rPr>
              <a:t> b) Khướu làm sói sợ, bỏ cừu, chạy mất.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846F5-A5A3-20F1-8997-9B0FCEDCDF15}"/>
              </a:ext>
            </a:extLst>
          </p:cNvPr>
          <p:cNvSpPr txBox="1"/>
          <p:nvPr/>
        </p:nvSpPr>
        <p:spPr>
          <a:xfrm>
            <a:off x="642416" y="4178366"/>
            <a:ext cx="1101532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UTM Avo" panose="02040603050506020204" pitchFamily="18" charset="0"/>
              </a:rPr>
              <a:t>c) Ba bạn từ đó thân nhau.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641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D12A9-9954-4CBB-01C1-AAED9979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533400"/>
            <a:ext cx="6730755" cy="6730755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55F97DF7-CACE-B0ED-121E-CD2356383671}"/>
              </a:ext>
            </a:extLst>
          </p:cNvPr>
          <p:cNvSpPr/>
          <p:nvPr/>
        </p:nvSpPr>
        <p:spPr>
          <a:xfrm flipH="1">
            <a:off x="5824151" y="651273"/>
            <a:ext cx="5605849" cy="2777727"/>
          </a:xfrm>
          <a:custGeom>
            <a:avLst/>
            <a:gdLst>
              <a:gd name="connsiteX0" fmla="*/ 5730019 w 5605849"/>
              <a:gd name="connsiteY0" fmla="*/ 2372207 h 2777727"/>
              <a:gd name="connsiteX1" fmla="*/ 4780157 w 5605849"/>
              <a:gd name="connsiteY1" fmla="*/ 2373278 h 2777727"/>
              <a:gd name="connsiteX2" fmla="*/ 2230314 w 5605849"/>
              <a:gd name="connsiteY2" fmla="*/ 2748436 h 2777727"/>
              <a:gd name="connsiteX3" fmla="*/ 510160 w 5605849"/>
              <a:gd name="connsiteY3" fmla="*/ 589943 h 2777727"/>
              <a:gd name="connsiteX4" fmla="*/ 3186606 w 5605849"/>
              <a:gd name="connsiteY4" fmla="*/ 13072 h 2777727"/>
              <a:gd name="connsiteX5" fmla="*/ 5380410 w 5605849"/>
              <a:gd name="connsiteY5" fmla="*/ 1934584 h 2777727"/>
              <a:gd name="connsiteX6" fmla="*/ 5730019 w 5605849"/>
              <a:gd name="connsiteY6" fmla="*/ 2372207 h 277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5849" h="2777727" fill="none" extrusionOk="0">
                <a:moveTo>
                  <a:pt x="5730019" y="2372207"/>
                </a:moveTo>
                <a:cubicBezTo>
                  <a:pt x="5489675" y="2320183"/>
                  <a:pt x="4946157" y="2407752"/>
                  <a:pt x="4780157" y="2373278"/>
                </a:cubicBezTo>
                <a:cubicBezTo>
                  <a:pt x="4100888" y="2692291"/>
                  <a:pt x="3265836" y="2973658"/>
                  <a:pt x="2230314" y="2748436"/>
                </a:cubicBezTo>
                <a:cubicBezTo>
                  <a:pt x="295656" y="2497397"/>
                  <a:pt x="-785623" y="1396403"/>
                  <a:pt x="510160" y="589943"/>
                </a:cubicBezTo>
                <a:cubicBezTo>
                  <a:pt x="1111538" y="25852"/>
                  <a:pt x="1950977" y="-119561"/>
                  <a:pt x="3186606" y="13072"/>
                </a:cubicBezTo>
                <a:cubicBezTo>
                  <a:pt x="4836708" y="41688"/>
                  <a:pt x="6200885" y="1039329"/>
                  <a:pt x="5380410" y="1934584"/>
                </a:cubicBezTo>
                <a:cubicBezTo>
                  <a:pt x="5496208" y="2030833"/>
                  <a:pt x="5604517" y="2249728"/>
                  <a:pt x="5730019" y="2372207"/>
                </a:cubicBezTo>
                <a:close/>
              </a:path>
              <a:path w="5605849" h="2777727" stroke="0" extrusionOk="0">
                <a:moveTo>
                  <a:pt x="5730019" y="2372207"/>
                </a:moveTo>
                <a:cubicBezTo>
                  <a:pt x="5421335" y="2393137"/>
                  <a:pt x="4933807" y="2358255"/>
                  <a:pt x="4780157" y="2373278"/>
                </a:cubicBezTo>
                <a:cubicBezTo>
                  <a:pt x="3983665" y="2716391"/>
                  <a:pt x="3108145" y="3013722"/>
                  <a:pt x="2230314" y="2748436"/>
                </a:cubicBezTo>
                <a:cubicBezTo>
                  <a:pt x="168461" y="2803478"/>
                  <a:pt x="-528023" y="1488777"/>
                  <a:pt x="510160" y="589943"/>
                </a:cubicBezTo>
                <a:cubicBezTo>
                  <a:pt x="1089257" y="274966"/>
                  <a:pt x="2028997" y="-38477"/>
                  <a:pt x="3186606" y="13072"/>
                </a:cubicBezTo>
                <a:cubicBezTo>
                  <a:pt x="4875442" y="81204"/>
                  <a:pt x="6190727" y="1111526"/>
                  <a:pt x="5380410" y="1934584"/>
                </a:cubicBezTo>
                <a:cubicBezTo>
                  <a:pt x="5565858" y="2113926"/>
                  <a:pt x="5638279" y="2329405"/>
                  <a:pt x="5730019" y="237220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2215"/>
                      <a:gd name="adj2" fmla="val 354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Em thích nhân vật nào? Vì sao?</a:t>
            </a:r>
            <a:endParaRPr lang="en-US" sz="4400" b="1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C7DE9-722F-6BDD-1D74-81E57069E5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5" b="97577" l="1174" r="99285">
                        <a14:foregroundMark x1="36958" y1="7754" x2="50434" y2="5735"/>
                        <a14:foregroundMark x1="50434" y1="5735" x2="52016" y2="5735"/>
                        <a14:foregroundMark x1="7606" y1="10016" x2="6687" y2="18780"/>
                        <a14:foregroundMark x1="6687" y1="18780" x2="6687" y2="18780"/>
                        <a14:foregroundMark x1="41858" y1="1575" x2="50383" y2="1737"/>
                        <a14:foregroundMark x1="91118" y1="27221" x2="93364" y2="34612"/>
                        <a14:foregroundMark x1="93364" y1="34612" x2="92037" y2="35258"/>
                        <a14:foregroundMark x1="29352" y1="25242" x2="21746" y2="33562"/>
                        <a14:foregroundMark x1="21746" y1="33562" x2="22971" y2="33562"/>
                        <a14:foregroundMark x1="55079" y1="29968" x2="49617" y2="42730"/>
                        <a14:foregroundMark x1="49617" y1="42730" x2="49617" y2="42730"/>
                        <a14:foregroundMark x1="43849" y1="84289" x2="43849" y2="92205"/>
                        <a14:foregroundMark x1="57274" y1="81583" x2="58703" y2="91478"/>
                        <a14:foregroundMark x1="58703" y1="91478" x2="58703" y2="91478"/>
                        <a14:foregroundMark x1="63757" y1="85016" x2="65391" y2="93457"/>
                        <a14:foregroundMark x1="81879" y1="79160" x2="83716" y2="91882"/>
                        <a14:foregroundMark x1="83716" y1="91882" x2="83512" y2="92044"/>
                        <a14:foregroundMark x1="52169" y1="30533" x2="40378" y2="45315"/>
                        <a14:foregroundMark x1="61256" y1="97617" x2="66309" y2="96648"/>
                        <a14:foregroundMark x1="54007" y1="92205" x2="58703" y2="93336"/>
                        <a14:foregroundMark x1="40225" y1="96486" x2="44359" y2="96325"/>
                        <a14:foregroundMark x1="32261" y1="40267" x2="30628" y2="45880"/>
                        <a14:foregroundMark x1="59622" y1="23223" x2="57274" y2="26939"/>
                        <a14:foregroundMark x1="32261" y1="17205" x2="30219" y2="22940"/>
                        <a14:foregroundMark x1="1225" y1="8885" x2="1225" y2="12884"/>
                        <a14:foregroundMark x1="99285" y1="29685" x2="99285" y2="30816"/>
                        <a14:foregroundMark x1="77386" y1="93619" x2="83002" y2="9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98" y="4798466"/>
            <a:ext cx="1371837" cy="1734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D2AD68-E16C-35F8-8566-B377BBB50B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00" b="90000" l="10000" r="90000">
                        <a14:foregroundMark x1="22450" y1="8600" x2="22450" y2="10300"/>
                        <a14:foregroundMark x1="26900" y1="9050" x2="27500" y2="9600"/>
                        <a14:foregroundMark x1="35500" y1="36400" x2="35800" y2="38850"/>
                        <a14:foregroundMark x1="72400" y1="72250" x2="73350" y2="75450"/>
                        <a14:foregroundMark x1="28650" y1="73500" x2="28650" y2="75700"/>
                        <a14:foregroundMark x1="73100" y1="74200" x2="74350" y2="7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4" r="15882" b="9530"/>
          <a:stretch>
            <a:fillRect/>
          </a:stretch>
        </p:blipFill>
        <p:spPr>
          <a:xfrm flipH="1">
            <a:off x="4933910" y="4050380"/>
            <a:ext cx="1998231" cy="2568853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6A885615-2215-20E6-6A65-93049D3888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3242" y="4381173"/>
            <a:ext cx="2568853" cy="25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58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4F0F6-CF2A-EFD0-D0B8-25016F13C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33" y="511581"/>
            <a:ext cx="4948134" cy="19357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33AE41-3EF0-B1A9-5437-0C7C57A86CFA}"/>
              </a:ext>
            </a:extLst>
          </p:cNvPr>
          <p:cNvGrpSpPr/>
          <p:nvPr/>
        </p:nvGrpSpPr>
        <p:grpSpPr>
          <a:xfrm>
            <a:off x="1846780" y="2789348"/>
            <a:ext cx="6723287" cy="1555590"/>
            <a:chOff x="717631" y="3020992"/>
            <a:chExt cx="10756739" cy="1006998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F0485A50-3348-9143-6423-CC171FD900D7}"/>
                </a:ext>
              </a:extLst>
            </p:cNvPr>
            <p:cNvSpPr/>
            <p:nvPr/>
          </p:nvSpPr>
          <p:spPr>
            <a:xfrm>
              <a:off x="717631" y="3020992"/>
              <a:ext cx="10756739" cy="1006998"/>
            </a:xfrm>
            <a:prstGeom prst="roundRect">
              <a:avLst/>
            </a:prstGeom>
            <a:solidFill>
              <a:srgbClr val="F09B7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7B033F-59C0-92A4-3A12-2C54B2BE3985}"/>
                </a:ext>
              </a:extLst>
            </p:cNvPr>
            <p:cNvSpPr txBox="1"/>
            <p:nvPr/>
          </p:nvSpPr>
          <p:spPr>
            <a:xfrm>
              <a:off x="1144389" y="3175827"/>
              <a:ext cx="9903221" cy="6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</a:rPr>
                <a:t>- </a:t>
              </a:r>
              <a:r>
                <a:rPr lang="en-US" sz="3200" b="1" dirty="0" err="1">
                  <a:latin typeface="UTM Avo" panose="02040603050506020204" pitchFamily="18" charset="0"/>
                </a:rPr>
                <a:t>Về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nhà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lại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bài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cùng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người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latin typeface="UTM Avo" panose="02040603050506020204" pitchFamily="18" charset="0"/>
                </a:rPr>
                <a:t>.</a:t>
              </a:r>
              <a:endParaRPr lang="vi-VN" sz="32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798DBA-5249-C4CF-EE7F-8C1A4C34AD4C}"/>
              </a:ext>
            </a:extLst>
          </p:cNvPr>
          <p:cNvGrpSpPr/>
          <p:nvPr/>
        </p:nvGrpSpPr>
        <p:grpSpPr>
          <a:xfrm>
            <a:off x="4135780" y="4686941"/>
            <a:ext cx="6864529" cy="1555590"/>
            <a:chOff x="717630" y="4330860"/>
            <a:chExt cx="10756739" cy="1006998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FD67343-83C1-F242-6151-C06BD6E30EF6}"/>
                </a:ext>
              </a:extLst>
            </p:cNvPr>
            <p:cNvSpPr/>
            <p:nvPr/>
          </p:nvSpPr>
          <p:spPr>
            <a:xfrm>
              <a:off x="717630" y="4330860"/>
              <a:ext cx="10756739" cy="1006998"/>
            </a:xfrm>
            <a:prstGeom prst="roundRect">
              <a:avLst/>
            </a:prstGeom>
            <a:solidFill>
              <a:srgbClr val="F09B70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B915F5-C303-177A-3C28-5AD4640521C7}"/>
                </a:ext>
              </a:extLst>
            </p:cNvPr>
            <p:cNvSpPr txBox="1"/>
            <p:nvPr/>
          </p:nvSpPr>
          <p:spPr>
            <a:xfrm>
              <a:off x="999280" y="4485695"/>
              <a:ext cx="10143234" cy="6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</a:rPr>
                <a:t>- </a:t>
              </a:r>
              <a:r>
                <a:rPr lang="en-US" sz="3200" b="1" dirty="0" err="1">
                  <a:latin typeface="UTM Avo" panose="02040603050506020204" pitchFamily="18" charset="0"/>
                </a:rPr>
                <a:t>Tập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viết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chữ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vi-VN" sz="3200" b="1" i="1" dirty="0">
                  <a:latin typeface="UTM Avo" panose="02040603050506020204" pitchFamily="18" charset="0"/>
                </a:rPr>
                <a:t>ưu, ươu, cừu, hươu ở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bảng</a:t>
              </a:r>
              <a:r>
                <a:rPr lang="en-US" sz="3200" b="1" dirty="0">
                  <a:latin typeface="UTM Avo" panose="020406030505060202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9484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61176-1664-4766-4D9B-B47573E2C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D4CE51C1-8A83-F41C-2D97-6F5F7DE8674B}"/>
              </a:ext>
            </a:extLst>
          </p:cNvPr>
          <p:cNvSpPr/>
          <p:nvPr/>
        </p:nvSpPr>
        <p:spPr>
          <a:xfrm>
            <a:off x="606333" y="450970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Làm quen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88AC9-134E-AFF3-3ED6-F65DB5BC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23" y="1376516"/>
            <a:ext cx="5313258" cy="4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9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5884F557-276F-DB46-11CB-BA9503516A69}"/>
              </a:ext>
            </a:extLst>
          </p:cNvPr>
          <p:cNvSpPr/>
          <p:nvPr/>
        </p:nvSpPr>
        <p:spPr>
          <a:xfrm>
            <a:off x="517843" y="382144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3C0AD57-F5E1-AE44-E31C-6314B801932B}"/>
              </a:ext>
            </a:extLst>
          </p:cNvPr>
          <p:cNvSpPr/>
          <p:nvPr/>
        </p:nvSpPr>
        <p:spPr>
          <a:xfrm>
            <a:off x="808704" y="2191108"/>
            <a:ext cx="3936034" cy="1386166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8B3A72-442C-66BA-4BE9-366BC05F524C}"/>
              </a:ext>
            </a:extLst>
          </p:cNvPr>
          <p:cNvSpPr txBox="1"/>
          <p:nvPr/>
        </p:nvSpPr>
        <p:spPr>
          <a:xfrm>
            <a:off x="1240850" y="2239123"/>
            <a:ext cx="3035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atin typeface="UTM Avo" panose="02040603050506020204" pitchFamily="18" charset="0"/>
              </a:rPr>
              <a:t>ưu</a:t>
            </a:r>
            <a:endParaRPr lang="vi-VN" sz="8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237715-E7CA-02F8-B798-761057FEC20F}"/>
              </a:ext>
            </a:extLst>
          </p:cNvPr>
          <p:cNvGrpSpPr/>
          <p:nvPr/>
        </p:nvGrpSpPr>
        <p:grpSpPr>
          <a:xfrm>
            <a:off x="2675273" y="3625288"/>
            <a:ext cx="2096541" cy="1407368"/>
            <a:chOff x="2719849" y="5105490"/>
            <a:chExt cx="1529862" cy="93381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02FA9F1-EC3B-E92F-8373-8BD1BFD4B51A}"/>
                </a:ext>
              </a:extLst>
            </p:cNvPr>
            <p:cNvSpPr/>
            <p:nvPr/>
          </p:nvSpPr>
          <p:spPr>
            <a:xfrm>
              <a:off x="2784327" y="5105490"/>
              <a:ext cx="1465384" cy="919743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5FD4CA-D59A-B899-510C-F537982FA5ED}"/>
                </a:ext>
              </a:extLst>
            </p:cNvPr>
            <p:cNvSpPr txBox="1"/>
            <p:nvPr/>
          </p:nvSpPr>
          <p:spPr>
            <a:xfrm>
              <a:off x="2719849" y="5161178"/>
              <a:ext cx="1529862" cy="87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solidFill>
                    <a:srgbClr val="EC008C"/>
                  </a:solidFill>
                  <a:latin typeface="UTM Avo" panose="02040603050506020204" pitchFamily="18" charset="0"/>
                </a:rPr>
                <a:t>u</a:t>
              </a:r>
              <a:endParaRPr lang="vi-VN" sz="8000" b="1" dirty="0">
                <a:solidFill>
                  <a:srgbClr val="EC008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DFBD47-D58B-419D-ACFD-5F697CA69A3C}"/>
              </a:ext>
            </a:extLst>
          </p:cNvPr>
          <p:cNvGrpSpPr/>
          <p:nvPr/>
        </p:nvGrpSpPr>
        <p:grpSpPr>
          <a:xfrm>
            <a:off x="780043" y="3610579"/>
            <a:ext cx="1927854" cy="1400879"/>
            <a:chOff x="1377557" y="5095728"/>
            <a:chExt cx="1406770" cy="929505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D4AE7A5E-1821-A9F7-02A3-E232D9F502EF}"/>
                </a:ext>
              </a:extLst>
            </p:cNvPr>
            <p:cNvSpPr/>
            <p:nvPr/>
          </p:nvSpPr>
          <p:spPr>
            <a:xfrm>
              <a:off x="1377557" y="5105490"/>
              <a:ext cx="1406770" cy="919743"/>
            </a:xfrm>
            <a:prstGeom prst="roundRect">
              <a:avLst/>
            </a:prstGeom>
            <a:solidFill>
              <a:srgbClr val="D4EFF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DF56EA-5A99-4EA1-9A64-DFA3E712CA19}"/>
                </a:ext>
              </a:extLst>
            </p:cNvPr>
            <p:cNvSpPr txBox="1"/>
            <p:nvPr/>
          </p:nvSpPr>
          <p:spPr>
            <a:xfrm>
              <a:off x="1452889" y="5095728"/>
              <a:ext cx="1235322" cy="87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dirty="0">
                  <a:solidFill>
                    <a:srgbClr val="00A77E"/>
                  </a:solidFill>
                  <a:latin typeface="UTM Avo" panose="02040603050506020204" pitchFamily="18" charset="0"/>
                </a:rPr>
                <a:t>ư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CDF092-F5E7-C634-71CB-E40EDF49F697}"/>
              </a:ext>
            </a:extLst>
          </p:cNvPr>
          <p:cNvGrpSpPr/>
          <p:nvPr/>
        </p:nvGrpSpPr>
        <p:grpSpPr>
          <a:xfrm>
            <a:off x="4970002" y="2767280"/>
            <a:ext cx="5068733" cy="1350378"/>
            <a:chOff x="4970002" y="2767280"/>
            <a:chExt cx="4546725" cy="1350378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9F1E7F56-D57C-BD93-2870-854250F1E775}"/>
                </a:ext>
              </a:extLst>
            </p:cNvPr>
            <p:cNvSpPr/>
            <p:nvPr/>
          </p:nvSpPr>
          <p:spPr>
            <a:xfrm>
              <a:off x="4970002" y="2861187"/>
              <a:ext cx="4546725" cy="12564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855443-3478-596A-8B66-4C75D70E87E6}"/>
                </a:ext>
              </a:extLst>
            </p:cNvPr>
            <p:cNvSpPr txBox="1"/>
            <p:nvPr/>
          </p:nvSpPr>
          <p:spPr>
            <a:xfrm>
              <a:off x="5220929" y="2767280"/>
              <a:ext cx="42074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latin typeface="UTM Avo" panose="02040603050506020204" pitchFamily="18" charset="0"/>
                </a:rPr>
                <a:t>ư - u - ưu 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873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2F6CE8B6-4028-2AC0-3775-CACB844DCE15}"/>
              </a:ext>
            </a:extLst>
          </p:cNvPr>
          <p:cNvSpPr/>
          <p:nvPr/>
        </p:nvSpPr>
        <p:spPr>
          <a:xfrm>
            <a:off x="517843" y="382144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C6CED19-9BDA-92ED-8E1C-9C0B35E73B3C}"/>
              </a:ext>
            </a:extLst>
          </p:cNvPr>
          <p:cNvSpPr/>
          <p:nvPr/>
        </p:nvSpPr>
        <p:spPr>
          <a:xfrm>
            <a:off x="612059" y="1890957"/>
            <a:ext cx="3936034" cy="1386166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372DA-D542-B86B-1397-803221367C47}"/>
              </a:ext>
            </a:extLst>
          </p:cNvPr>
          <p:cNvSpPr txBox="1"/>
          <p:nvPr/>
        </p:nvSpPr>
        <p:spPr>
          <a:xfrm>
            <a:off x="1044205" y="1938972"/>
            <a:ext cx="3035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cừu</a:t>
            </a:r>
            <a:endParaRPr lang="vi-VN" sz="6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FDAB5F-E301-5141-DDBB-A5598454AF32}"/>
              </a:ext>
            </a:extLst>
          </p:cNvPr>
          <p:cNvGrpSpPr/>
          <p:nvPr/>
        </p:nvGrpSpPr>
        <p:grpSpPr>
          <a:xfrm>
            <a:off x="2478628" y="3325138"/>
            <a:ext cx="2096541" cy="1386166"/>
            <a:chOff x="2719849" y="5105490"/>
            <a:chExt cx="1529862" cy="91974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C6F9CD9-7D1A-BB2B-455A-3E947393D16E}"/>
                </a:ext>
              </a:extLst>
            </p:cNvPr>
            <p:cNvSpPr/>
            <p:nvPr/>
          </p:nvSpPr>
          <p:spPr>
            <a:xfrm>
              <a:off x="2784327" y="5105490"/>
              <a:ext cx="1465384" cy="919743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A9175-F154-2BD7-6428-F4685C080B9D}"/>
                </a:ext>
              </a:extLst>
            </p:cNvPr>
            <p:cNvSpPr txBox="1"/>
            <p:nvPr/>
          </p:nvSpPr>
          <p:spPr>
            <a:xfrm>
              <a:off x="2719849" y="5161178"/>
              <a:ext cx="1529862" cy="73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EC008C"/>
                  </a:solidFill>
                  <a:latin typeface="UTM Avo" panose="02040603050506020204" pitchFamily="18" charset="0"/>
                </a:rPr>
                <a:t>ưu</a:t>
              </a:r>
              <a:endParaRPr lang="vi-VN" sz="6600" b="1" dirty="0">
                <a:solidFill>
                  <a:srgbClr val="EC008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1E312-B345-DCD5-9897-153740BCB2C6}"/>
              </a:ext>
            </a:extLst>
          </p:cNvPr>
          <p:cNvGrpSpPr/>
          <p:nvPr/>
        </p:nvGrpSpPr>
        <p:grpSpPr>
          <a:xfrm>
            <a:off x="583398" y="3325138"/>
            <a:ext cx="1927854" cy="1386166"/>
            <a:chOff x="1377557" y="5105490"/>
            <a:chExt cx="1406770" cy="919743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ABBB21F6-D526-BA66-2D1F-AC4BDD03E9DA}"/>
                </a:ext>
              </a:extLst>
            </p:cNvPr>
            <p:cNvSpPr/>
            <p:nvPr/>
          </p:nvSpPr>
          <p:spPr>
            <a:xfrm>
              <a:off x="1377557" y="5105490"/>
              <a:ext cx="1406770" cy="919743"/>
            </a:xfrm>
            <a:prstGeom prst="roundRect">
              <a:avLst/>
            </a:prstGeom>
            <a:solidFill>
              <a:srgbClr val="D4EFF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A8372C-C863-29BD-3B76-3CED068B04E7}"/>
                </a:ext>
              </a:extLst>
            </p:cNvPr>
            <p:cNvSpPr txBox="1"/>
            <p:nvPr/>
          </p:nvSpPr>
          <p:spPr>
            <a:xfrm>
              <a:off x="1463281" y="5188725"/>
              <a:ext cx="1235322" cy="73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srgbClr val="00A77E"/>
                  </a:solidFill>
                  <a:latin typeface="UTM Avo" panose="02040603050506020204" pitchFamily="18" charset="0"/>
                </a:rPr>
                <a:t>c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A86800-97E9-D340-09A4-28C409AEA249}"/>
              </a:ext>
            </a:extLst>
          </p:cNvPr>
          <p:cNvGrpSpPr/>
          <p:nvPr/>
        </p:nvGrpSpPr>
        <p:grpSpPr>
          <a:xfrm>
            <a:off x="412337" y="4843248"/>
            <a:ext cx="10059018" cy="1256471"/>
            <a:chOff x="4151277" y="3927651"/>
            <a:chExt cx="6910609" cy="984738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DA9612F2-34BD-9DF0-CF70-4D9E6664B88A}"/>
                </a:ext>
              </a:extLst>
            </p:cNvPr>
            <p:cNvSpPr/>
            <p:nvPr/>
          </p:nvSpPr>
          <p:spPr>
            <a:xfrm>
              <a:off x="4278923" y="3927651"/>
              <a:ext cx="6775939" cy="9847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EEFB38-E064-203F-A855-0568BAD9AC7A}"/>
                </a:ext>
              </a:extLst>
            </p:cNvPr>
            <p:cNvSpPr txBox="1"/>
            <p:nvPr/>
          </p:nvSpPr>
          <p:spPr>
            <a:xfrm>
              <a:off x="4151277" y="3987027"/>
              <a:ext cx="6910609" cy="72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latin typeface="UTM Avo" panose="02040603050506020204" pitchFamily="18" charset="0"/>
                </a:rPr>
                <a:t>cờ - ưu - cưu -  huyền - cừu</a:t>
              </a:r>
              <a:r>
                <a:rPr lang="en-US" sz="5400" dirty="0">
                  <a:latin typeface="UTM Avo" panose="02040603050506020204" pitchFamily="18" charset="0"/>
                </a:rPr>
                <a:t> </a:t>
              </a:r>
              <a:r>
                <a:rPr lang="vi-VN" sz="5400" dirty="0">
                  <a:latin typeface="UTM Avo" panose="02040603050506020204" pitchFamily="18" charset="0"/>
                </a:rPr>
                <a:t> </a:t>
              </a:r>
              <a:endParaRPr lang="vi-VN" sz="54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FDF5220-FFFC-1DB8-E2EE-31F6A7BD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23" y="103824"/>
            <a:ext cx="5313258" cy="4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0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45509031-6496-1D92-9005-DA82EFF61917}"/>
              </a:ext>
            </a:extLst>
          </p:cNvPr>
          <p:cNvSpPr/>
          <p:nvPr/>
        </p:nvSpPr>
        <p:spPr>
          <a:xfrm>
            <a:off x="606333" y="450970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Làm quen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1E28C-8D92-7A2A-DB62-03369E64D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1" y="1210397"/>
            <a:ext cx="4653701" cy="51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1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3B46B53B-AA12-1AC8-160B-970F91689EB5}"/>
              </a:ext>
            </a:extLst>
          </p:cNvPr>
          <p:cNvSpPr/>
          <p:nvPr/>
        </p:nvSpPr>
        <p:spPr>
          <a:xfrm>
            <a:off x="517843" y="382144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60EC815-F957-D363-C03C-92F41E3E1081}"/>
              </a:ext>
            </a:extLst>
          </p:cNvPr>
          <p:cNvSpPr/>
          <p:nvPr/>
        </p:nvSpPr>
        <p:spPr>
          <a:xfrm>
            <a:off x="808704" y="2191108"/>
            <a:ext cx="3936034" cy="1386166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38E28-AF9B-2665-116F-9883C2252F68}"/>
              </a:ext>
            </a:extLst>
          </p:cNvPr>
          <p:cNvSpPr txBox="1"/>
          <p:nvPr/>
        </p:nvSpPr>
        <p:spPr>
          <a:xfrm>
            <a:off x="1240850" y="2239123"/>
            <a:ext cx="3035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atin typeface="UTM Avo" panose="02040603050506020204" pitchFamily="18" charset="0"/>
              </a:rPr>
              <a:t>ươu</a:t>
            </a:r>
            <a:endParaRPr lang="vi-VN" sz="80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B42D02-96BE-70A2-34FF-D4BF7B60247A}"/>
              </a:ext>
            </a:extLst>
          </p:cNvPr>
          <p:cNvGrpSpPr/>
          <p:nvPr/>
        </p:nvGrpSpPr>
        <p:grpSpPr>
          <a:xfrm>
            <a:off x="2675273" y="3625288"/>
            <a:ext cx="2096541" cy="1407368"/>
            <a:chOff x="2719849" y="5105490"/>
            <a:chExt cx="1529862" cy="93381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816D9FF-7CD1-55C8-6B29-240C9DE760B3}"/>
                </a:ext>
              </a:extLst>
            </p:cNvPr>
            <p:cNvSpPr/>
            <p:nvPr/>
          </p:nvSpPr>
          <p:spPr>
            <a:xfrm>
              <a:off x="2784327" y="5105490"/>
              <a:ext cx="1465384" cy="919743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91790E-41B5-E436-618C-FE6DFED12E2E}"/>
                </a:ext>
              </a:extLst>
            </p:cNvPr>
            <p:cNvSpPr txBox="1"/>
            <p:nvPr/>
          </p:nvSpPr>
          <p:spPr>
            <a:xfrm>
              <a:off x="2719849" y="5161178"/>
              <a:ext cx="1529862" cy="87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solidFill>
                    <a:srgbClr val="EC008C"/>
                  </a:solidFill>
                  <a:latin typeface="UTM Avo" panose="02040603050506020204" pitchFamily="18" charset="0"/>
                </a:rPr>
                <a:t>u</a:t>
              </a:r>
              <a:endParaRPr lang="vi-VN" sz="8000" b="1" dirty="0">
                <a:solidFill>
                  <a:srgbClr val="EC008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36B3F6-B8E1-D9C4-37A2-9F48BBAD314E}"/>
              </a:ext>
            </a:extLst>
          </p:cNvPr>
          <p:cNvGrpSpPr/>
          <p:nvPr/>
        </p:nvGrpSpPr>
        <p:grpSpPr>
          <a:xfrm>
            <a:off x="780043" y="3610579"/>
            <a:ext cx="1927854" cy="1400879"/>
            <a:chOff x="1377557" y="5095728"/>
            <a:chExt cx="1406770" cy="929505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DE2CA04F-560B-EB3E-B67D-E091855ED14A}"/>
                </a:ext>
              </a:extLst>
            </p:cNvPr>
            <p:cNvSpPr/>
            <p:nvPr/>
          </p:nvSpPr>
          <p:spPr>
            <a:xfrm>
              <a:off x="1377557" y="5105490"/>
              <a:ext cx="1406770" cy="919743"/>
            </a:xfrm>
            <a:prstGeom prst="roundRect">
              <a:avLst/>
            </a:prstGeom>
            <a:solidFill>
              <a:srgbClr val="D4EFF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29BE5F-FB38-1D0D-C770-7502A093B8A8}"/>
                </a:ext>
              </a:extLst>
            </p:cNvPr>
            <p:cNvSpPr txBox="1"/>
            <p:nvPr/>
          </p:nvSpPr>
          <p:spPr>
            <a:xfrm>
              <a:off x="1452889" y="5095728"/>
              <a:ext cx="1235322" cy="87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b="1" dirty="0">
                  <a:solidFill>
                    <a:srgbClr val="00A77E"/>
                  </a:solidFill>
                  <a:latin typeface="UTM Avo" panose="02040603050506020204" pitchFamily="18" charset="0"/>
                </a:rPr>
                <a:t>ươ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8EEA31-47EA-4C0E-3A55-CF94EF5A6CBE}"/>
              </a:ext>
            </a:extLst>
          </p:cNvPr>
          <p:cNvGrpSpPr/>
          <p:nvPr/>
        </p:nvGrpSpPr>
        <p:grpSpPr>
          <a:xfrm>
            <a:off x="4970002" y="2767280"/>
            <a:ext cx="6514075" cy="1350378"/>
            <a:chOff x="4970002" y="2767280"/>
            <a:chExt cx="4546725" cy="1350378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B72EA7C9-86EB-EC95-E8F0-85B5EE187803}"/>
                </a:ext>
              </a:extLst>
            </p:cNvPr>
            <p:cNvSpPr/>
            <p:nvPr/>
          </p:nvSpPr>
          <p:spPr>
            <a:xfrm>
              <a:off x="4970002" y="2861187"/>
              <a:ext cx="4546725" cy="12564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896504-BAF4-3AD4-6051-7EA22019FA49}"/>
                </a:ext>
              </a:extLst>
            </p:cNvPr>
            <p:cNvSpPr txBox="1"/>
            <p:nvPr/>
          </p:nvSpPr>
          <p:spPr>
            <a:xfrm>
              <a:off x="5220929" y="2767280"/>
              <a:ext cx="42074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latin typeface="UTM Avo" panose="02040603050506020204" pitchFamily="18" charset="0"/>
                </a:rPr>
                <a:t>ươ - u - ươu  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25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B8BA69FE-3866-CE52-9622-0B9D479FB196}"/>
              </a:ext>
            </a:extLst>
          </p:cNvPr>
          <p:cNvSpPr/>
          <p:nvPr/>
        </p:nvSpPr>
        <p:spPr>
          <a:xfrm>
            <a:off x="517843" y="382144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2864252-702E-56E8-A6BC-2C5D1BC2DF4A}"/>
              </a:ext>
            </a:extLst>
          </p:cNvPr>
          <p:cNvSpPr/>
          <p:nvPr/>
        </p:nvSpPr>
        <p:spPr>
          <a:xfrm>
            <a:off x="612059" y="1890957"/>
            <a:ext cx="3936034" cy="1386166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E1884-0D74-4A13-6AF4-DD5CED520FEE}"/>
              </a:ext>
            </a:extLst>
          </p:cNvPr>
          <p:cNvSpPr txBox="1"/>
          <p:nvPr/>
        </p:nvSpPr>
        <p:spPr>
          <a:xfrm>
            <a:off x="1044205" y="1938972"/>
            <a:ext cx="3035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anose="02040603050506020204" pitchFamily="18" charset="0"/>
              </a:rPr>
              <a:t>hươu</a:t>
            </a:r>
            <a:endParaRPr lang="vi-VN" sz="6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97F27C-8F5C-F342-1B60-BA51FAA0E6C4}"/>
              </a:ext>
            </a:extLst>
          </p:cNvPr>
          <p:cNvGrpSpPr/>
          <p:nvPr/>
        </p:nvGrpSpPr>
        <p:grpSpPr>
          <a:xfrm>
            <a:off x="2478628" y="3325138"/>
            <a:ext cx="2096541" cy="1386166"/>
            <a:chOff x="2719849" y="5105490"/>
            <a:chExt cx="1529862" cy="91974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478291-3815-0346-53E4-DD07E71753CB}"/>
                </a:ext>
              </a:extLst>
            </p:cNvPr>
            <p:cNvSpPr/>
            <p:nvPr/>
          </p:nvSpPr>
          <p:spPr>
            <a:xfrm>
              <a:off x="2784327" y="5105490"/>
              <a:ext cx="1465384" cy="919743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850C40-42CE-FE11-8DBC-81765F0D21BB}"/>
                </a:ext>
              </a:extLst>
            </p:cNvPr>
            <p:cNvSpPr txBox="1"/>
            <p:nvPr/>
          </p:nvSpPr>
          <p:spPr>
            <a:xfrm>
              <a:off x="2719849" y="5161178"/>
              <a:ext cx="1529862" cy="73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EC008C"/>
                  </a:solidFill>
                  <a:latin typeface="UTM Avo" panose="02040603050506020204" pitchFamily="18" charset="0"/>
                </a:rPr>
                <a:t>ươu</a:t>
              </a:r>
              <a:endParaRPr lang="vi-VN" sz="6600" b="1" dirty="0">
                <a:solidFill>
                  <a:srgbClr val="EC008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2EE86A-66F4-BFDD-8497-53A7DA480A6D}"/>
              </a:ext>
            </a:extLst>
          </p:cNvPr>
          <p:cNvGrpSpPr/>
          <p:nvPr/>
        </p:nvGrpSpPr>
        <p:grpSpPr>
          <a:xfrm>
            <a:off x="583398" y="3325138"/>
            <a:ext cx="1927854" cy="1386166"/>
            <a:chOff x="1377557" y="5105490"/>
            <a:chExt cx="1406770" cy="919743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5EDDC200-0654-7775-E59C-81768F002D6D}"/>
                </a:ext>
              </a:extLst>
            </p:cNvPr>
            <p:cNvSpPr/>
            <p:nvPr/>
          </p:nvSpPr>
          <p:spPr>
            <a:xfrm>
              <a:off x="1377557" y="5105490"/>
              <a:ext cx="1406770" cy="919743"/>
            </a:xfrm>
            <a:prstGeom prst="roundRect">
              <a:avLst/>
            </a:prstGeom>
            <a:solidFill>
              <a:srgbClr val="D4EFF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D0AC9D-E010-6D81-89F7-2764BDEE5697}"/>
                </a:ext>
              </a:extLst>
            </p:cNvPr>
            <p:cNvSpPr txBox="1"/>
            <p:nvPr/>
          </p:nvSpPr>
          <p:spPr>
            <a:xfrm>
              <a:off x="1463281" y="5188725"/>
              <a:ext cx="1235322" cy="73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srgbClr val="00A77E"/>
                  </a:solidFill>
                  <a:latin typeface="UTM Avo" panose="02040603050506020204" pitchFamily="18" charset="0"/>
                </a:rPr>
                <a:t>h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117C16-C436-8867-C210-14AEFB0BE3A3}"/>
              </a:ext>
            </a:extLst>
          </p:cNvPr>
          <p:cNvGrpSpPr/>
          <p:nvPr/>
        </p:nvGrpSpPr>
        <p:grpSpPr>
          <a:xfrm>
            <a:off x="412337" y="4843248"/>
            <a:ext cx="5949134" cy="1256471"/>
            <a:chOff x="4151277" y="3927651"/>
            <a:chExt cx="6910609" cy="984738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3A105CFA-03C6-C1CB-CD79-A2FF72D7E546}"/>
                </a:ext>
              </a:extLst>
            </p:cNvPr>
            <p:cNvSpPr/>
            <p:nvPr/>
          </p:nvSpPr>
          <p:spPr>
            <a:xfrm>
              <a:off x="4278923" y="3927651"/>
              <a:ext cx="6775939" cy="9847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9EBA3F-120D-6089-12B5-B716FCA8D430}"/>
                </a:ext>
              </a:extLst>
            </p:cNvPr>
            <p:cNvSpPr txBox="1"/>
            <p:nvPr/>
          </p:nvSpPr>
          <p:spPr>
            <a:xfrm>
              <a:off x="4151277" y="3987027"/>
              <a:ext cx="6910609" cy="72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latin typeface="UTM Avo" panose="02040603050506020204" pitchFamily="18" charset="0"/>
                </a:rPr>
                <a:t>hờ - ươu - hươu</a:t>
              </a:r>
              <a:endParaRPr lang="vi-VN" sz="54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60F6288-D866-1653-41BE-DCB3F36E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24" y="645705"/>
            <a:ext cx="4653701" cy="519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12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045F89-66C7-532A-7CA1-7567FC5ED84F}"/>
              </a:ext>
            </a:extLst>
          </p:cNvPr>
          <p:cNvSpPr/>
          <p:nvPr/>
        </p:nvSpPr>
        <p:spPr>
          <a:xfrm>
            <a:off x="1401327" y="1459208"/>
            <a:ext cx="3629236" cy="1122749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3772A7-BFF9-2294-3534-3A49DA0ACE62}"/>
              </a:ext>
            </a:extLst>
          </p:cNvPr>
          <p:cNvSpPr/>
          <p:nvPr/>
        </p:nvSpPr>
        <p:spPr>
          <a:xfrm>
            <a:off x="1401327" y="2617905"/>
            <a:ext cx="1769951" cy="1165754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740412-D5E1-FC2C-FE3D-6A2D778DCF9D}"/>
              </a:ext>
            </a:extLst>
          </p:cNvPr>
          <p:cNvSpPr/>
          <p:nvPr/>
        </p:nvSpPr>
        <p:spPr>
          <a:xfrm>
            <a:off x="3235286" y="2617905"/>
            <a:ext cx="1795277" cy="116575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24A97-629E-36A8-6084-8312152EA23C}"/>
              </a:ext>
            </a:extLst>
          </p:cNvPr>
          <p:cNvSpPr txBox="1"/>
          <p:nvPr/>
        </p:nvSpPr>
        <p:spPr>
          <a:xfrm>
            <a:off x="2001762" y="1624462"/>
            <a:ext cx="2189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UTM Avo" panose="02040603050506020204" pitchFamily="18" charset="0"/>
              </a:rPr>
              <a:t>ưu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82218-B7D7-09BB-932C-81671F0A56FE}"/>
              </a:ext>
            </a:extLst>
          </p:cNvPr>
          <p:cNvSpPr txBox="1"/>
          <p:nvPr/>
        </p:nvSpPr>
        <p:spPr>
          <a:xfrm>
            <a:off x="1553376" y="2769895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A77E"/>
                </a:solidFill>
                <a:latin typeface="UTM Avo" panose="02040603050506020204" pitchFamily="18" charset="0"/>
              </a:rPr>
              <a:t>ư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AB7C4-8869-ABB8-3D96-D4E03C6FCBA9}"/>
              </a:ext>
            </a:extLst>
          </p:cNvPr>
          <p:cNvSpPr txBox="1"/>
          <p:nvPr/>
        </p:nvSpPr>
        <p:spPr>
          <a:xfrm>
            <a:off x="3323327" y="2769895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EC008C"/>
                </a:solidFill>
                <a:latin typeface="UTM Avo" panose="02040603050506020204" pitchFamily="18" charset="0"/>
              </a:rPr>
              <a:t>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494BB9A-C7A9-0D18-4768-5B286E748815}"/>
              </a:ext>
            </a:extLst>
          </p:cNvPr>
          <p:cNvSpPr/>
          <p:nvPr/>
        </p:nvSpPr>
        <p:spPr>
          <a:xfrm>
            <a:off x="6738375" y="1459208"/>
            <a:ext cx="3629236" cy="1122749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ED6368-AAA3-E74D-272A-0495FA2FE7A9}"/>
              </a:ext>
            </a:extLst>
          </p:cNvPr>
          <p:cNvSpPr/>
          <p:nvPr/>
        </p:nvSpPr>
        <p:spPr>
          <a:xfrm>
            <a:off x="6738375" y="2617905"/>
            <a:ext cx="1769951" cy="1165754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D494A4-995F-FD68-5846-8C09CD4FD1DE}"/>
              </a:ext>
            </a:extLst>
          </p:cNvPr>
          <p:cNvSpPr/>
          <p:nvPr/>
        </p:nvSpPr>
        <p:spPr>
          <a:xfrm>
            <a:off x="8572334" y="2617905"/>
            <a:ext cx="1795277" cy="116575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4B983-CDB5-9849-8627-612422C79ECD}"/>
              </a:ext>
            </a:extLst>
          </p:cNvPr>
          <p:cNvSpPr txBox="1"/>
          <p:nvPr/>
        </p:nvSpPr>
        <p:spPr>
          <a:xfrm>
            <a:off x="7276874" y="1624462"/>
            <a:ext cx="2369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UTM Avo" panose="02040603050506020204" pitchFamily="18" charset="0"/>
              </a:rPr>
              <a:t>ươu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35B26-3310-FE1F-4C7A-3A947A8D8E1F}"/>
              </a:ext>
            </a:extLst>
          </p:cNvPr>
          <p:cNvSpPr txBox="1"/>
          <p:nvPr/>
        </p:nvSpPr>
        <p:spPr>
          <a:xfrm>
            <a:off x="6890424" y="2769895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A77E"/>
                </a:solidFill>
                <a:latin typeface="UTM Avo" panose="02040603050506020204" pitchFamily="18" charset="0"/>
              </a:rPr>
              <a:t>ươ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97FCA-AA29-A5C1-6A1E-959B0BD0D9ED}"/>
              </a:ext>
            </a:extLst>
          </p:cNvPr>
          <p:cNvSpPr txBox="1"/>
          <p:nvPr/>
        </p:nvSpPr>
        <p:spPr>
          <a:xfrm>
            <a:off x="8660375" y="2769895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EC008C"/>
                </a:solidFill>
                <a:latin typeface="UTM Avo" panose="02040603050506020204" pitchFamily="18" charset="0"/>
              </a:rPr>
              <a:t>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D2CFB8C3-E358-2E88-D2EC-5DB68DA5D4A3}"/>
              </a:ext>
            </a:extLst>
          </p:cNvPr>
          <p:cNvSpPr/>
          <p:nvPr/>
        </p:nvSpPr>
        <p:spPr>
          <a:xfrm>
            <a:off x="1401327" y="4009580"/>
            <a:ext cx="3629236" cy="1122749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57A96B15-9936-8F2F-92F4-7E241F59D9FB}"/>
              </a:ext>
            </a:extLst>
          </p:cNvPr>
          <p:cNvSpPr/>
          <p:nvPr/>
        </p:nvSpPr>
        <p:spPr>
          <a:xfrm>
            <a:off x="1401327" y="5168277"/>
            <a:ext cx="1769951" cy="1165754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D61379E1-17FF-A928-C43E-DCD5D4AFDEAC}"/>
              </a:ext>
            </a:extLst>
          </p:cNvPr>
          <p:cNvSpPr/>
          <p:nvPr/>
        </p:nvSpPr>
        <p:spPr>
          <a:xfrm>
            <a:off x="3235286" y="5168277"/>
            <a:ext cx="1795277" cy="116575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5DBDD-CBE5-4260-713C-A2EF2F984D66}"/>
              </a:ext>
            </a:extLst>
          </p:cNvPr>
          <p:cNvSpPr txBox="1"/>
          <p:nvPr/>
        </p:nvSpPr>
        <p:spPr>
          <a:xfrm>
            <a:off x="1828800" y="4114800"/>
            <a:ext cx="274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UTM Avo" panose="02040603050506020204" pitchFamily="18" charset="0"/>
              </a:rPr>
              <a:t>cừu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CB3C85-368C-F05B-4694-CDCA9BF47974}"/>
              </a:ext>
            </a:extLst>
          </p:cNvPr>
          <p:cNvSpPr txBox="1"/>
          <p:nvPr/>
        </p:nvSpPr>
        <p:spPr>
          <a:xfrm>
            <a:off x="1553376" y="5320267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A77E"/>
                </a:solidFill>
                <a:latin typeface="UTM Avo" panose="02040603050506020204" pitchFamily="18" charset="0"/>
              </a:rPr>
              <a:t>c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5F9CA-7146-70FB-CE9A-4B77952AF319}"/>
              </a:ext>
            </a:extLst>
          </p:cNvPr>
          <p:cNvSpPr txBox="1"/>
          <p:nvPr/>
        </p:nvSpPr>
        <p:spPr>
          <a:xfrm>
            <a:off x="3200400" y="5320267"/>
            <a:ext cx="1859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EC008C"/>
                </a:solidFill>
                <a:latin typeface="UTM Avo" panose="02040603050506020204" pitchFamily="18" charset="0"/>
              </a:rPr>
              <a:t>ưu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49943624-CF7D-5A4F-961E-D860B6930B36}"/>
              </a:ext>
            </a:extLst>
          </p:cNvPr>
          <p:cNvSpPr/>
          <p:nvPr/>
        </p:nvSpPr>
        <p:spPr>
          <a:xfrm>
            <a:off x="6738375" y="4009580"/>
            <a:ext cx="3629236" cy="1122749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535C360B-CF14-7382-1825-107C2E13E9BC}"/>
              </a:ext>
            </a:extLst>
          </p:cNvPr>
          <p:cNvSpPr/>
          <p:nvPr/>
        </p:nvSpPr>
        <p:spPr>
          <a:xfrm>
            <a:off x="6738375" y="5168277"/>
            <a:ext cx="1769951" cy="1165754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CE855402-29AD-E9C9-A78C-55A4AE5CB272}"/>
              </a:ext>
            </a:extLst>
          </p:cNvPr>
          <p:cNvSpPr/>
          <p:nvPr/>
        </p:nvSpPr>
        <p:spPr>
          <a:xfrm>
            <a:off x="8572334" y="5168277"/>
            <a:ext cx="1795277" cy="116575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4703B-DD0B-3E27-362E-858C25F89C21}"/>
              </a:ext>
            </a:extLst>
          </p:cNvPr>
          <p:cNvSpPr txBox="1"/>
          <p:nvPr/>
        </p:nvSpPr>
        <p:spPr>
          <a:xfrm>
            <a:off x="7276874" y="4174834"/>
            <a:ext cx="2369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prstClr val="black"/>
                </a:solidFill>
                <a:latin typeface="UTM Avo" panose="02040603050506020204" pitchFamily="18" charset="0"/>
              </a:rPr>
              <a:t>hươu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11CD91-927B-5777-0174-D6DCD222675E}"/>
              </a:ext>
            </a:extLst>
          </p:cNvPr>
          <p:cNvSpPr txBox="1"/>
          <p:nvPr/>
        </p:nvSpPr>
        <p:spPr>
          <a:xfrm>
            <a:off x="6890424" y="5320267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3D9C3-74A6-F723-F49F-5DBF0D2CA361}"/>
              </a:ext>
            </a:extLst>
          </p:cNvPr>
          <p:cNvSpPr txBox="1"/>
          <p:nvPr/>
        </p:nvSpPr>
        <p:spPr>
          <a:xfrm>
            <a:off x="8660375" y="5320267"/>
            <a:ext cx="1529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EC008C"/>
                </a:solidFill>
                <a:latin typeface="UTM Avo" panose="02040603050506020204" pitchFamily="18" charset="0"/>
              </a:rPr>
              <a:t>ươu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矩形: 圆角 5">
            <a:extLst>
              <a:ext uri="{FF2B5EF4-FFF2-40B4-BE49-F238E27FC236}">
                <a16:creationId xmlns:a16="http://schemas.microsoft.com/office/drawing/2014/main" id="{CF1202FB-E001-2279-B1B3-17046AC78879}"/>
              </a:ext>
            </a:extLst>
          </p:cNvPr>
          <p:cNvSpPr/>
          <p:nvPr/>
        </p:nvSpPr>
        <p:spPr>
          <a:xfrm>
            <a:off x="4471413" y="382195"/>
            <a:ext cx="2805461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C811"/>
              </a:gs>
              <a:gs pos="100000">
                <a:srgbClr val="F83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59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610</Words>
  <Application>Microsoft Office PowerPoint</Application>
  <PresentationFormat>Widescreen</PresentationFormat>
  <Paragraphs>108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UTM Avo</vt:lpstr>
      <vt:lpstr>Cambria</vt:lpstr>
      <vt:lpstr>inpin heiti</vt:lpstr>
      <vt:lpstr>Aptos Display</vt:lpstr>
      <vt:lpstr>Aptos</vt:lpstr>
      <vt:lpstr>等线</vt:lpstr>
      <vt:lpstr>SVN-Newton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PERSONAL COMPUTER</cp:lastModifiedBy>
  <cp:revision>33</cp:revision>
  <dcterms:created xsi:type="dcterms:W3CDTF">2025-12-11T05:28:40Z</dcterms:created>
  <dcterms:modified xsi:type="dcterms:W3CDTF">2026-01-28T05:05:03Z</dcterms:modified>
</cp:coreProperties>
</file>