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6" r:id="rId2"/>
    <p:sldId id="288" r:id="rId3"/>
    <p:sldId id="289" r:id="rId4"/>
    <p:sldId id="290" r:id="rId5"/>
    <p:sldId id="291" r:id="rId6"/>
    <p:sldId id="292" r:id="rId7"/>
    <p:sldId id="293" r:id="rId8"/>
    <p:sldId id="294" r:id="rId9"/>
    <p:sldId id="295" r:id="rId10"/>
    <p:sldId id="296" r:id="rId11"/>
    <p:sldId id="298" r:id="rId12"/>
    <p:sldId id="303" r:id="rId13"/>
    <p:sldId id="299" r:id="rId14"/>
    <p:sldId id="300" r:id="rId15"/>
    <p:sldId id="301" r:id="rId16"/>
    <p:sldId id="304" r:id="rId17"/>
    <p:sldId id="305" r:id="rId18"/>
    <p:sldId id="258" r:id="rId19"/>
    <p:sldId id="302" r:id="rId20"/>
    <p:sldId id="306" r:id="rId21"/>
    <p:sldId id="310" r:id="rId22"/>
    <p:sldId id="307" r:id="rId23"/>
  </p:sldIdLst>
  <p:sldSz cx="18288000" cy="10287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AA79"/>
    <a:srgbClr val="FFAC22"/>
    <a:srgbClr val="41DFAF"/>
    <a:srgbClr val="FFD300"/>
    <a:srgbClr val="FF7828"/>
    <a:srgbClr val="DCABC6"/>
    <a:srgbClr val="EB22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 autoAdjust="0"/>
    <p:restoredTop sz="94656" autoAdjust="0"/>
  </p:normalViewPr>
  <p:slideViewPr>
    <p:cSldViewPr>
      <p:cViewPr varScale="1">
        <p:scale>
          <a:sx n="53" d="100"/>
          <a:sy n="53" d="100"/>
        </p:scale>
        <p:origin x="802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F5E56A-9640-6045-A967-F30AB4CF2636}" type="datetimeFigureOut">
              <a:rPr lang="en-VN" smtClean="0"/>
              <a:t>01/28/2026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22685C-28E3-3A41-8CBB-23FF740D31C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7661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F9B431D-B560-52DA-E5B9-607902E5B69B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3D4B75-4A51-6681-0F34-4FE8F96D574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48FC1F-5335-2FF4-8B77-44D339888A6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1E28C9-F4EF-1EC3-BCC8-3C59A5A3333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77772" y="-27113594"/>
            <a:ext cx="3731495" cy="38290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77A8D0-0A05-B9C0-BFCF-39C93099F7C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1" y="-27113594"/>
            <a:ext cx="3731495" cy="3829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EB37B1-0E62-E686-5099-EB4F2E919AE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77772" y="30460950"/>
            <a:ext cx="3731495" cy="38290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6D6158F-9479-E684-2D50-584DA136C05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1" y="30460950"/>
            <a:ext cx="3731495" cy="38290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8.png"/><Relationship Id="rId18" Type="http://schemas.openxmlformats.org/officeDocument/2006/relationships/image" Target="../media/image19.svg"/><Relationship Id="rId3" Type="http://schemas.openxmlformats.org/officeDocument/2006/relationships/image" Target="../media/image3.png"/><Relationship Id="rId21" Type="http://schemas.openxmlformats.org/officeDocument/2006/relationships/image" Target="../media/image12.emf"/><Relationship Id="rId7" Type="http://schemas.openxmlformats.org/officeDocument/2006/relationships/image" Target="../media/image5.png"/><Relationship Id="rId12" Type="http://schemas.openxmlformats.org/officeDocument/2006/relationships/image" Target="../media/image13.svg"/><Relationship Id="rId17" Type="http://schemas.openxmlformats.org/officeDocument/2006/relationships/image" Target="../media/image10.png"/><Relationship Id="rId25" Type="http://schemas.openxmlformats.org/officeDocument/2006/relationships/image" Target="../media/image15.emf"/><Relationship Id="rId2" Type="http://schemas.openxmlformats.org/officeDocument/2006/relationships/image" Target="../media/image2.jpeg"/><Relationship Id="rId16" Type="http://schemas.openxmlformats.org/officeDocument/2006/relationships/image" Target="../media/image17.svg"/><Relationship Id="rId20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7.png"/><Relationship Id="rId24" Type="http://schemas.openxmlformats.org/officeDocument/2006/relationships/image" Target="../media/image14.emf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.png"/><Relationship Id="rId10" Type="http://schemas.openxmlformats.org/officeDocument/2006/relationships/image" Target="../media/image11.svg"/><Relationship Id="rId19" Type="http://schemas.openxmlformats.org/officeDocument/2006/relationships/image" Target="../media/image11.png"/><Relationship Id="rId4" Type="http://schemas.openxmlformats.org/officeDocument/2006/relationships/image" Target="../media/image5.svg"/><Relationship Id="rId9" Type="http://schemas.openxmlformats.org/officeDocument/2006/relationships/image" Target="../media/image6.png"/><Relationship Id="rId14" Type="http://schemas.openxmlformats.org/officeDocument/2006/relationships/image" Target="../media/image15.svg"/><Relationship Id="rId22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emf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3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3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3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3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3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18.png"/><Relationship Id="rId18" Type="http://schemas.openxmlformats.org/officeDocument/2006/relationships/image" Target="../media/image42.svg"/><Relationship Id="rId3" Type="http://schemas.openxmlformats.org/officeDocument/2006/relationships/image" Target="../media/image16.png"/><Relationship Id="rId7" Type="http://schemas.openxmlformats.org/officeDocument/2006/relationships/image" Target="../media/image10.png"/><Relationship Id="rId12" Type="http://schemas.openxmlformats.org/officeDocument/2006/relationships/image" Target="../media/image17.svg"/><Relationship Id="rId17" Type="http://schemas.openxmlformats.org/officeDocument/2006/relationships/image" Target="../media/image20.png"/><Relationship Id="rId2" Type="http://schemas.openxmlformats.org/officeDocument/2006/relationships/image" Target="../media/image2.jpeg"/><Relationship Id="rId16" Type="http://schemas.openxmlformats.org/officeDocument/2006/relationships/image" Target="../media/image27.svg"/><Relationship Id="rId20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9.png"/><Relationship Id="rId5" Type="http://schemas.openxmlformats.org/officeDocument/2006/relationships/image" Target="../media/image17.png"/><Relationship Id="rId15" Type="http://schemas.openxmlformats.org/officeDocument/2006/relationships/image" Target="../media/image19.png"/><Relationship Id="rId10" Type="http://schemas.openxmlformats.org/officeDocument/2006/relationships/image" Target="../media/image21.svg"/><Relationship Id="rId19" Type="http://schemas.openxmlformats.org/officeDocument/2006/relationships/image" Target="../media/image31.emf"/><Relationship Id="rId4" Type="http://schemas.openxmlformats.org/officeDocument/2006/relationships/image" Target="../media/image36.svg"/><Relationship Id="rId9" Type="http://schemas.openxmlformats.org/officeDocument/2006/relationships/image" Target="../media/image11.png"/><Relationship Id="rId14" Type="http://schemas.openxmlformats.org/officeDocument/2006/relationships/image" Target="../media/image40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8.png"/><Relationship Id="rId7" Type="http://schemas.openxmlformats.org/officeDocument/2006/relationships/image" Target="../media/image21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9.svg"/><Relationship Id="rId5" Type="http://schemas.openxmlformats.org/officeDocument/2006/relationships/image" Target="../media/image40.svg"/><Relationship Id="rId10" Type="http://schemas.openxmlformats.org/officeDocument/2006/relationships/image" Target="../media/image10.png"/><Relationship Id="rId4" Type="http://schemas.openxmlformats.org/officeDocument/2006/relationships/image" Target="../media/image18.png"/><Relationship Id="rId9" Type="http://schemas.openxmlformats.org/officeDocument/2006/relationships/image" Target="../media/image1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18.png"/><Relationship Id="rId18" Type="http://schemas.openxmlformats.org/officeDocument/2006/relationships/image" Target="../media/image42.svg"/><Relationship Id="rId3" Type="http://schemas.openxmlformats.org/officeDocument/2006/relationships/image" Target="../media/image16.png"/><Relationship Id="rId7" Type="http://schemas.openxmlformats.org/officeDocument/2006/relationships/image" Target="../media/image10.png"/><Relationship Id="rId12" Type="http://schemas.openxmlformats.org/officeDocument/2006/relationships/image" Target="../media/image17.svg"/><Relationship Id="rId17" Type="http://schemas.openxmlformats.org/officeDocument/2006/relationships/image" Target="../media/image20.png"/><Relationship Id="rId2" Type="http://schemas.openxmlformats.org/officeDocument/2006/relationships/image" Target="../media/image2.jpeg"/><Relationship Id="rId16" Type="http://schemas.openxmlformats.org/officeDocument/2006/relationships/image" Target="../media/image27.svg"/><Relationship Id="rId20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9.png"/><Relationship Id="rId5" Type="http://schemas.openxmlformats.org/officeDocument/2006/relationships/image" Target="../media/image17.png"/><Relationship Id="rId15" Type="http://schemas.openxmlformats.org/officeDocument/2006/relationships/image" Target="../media/image19.png"/><Relationship Id="rId10" Type="http://schemas.openxmlformats.org/officeDocument/2006/relationships/image" Target="../media/image21.svg"/><Relationship Id="rId19" Type="http://schemas.openxmlformats.org/officeDocument/2006/relationships/image" Target="../media/image21.emf"/><Relationship Id="rId4" Type="http://schemas.openxmlformats.org/officeDocument/2006/relationships/image" Target="../media/image36.svg"/><Relationship Id="rId9" Type="http://schemas.openxmlformats.org/officeDocument/2006/relationships/image" Target="../media/image11.png"/><Relationship Id="rId14" Type="http://schemas.openxmlformats.org/officeDocument/2006/relationships/image" Target="../media/image40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8.png"/><Relationship Id="rId7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33.emf"/><Relationship Id="rId5" Type="http://schemas.openxmlformats.org/officeDocument/2006/relationships/image" Target="../media/image11.png"/><Relationship Id="rId10" Type="http://schemas.openxmlformats.org/officeDocument/2006/relationships/image" Target="../media/image19.svg"/><Relationship Id="rId4" Type="http://schemas.openxmlformats.org/officeDocument/2006/relationships/image" Target="../media/image40.svg"/><Relationship Id="rId9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8.png"/><Relationship Id="rId7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33.emf"/><Relationship Id="rId5" Type="http://schemas.openxmlformats.org/officeDocument/2006/relationships/image" Target="../media/image11.png"/><Relationship Id="rId10" Type="http://schemas.openxmlformats.org/officeDocument/2006/relationships/image" Target="../media/image19.svg"/><Relationship Id="rId4" Type="http://schemas.openxmlformats.org/officeDocument/2006/relationships/image" Target="../media/image40.svg"/><Relationship Id="rId9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7.svg"/><Relationship Id="rId18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openxmlformats.org/officeDocument/2006/relationships/image" Target="../media/image9.png"/><Relationship Id="rId12" Type="http://schemas.openxmlformats.org/officeDocument/2006/relationships/image" Target="../media/image19.png"/><Relationship Id="rId17" Type="http://schemas.openxmlformats.org/officeDocument/2006/relationships/image" Target="../media/image38.svg"/><Relationship Id="rId2" Type="http://schemas.openxmlformats.org/officeDocument/2006/relationships/image" Target="../media/image2.jpe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34.emf"/><Relationship Id="rId5" Type="http://schemas.openxmlformats.org/officeDocument/2006/relationships/image" Target="../media/image11.png"/><Relationship Id="rId15" Type="http://schemas.openxmlformats.org/officeDocument/2006/relationships/image" Target="../media/image36.svg"/><Relationship Id="rId10" Type="http://schemas.openxmlformats.org/officeDocument/2006/relationships/image" Target="../media/image19.svg"/><Relationship Id="rId19" Type="http://schemas.openxmlformats.org/officeDocument/2006/relationships/image" Target="../media/image42.svg"/><Relationship Id="rId4" Type="http://schemas.openxmlformats.org/officeDocument/2006/relationships/image" Target="../media/image40.sv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18.png"/><Relationship Id="rId18" Type="http://schemas.openxmlformats.org/officeDocument/2006/relationships/image" Target="../media/image42.svg"/><Relationship Id="rId3" Type="http://schemas.openxmlformats.org/officeDocument/2006/relationships/image" Target="../media/image16.png"/><Relationship Id="rId7" Type="http://schemas.openxmlformats.org/officeDocument/2006/relationships/image" Target="../media/image10.png"/><Relationship Id="rId12" Type="http://schemas.openxmlformats.org/officeDocument/2006/relationships/image" Target="../media/image17.svg"/><Relationship Id="rId17" Type="http://schemas.openxmlformats.org/officeDocument/2006/relationships/image" Target="../media/image20.png"/><Relationship Id="rId2" Type="http://schemas.openxmlformats.org/officeDocument/2006/relationships/image" Target="../media/image2.jpeg"/><Relationship Id="rId16" Type="http://schemas.openxmlformats.org/officeDocument/2006/relationships/image" Target="../media/image27.svg"/><Relationship Id="rId20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9.png"/><Relationship Id="rId5" Type="http://schemas.openxmlformats.org/officeDocument/2006/relationships/image" Target="../media/image17.png"/><Relationship Id="rId15" Type="http://schemas.openxmlformats.org/officeDocument/2006/relationships/image" Target="../media/image19.png"/><Relationship Id="rId10" Type="http://schemas.openxmlformats.org/officeDocument/2006/relationships/image" Target="../media/image21.svg"/><Relationship Id="rId19" Type="http://schemas.openxmlformats.org/officeDocument/2006/relationships/image" Target="../media/image23.emf"/><Relationship Id="rId4" Type="http://schemas.openxmlformats.org/officeDocument/2006/relationships/image" Target="../media/image36.svg"/><Relationship Id="rId9" Type="http://schemas.openxmlformats.org/officeDocument/2006/relationships/image" Target="../media/image11.png"/><Relationship Id="rId14" Type="http://schemas.openxmlformats.org/officeDocument/2006/relationships/image" Target="../media/image4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0.sv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0.sv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0.sv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5" name="Freeform 5"/>
          <p:cNvSpPr/>
          <p:nvPr/>
        </p:nvSpPr>
        <p:spPr>
          <a:xfrm rot="-600000">
            <a:off x="10729517" y="278877"/>
            <a:ext cx="3546114" cy="2545482"/>
          </a:xfrm>
          <a:custGeom>
            <a:avLst/>
            <a:gdLst/>
            <a:ahLst/>
            <a:cxnLst/>
            <a:rect l="l" t="t" r="r" b="b"/>
            <a:pathLst>
              <a:path w="3278724" h="2545482">
                <a:moveTo>
                  <a:pt x="0" y="0"/>
                </a:moveTo>
                <a:lnTo>
                  <a:pt x="3278724" y="0"/>
                </a:lnTo>
                <a:lnTo>
                  <a:pt x="3278724" y="2545482"/>
                </a:lnTo>
                <a:lnTo>
                  <a:pt x="0" y="25454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48208" y="5908258"/>
            <a:ext cx="3900287" cy="5157404"/>
          </a:xfrm>
          <a:custGeom>
            <a:avLst/>
            <a:gdLst/>
            <a:ahLst/>
            <a:cxnLst/>
            <a:rect l="l" t="t" r="r" b="b"/>
            <a:pathLst>
              <a:path w="3900287" h="5157404">
                <a:moveTo>
                  <a:pt x="0" y="0"/>
                </a:moveTo>
                <a:lnTo>
                  <a:pt x="3900287" y="0"/>
                </a:lnTo>
                <a:lnTo>
                  <a:pt x="3900287" y="5157404"/>
                </a:lnTo>
                <a:lnTo>
                  <a:pt x="0" y="51574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3295729">
            <a:off x="14925895" y="71702"/>
            <a:ext cx="4381060" cy="5484895"/>
          </a:xfrm>
          <a:custGeom>
            <a:avLst/>
            <a:gdLst/>
            <a:ahLst/>
            <a:cxnLst/>
            <a:rect l="l" t="t" r="r" b="b"/>
            <a:pathLst>
              <a:path w="4381060" h="5484895">
                <a:moveTo>
                  <a:pt x="0" y="0"/>
                </a:moveTo>
                <a:lnTo>
                  <a:pt x="4381060" y="0"/>
                </a:lnTo>
                <a:lnTo>
                  <a:pt x="4381060" y="5484895"/>
                </a:lnTo>
                <a:lnTo>
                  <a:pt x="0" y="54848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4175568" y="6950862"/>
            <a:ext cx="4609609" cy="4344557"/>
          </a:xfrm>
          <a:custGeom>
            <a:avLst/>
            <a:gdLst/>
            <a:ahLst/>
            <a:cxnLst/>
            <a:rect l="l" t="t" r="r" b="b"/>
            <a:pathLst>
              <a:path w="4609609" h="4344557">
                <a:moveTo>
                  <a:pt x="4609609" y="0"/>
                </a:moveTo>
                <a:lnTo>
                  <a:pt x="0" y="0"/>
                </a:lnTo>
                <a:lnTo>
                  <a:pt x="0" y="4344557"/>
                </a:lnTo>
                <a:lnTo>
                  <a:pt x="4609609" y="4344557"/>
                </a:lnTo>
                <a:lnTo>
                  <a:pt x="4609609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006584" flipH="1">
            <a:off x="-1925965" y="1063513"/>
            <a:ext cx="5095728" cy="4114800"/>
          </a:xfrm>
          <a:custGeom>
            <a:avLst/>
            <a:gdLst/>
            <a:ahLst/>
            <a:cxnLst/>
            <a:rect l="l" t="t" r="r" b="b"/>
            <a:pathLst>
              <a:path w="5095728" h="4114800">
                <a:moveTo>
                  <a:pt x="5095727" y="0"/>
                </a:moveTo>
                <a:lnTo>
                  <a:pt x="0" y="0"/>
                </a:lnTo>
                <a:lnTo>
                  <a:pt x="0" y="4114800"/>
                </a:lnTo>
                <a:lnTo>
                  <a:pt x="5095727" y="4114800"/>
                </a:lnTo>
                <a:lnTo>
                  <a:pt x="5095727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7318057" y="-2855781"/>
            <a:ext cx="3651885" cy="4114800"/>
          </a:xfrm>
          <a:custGeom>
            <a:avLst/>
            <a:gdLst/>
            <a:ahLst/>
            <a:cxnLst/>
            <a:rect l="l" t="t" r="r" b="b"/>
            <a:pathLst>
              <a:path w="3651885" h="4114800">
                <a:moveTo>
                  <a:pt x="0" y="0"/>
                </a:moveTo>
                <a:lnTo>
                  <a:pt x="3651885" y="0"/>
                </a:lnTo>
                <a:lnTo>
                  <a:pt x="36518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555184" y="8727072"/>
            <a:ext cx="3177631" cy="3119856"/>
          </a:xfrm>
          <a:custGeom>
            <a:avLst/>
            <a:gdLst/>
            <a:ahLst/>
            <a:cxnLst/>
            <a:rect l="l" t="t" r="r" b="b"/>
            <a:pathLst>
              <a:path w="3177631" h="3119856">
                <a:moveTo>
                  <a:pt x="0" y="0"/>
                </a:moveTo>
                <a:lnTo>
                  <a:pt x="3177632" y="0"/>
                </a:lnTo>
                <a:lnTo>
                  <a:pt x="3177632" y="3119856"/>
                </a:lnTo>
                <a:lnTo>
                  <a:pt x="0" y="311985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 flipH="1" flipV="1">
            <a:off x="15845933" y="4785101"/>
            <a:ext cx="1056214" cy="1190101"/>
          </a:xfrm>
          <a:custGeom>
            <a:avLst/>
            <a:gdLst/>
            <a:ahLst/>
            <a:cxnLst/>
            <a:rect l="l" t="t" r="r" b="b"/>
            <a:pathLst>
              <a:path w="1056214" h="1190101">
                <a:moveTo>
                  <a:pt x="1056214" y="1190101"/>
                </a:moveTo>
                <a:lnTo>
                  <a:pt x="0" y="1190101"/>
                </a:lnTo>
                <a:lnTo>
                  <a:pt x="0" y="0"/>
                </a:lnTo>
                <a:lnTo>
                  <a:pt x="1056214" y="0"/>
                </a:lnTo>
                <a:lnTo>
                  <a:pt x="1056214" y="1190101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385853" y="4371259"/>
            <a:ext cx="1056214" cy="1190101"/>
          </a:xfrm>
          <a:custGeom>
            <a:avLst/>
            <a:gdLst/>
            <a:ahLst/>
            <a:cxnLst/>
            <a:rect l="l" t="t" r="r" b="b"/>
            <a:pathLst>
              <a:path w="1056214" h="1190101">
                <a:moveTo>
                  <a:pt x="0" y="0"/>
                </a:moveTo>
                <a:lnTo>
                  <a:pt x="1056214" y="0"/>
                </a:lnTo>
                <a:lnTo>
                  <a:pt x="1056214" y="1190100"/>
                </a:lnTo>
                <a:lnTo>
                  <a:pt x="0" y="11901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45B84CB-71BD-88C2-41BE-E63C9FB2F21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800774" y="786759"/>
            <a:ext cx="3403600" cy="16293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B27C66-7D68-7304-2962-7735552ED45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51" y="140198"/>
            <a:ext cx="1190102" cy="15133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2EE2D8B-503A-F6F1-B5D3-856587EFFE3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9305" y="7794353"/>
            <a:ext cx="1660398" cy="17058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238FD52-0D1C-52DA-AA5F-401A143FE29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21659" y="2726731"/>
            <a:ext cx="13988645" cy="454306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273580B-4098-D6A5-CF70-51CC703A7A6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253800">
            <a:off x="3403960" y="1342209"/>
            <a:ext cx="7036367" cy="318360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868AB-60CF-46D6-69AF-CB12A38A6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12C8D21-B3FE-7EB8-CFB6-80F733B4BBC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A198CC-F0B8-6B55-7314-EA6A9AE21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2" t="20990" r="6992" b="1911"/>
          <a:stretch/>
        </p:blipFill>
        <p:spPr>
          <a:xfrm>
            <a:off x="6155697" y="342900"/>
            <a:ext cx="11595959" cy="9601200"/>
          </a:xfrm>
          <a:prstGeom prst="rect">
            <a:avLst/>
          </a:prstGeom>
        </p:spPr>
      </p:pic>
      <p:sp>
        <p:nvSpPr>
          <p:cNvPr id="6" name="Freeform 18">
            <a:extLst>
              <a:ext uri="{FF2B5EF4-FFF2-40B4-BE49-F238E27FC236}">
                <a16:creationId xmlns:a16="http://schemas.microsoft.com/office/drawing/2014/main" id="{4CDC1CFE-52B3-2F20-7BD4-FC22F6640E35}"/>
              </a:ext>
            </a:extLst>
          </p:cNvPr>
          <p:cNvSpPr/>
          <p:nvPr/>
        </p:nvSpPr>
        <p:spPr>
          <a:xfrm>
            <a:off x="519841" y="4267200"/>
            <a:ext cx="5410200" cy="6019800"/>
          </a:xfrm>
          <a:custGeom>
            <a:avLst/>
            <a:gdLst/>
            <a:ahLst/>
            <a:cxnLst/>
            <a:rect l="l" t="t" r="r" b="b"/>
            <a:pathLst>
              <a:path w="6655689" h="8229600">
                <a:moveTo>
                  <a:pt x="0" y="0"/>
                </a:moveTo>
                <a:lnTo>
                  <a:pt x="6655688" y="0"/>
                </a:lnTo>
                <a:lnTo>
                  <a:pt x="66556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A9BADB-99D6-39D6-4756-564A73EC95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656" y="800100"/>
            <a:ext cx="5704385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27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03020-E043-A543-812B-A729B4AB5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AF0F90E-1EC4-7A46-E7FB-E0AC6B61CB3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289BF779-C914-9B5D-BA5D-269E7263B479}"/>
              </a:ext>
            </a:extLst>
          </p:cNvPr>
          <p:cNvSpPr/>
          <p:nvPr/>
        </p:nvSpPr>
        <p:spPr>
          <a:xfrm>
            <a:off x="1092679" y="3848100"/>
            <a:ext cx="5410200" cy="6438900"/>
          </a:xfrm>
          <a:custGeom>
            <a:avLst/>
            <a:gdLst/>
            <a:ahLst/>
            <a:cxnLst/>
            <a:rect l="l" t="t" r="r" b="b"/>
            <a:pathLst>
              <a:path w="6655689" h="8229600">
                <a:moveTo>
                  <a:pt x="0" y="0"/>
                </a:moveTo>
                <a:lnTo>
                  <a:pt x="6655688" y="0"/>
                </a:lnTo>
                <a:lnTo>
                  <a:pt x="66556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D42FB5-203F-619C-D6D6-9175D8F01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067" y="876300"/>
            <a:ext cx="6629400" cy="28172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89EC96-43F9-7816-C58B-479F526EE8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2" t="20990" r="51741" b="56387"/>
          <a:stretch/>
        </p:blipFill>
        <p:spPr>
          <a:xfrm>
            <a:off x="8136146" y="2182123"/>
            <a:ext cx="9220200" cy="45930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7A790E4-53E5-6FA2-411D-7D83E49E0C82}"/>
              </a:ext>
            </a:extLst>
          </p:cNvPr>
          <p:cNvSpPr txBox="1"/>
          <p:nvPr/>
        </p:nvSpPr>
        <p:spPr>
          <a:xfrm>
            <a:off x="7257691" y="368348"/>
            <a:ext cx="10616242" cy="1634490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VN" sz="4500" b="1" dirty="0">
                <a:solidFill>
                  <a:srgbClr val="FF0000"/>
                </a:solidFill>
                <a:latin typeface="UTM Avo" panose="02040603050506020204" pitchFamily="18"/>
              </a:rPr>
              <a:t>Hai anh em nhà kia tính tình khác nhau như thế nào?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CCC4C5-DFCF-2C55-D146-68F3C28A66CF}"/>
              </a:ext>
            </a:extLst>
          </p:cNvPr>
          <p:cNvSpPr txBox="1"/>
          <p:nvPr/>
        </p:nvSpPr>
        <p:spPr>
          <a:xfrm>
            <a:off x="7071504" y="7289269"/>
            <a:ext cx="10988615" cy="1631216"/>
          </a:xfrm>
          <a:custGeom>
            <a:avLst/>
            <a:gdLst>
              <a:gd name="connsiteX0" fmla="*/ 0 w 10988615"/>
              <a:gd name="connsiteY0" fmla="*/ 0 h 1631216"/>
              <a:gd name="connsiteX1" fmla="*/ 358576 w 10988615"/>
              <a:gd name="connsiteY1" fmla="*/ 0 h 1631216"/>
              <a:gd name="connsiteX2" fmla="*/ 1046810 w 10988615"/>
              <a:gd name="connsiteY2" fmla="*/ 0 h 1631216"/>
              <a:gd name="connsiteX3" fmla="*/ 1844931 w 10988615"/>
              <a:gd name="connsiteY3" fmla="*/ 0 h 1631216"/>
              <a:gd name="connsiteX4" fmla="*/ 2643051 w 10988615"/>
              <a:gd name="connsiteY4" fmla="*/ 0 h 1631216"/>
              <a:gd name="connsiteX5" fmla="*/ 3441172 w 10988615"/>
              <a:gd name="connsiteY5" fmla="*/ 0 h 1631216"/>
              <a:gd name="connsiteX6" fmla="*/ 3799747 w 10988615"/>
              <a:gd name="connsiteY6" fmla="*/ 0 h 1631216"/>
              <a:gd name="connsiteX7" fmla="*/ 4048437 w 10988615"/>
              <a:gd name="connsiteY7" fmla="*/ 0 h 1631216"/>
              <a:gd name="connsiteX8" fmla="*/ 4407013 w 10988615"/>
              <a:gd name="connsiteY8" fmla="*/ 0 h 1631216"/>
              <a:gd name="connsiteX9" fmla="*/ 4985361 w 10988615"/>
              <a:gd name="connsiteY9" fmla="*/ 0 h 1631216"/>
              <a:gd name="connsiteX10" fmla="*/ 5673595 w 10988615"/>
              <a:gd name="connsiteY10" fmla="*/ 0 h 1631216"/>
              <a:gd name="connsiteX11" fmla="*/ 6251944 w 10988615"/>
              <a:gd name="connsiteY11" fmla="*/ 0 h 1631216"/>
              <a:gd name="connsiteX12" fmla="*/ 7050064 w 10988615"/>
              <a:gd name="connsiteY12" fmla="*/ 0 h 1631216"/>
              <a:gd name="connsiteX13" fmla="*/ 7298754 w 10988615"/>
              <a:gd name="connsiteY13" fmla="*/ 0 h 1631216"/>
              <a:gd name="connsiteX14" fmla="*/ 7986988 w 10988615"/>
              <a:gd name="connsiteY14" fmla="*/ 0 h 1631216"/>
              <a:gd name="connsiteX15" fmla="*/ 8785109 w 10988615"/>
              <a:gd name="connsiteY15" fmla="*/ 0 h 1631216"/>
              <a:gd name="connsiteX16" fmla="*/ 9583229 w 10988615"/>
              <a:gd name="connsiteY16" fmla="*/ 0 h 1631216"/>
              <a:gd name="connsiteX17" fmla="*/ 10381349 w 10988615"/>
              <a:gd name="connsiteY17" fmla="*/ 0 h 1631216"/>
              <a:gd name="connsiteX18" fmla="*/ 10988615 w 10988615"/>
              <a:gd name="connsiteY18" fmla="*/ 0 h 1631216"/>
              <a:gd name="connsiteX19" fmla="*/ 10988615 w 10988615"/>
              <a:gd name="connsiteY19" fmla="*/ 527427 h 1631216"/>
              <a:gd name="connsiteX20" fmla="*/ 10988615 w 10988615"/>
              <a:gd name="connsiteY20" fmla="*/ 1103789 h 1631216"/>
              <a:gd name="connsiteX21" fmla="*/ 10988615 w 10988615"/>
              <a:gd name="connsiteY21" fmla="*/ 1631216 h 1631216"/>
              <a:gd name="connsiteX22" fmla="*/ 10739925 w 10988615"/>
              <a:gd name="connsiteY22" fmla="*/ 1631216 h 1631216"/>
              <a:gd name="connsiteX23" fmla="*/ 10381349 w 10988615"/>
              <a:gd name="connsiteY23" fmla="*/ 1631216 h 1631216"/>
              <a:gd name="connsiteX24" fmla="*/ 10132660 w 10988615"/>
              <a:gd name="connsiteY24" fmla="*/ 1631216 h 1631216"/>
              <a:gd name="connsiteX25" fmla="*/ 9664198 w 10988615"/>
              <a:gd name="connsiteY25" fmla="*/ 1631216 h 1631216"/>
              <a:gd name="connsiteX26" fmla="*/ 8975963 w 10988615"/>
              <a:gd name="connsiteY26" fmla="*/ 1631216 h 1631216"/>
              <a:gd name="connsiteX27" fmla="*/ 8397615 w 10988615"/>
              <a:gd name="connsiteY27" fmla="*/ 1631216 h 1631216"/>
              <a:gd name="connsiteX28" fmla="*/ 8148926 w 10988615"/>
              <a:gd name="connsiteY28" fmla="*/ 1631216 h 1631216"/>
              <a:gd name="connsiteX29" fmla="*/ 7460691 w 10988615"/>
              <a:gd name="connsiteY29" fmla="*/ 1631216 h 1631216"/>
              <a:gd name="connsiteX30" fmla="*/ 6772457 w 10988615"/>
              <a:gd name="connsiteY30" fmla="*/ 1631216 h 1631216"/>
              <a:gd name="connsiteX31" fmla="*/ 6194109 w 10988615"/>
              <a:gd name="connsiteY31" fmla="*/ 1631216 h 1631216"/>
              <a:gd name="connsiteX32" fmla="*/ 5835533 w 10988615"/>
              <a:gd name="connsiteY32" fmla="*/ 1631216 h 1631216"/>
              <a:gd name="connsiteX33" fmla="*/ 5367071 w 10988615"/>
              <a:gd name="connsiteY33" fmla="*/ 1631216 h 1631216"/>
              <a:gd name="connsiteX34" fmla="*/ 4678837 w 10988615"/>
              <a:gd name="connsiteY34" fmla="*/ 1631216 h 1631216"/>
              <a:gd name="connsiteX35" fmla="*/ 4430147 w 10988615"/>
              <a:gd name="connsiteY35" fmla="*/ 1631216 h 1631216"/>
              <a:gd name="connsiteX36" fmla="*/ 3961685 w 10988615"/>
              <a:gd name="connsiteY36" fmla="*/ 1631216 h 1631216"/>
              <a:gd name="connsiteX37" fmla="*/ 3383337 w 10988615"/>
              <a:gd name="connsiteY37" fmla="*/ 1631216 h 1631216"/>
              <a:gd name="connsiteX38" fmla="*/ 2585216 w 10988615"/>
              <a:gd name="connsiteY38" fmla="*/ 1631216 h 1631216"/>
              <a:gd name="connsiteX39" fmla="*/ 1896982 w 10988615"/>
              <a:gd name="connsiteY39" fmla="*/ 1631216 h 1631216"/>
              <a:gd name="connsiteX40" fmla="*/ 1538406 w 10988615"/>
              <a:gd name="connsiteY40" fmla="*/ 1631216 h 1631216"/>
              <a:gd name="connsiteX41" fmla="*/ 960058 w 10988615"/>
              <a:gd name="connsiteY41" fmla="*/ 1631216 h 1631216"/>
              <a:gd name="connsiteX42" fmla="*/ 601482 w 10988615"/>
              <a:gd name="connsiteY42" fmla="*/ 1631216 h 1631216"/>
              <a:gd name="connsiteX43" fmla="*/ 0 w 10988615"/>
              <a:gd name="connsiteY43" fmla="*/ 1631216 h 1631216"/>
              <a:gd name="connsiteX44" fmla="*/ 0 w 10988615"/>
              <a:gd name="connsiteY44" fmla="*/ 1087477 h 1631216"/>
              <a:gd name="connsiteX45" fmla="*/ 0 w 10988615"/>
              <a:gd name="connsiteY45" fmla="*/ 560051 h 1631216"/>
              <a:gd name="connsiteX46" fmla="*/ 0 w 10988615"/>
              <a:gd name="connsiteY46" fmla="*/ 0 h 1631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0988615" h="1631216" fill="none" extrusionOk="0">
                <a:moveTo>
                  <a:pt x="0" y="0"/>
                </a:moveTo>
                <a:cubicBezTo>
                  <a:pt x="101284" y="-13822"/>
                  <a:pt x="246399" y="19316"/>
                  <a:pt x="358576" y="0"/>
                </a:cubicBezTo>
                <a:cubicBezTo>
                  <a:pt x="470753" y="-19316"/>
                  <a:pt x="839138" y="78454"/>
                  <a:pt x="1046810" y="0"/>
                </a:cubicBezTo>
                <a:cubicBezTo>
                  <a:pt x="1254482" y="-78454"/>
                  <a:pt x="1655210" y="70123"/>
                  <a:pt x="1844931" y="0"/>
                </a:cubicBezTo>
                <a:cubicBezTo>
                  <a:pt x="2034652" y="-70123"/>
                  <a:pt x="2422389" y="7999"/>
                  <a:pt x="2643051" y="0"/>
                </a:cubicBezTo>
                <a:cubicBezTo>
                  <a:pt x="2863713" y="-7999"/>
                  <a:pt x="3215446" y="89606"/>
                  <a:pt x="3441172" y="0"/>
                </a:cubicBezTo>
                <a:cubicBezTo>
                  <a:pt x="3666898" y="-89606"/>
                  <a:pt x="3667497" y="41500"/>
                  <a:pt x="3799747" y="0"/>
                </a:cubicBezTo>
                <a:cubicBezTo>
                  <a:pt x="3931997" y="-41500"/>
                  <a:pt x="3993684" y="851"/>
                  <a:pt x="4048437" y="0"/>
                </a:cubicBezTo>
                <a:cubicBezTo>
                  <a:pt x="4103190" y="-851"/>
                  <a:pt x="4293653" y="9887"/>
                  <a:pt x="4407013" y="0"/>
                </a:cubicBezTo>
                <a:cubicBezTo>
                  <a:pt x="4520373" y="-9887"/>
                  <a:pt x="4725500" y="58414"/>
                  <a:pt x="4985361" y="0"/>
                </a:cubicBezTo>
                <a:cubicBezTo>
                  <a:pt x="5245222" y="-58414"/>
                  <a:pt x="5411342" y="75857"/>
                  <a:pt x="5673595" y="0"/>
                </a:cubicBezTo>
                <a:cubicBezTo>
                  <a:pt x="5935848" y="-75857"/>
                  <a:pt x="6130844" y="51203"/>
                  <a:pt x="6251944" y="0"/>
                </a:cubicBezTo>
                <a:cubicBezTo>
                  <a:pt x="6373044" y="-51203"/>
                  <a:pt x="6844486" y="86009"/>
                  <a:pt x="7050064" y="0"/>
                </a:cubicBezTo>
                <a:cubicBezTo>
                  <a:pt x="7255642" y="-86009"/>
                  <a:pt x="7188295" y="23383"/>
                  <a:pt x="7298754" y="0"/>
                </a:cubicBezTo>
                <a:cubicBezTo>
                  <a:pt x="7409213" y="-23383"/>
                  <a:pt x="7645895" y="46217"/>
                  <a:pt x="7986988" y="0"/>
                </a:cubicBezTo>
                <a:cubicBezTo>
                  <a:pt x="8328081" y="-46217"/>
                  <a:pt x="8461947" y="71883"/>
                  <a:pt x="8785109" y="0"/>
                </a:cubicBezTo>
                <a:cubicBezTo>
                  <a:pt x="9108271" y="-71883"/>
                  <a:pt x="9187165" y="74399"/>
                  <a:pt x="9583229" y="0"/>
                </a:cubicBezTo>
                <a:cubicBezTo>
                  <a:pt x="9979293" y="-74399"/>
                  <a:pt x="10190686" y="19276"/>
                  <a:pt x="10381349" y="0"/>
                </a:cubicBezTo>
                <a:cubicBezTo>
                  <a:pt x="10572012" y="-19276"/>
                  <a:pt x="10688433" y="64497"/>
                  <a:pt x="10988615" y="0"/>
                </a:cubicBezTo>
                <a:cubicBezTo>
                  <a:pt x="11018599" y="180969"/>
                  <a:pt x="10961369" y="265585"/>
                  <a:pt x="10988615" y="527427"/>
                </a:cubicBezTo>
                <a:cubicBezTo>
                  <a:pt x="11015861" y="789269"/>
                  <a:pt x="10984126" y="965504"/>
                  <a:pt x="10988615" y="1103789"/>
                </a:cubicBezTo>
                <a:cubicBezTo>
                  <a:pt x="10993104" y="1242074"/>
                  <a:pt x="10937608" y="1437401"/>
                  <a:pt x="10988615" y="1631216"/>
                </a:cubicBezTo>
                <a:cubicBezTo>
                  <a:pt x="10880575" y="1655968"/>
                  <a:pt x="10806544" y="1612483"/>
                  <a:pt x="10739925" y="1631216"/>
                </a:cubicBezTo>
                <a:cubicBezTo>
                  <a:pt x="10673306" y="1649949"/>
                  <a:pt x="10504579" y="1596900"/>
                  <a:pt x="10381349" y="1631216"/>
                </a:cubicBezTo>
                <a:cubicBezTo>
                  <a:pt x="10258119" y="1665532"/>
                  <a:pt x="10252666" y="1614940"/>
                  <a:pt x="10132660" y="1631216"/>
                </a:cubicBezTo>
                <a:cubicBezTo>
                  <a:pt x="10012654" y="1647492"/>
                  <a:pt x="9825738" y="1623625"/>
                  <a:pt x="9664198" y="1631216"/>
                </a:cubicBezTo>
                <a:cubicBezTo>
                  <a:pt x="9502658" y="1638807"/>
                  <a:pt x="9178182" y="1608928"/>
                  <a:pt x="8975963" y="1631216"/>
                </a:cubicBezTo>
                <a:cubicBezTo>
                  <a:pt x="8773745" y="1653504"/>
                  <a:pt x="8552530" y="1597528"/>
                  <a:pt x="8397615" y="1631216"/>
                </a:cubicBezTo>
                <a:cubicBezTo>
                  <a:pt x="8242700" y="1664904"/>
                  <a:pt x="8273134" y="1609243"/>
                  <a:pt x="8148926" y="1631216"/>
                </a:cubicBezTo>
                <a:cubicBezTo>
                  <a:pt x="8024718" y="1653189"/>
                  <a:pt x="7789784" y="1597617"/>
                  <a:pt x="7460691" y="1631216"/>
                </a:cubicBezTo>
                <a:cubicBezTo>
                  <a:pt x="7131598" y="1664815"/>
                  <a:pt x="6911594" y="1611978"/>
                  <a:pt x="6772457" y="1631216"/>
                </a:cubicBezTo>
                <a:cubicBezTo>
                  <a:pt x="6633320" y="1650454"/>
                  <a:pt x="6428599" y="1562517"/>
                  <a:pt x="6194109" y="1631216"/>
                </a:cubicBezTo>
                <a:cubicBezTo>
                  <a:pt x="5959619" y="1699915"/>
                  <a:pt x="5938460" y="1607785"/>
                  <a:pt x="5835533" y="1631216"/>
                </a:cubicBezTo>
                <a:cubicBezTo>
                  <a:pt x="5732606" y="1654647"/>
                  <a:pt x="5492579" y="1588875"/>
                  <a:pt x="5367071" y="1631216"/>
                </a:cubicBezTo>
                <a:cubicBezTo>
                  <a:pt x="5241563" y="1673557"/>
                  <a:pt x="4845963" y="1605528"/>
                  <a:pt x="4678837" y="1631216"/>
                </a:cubicBezTo>
                <a:cubicBezTo>
                  <a:pt x="4511711" y="1656904"/>
                  <a:pt x="4494110" y="1609560"/>
                  <a:pt x="4430147" y="1631216"/>
                </a:cubicBezTo>
                <a:cubicBezTo>
                  <a:pt x="4366184" y="1652872"/>
                  <a:pt x="4190379" y="1606250"/>
                  <a:pt x="3961685" y="1631216"/>
                </a:cubicBezTo>
                <a:cubicBezTo>
                  <a:pt x="3732991" y="1656182"/>
                  <a:pt x="3569858" y="1562285"/>
                  <a:pt x="3383337" y="1631216"/>
                </a:cubicBezTo>
                <a:cubicBezTo>
                  <a:pt x="3196816" y="1700147"/>
                  <a:pt x="2925182" y="1617035"/>
                  <a:pt x="2585216" y="1631216"/>
                </a:cubicBezTo>
                <a:cubicBezTo>
                  <a:pt x="2245250" y="1645397"/>
                  <a:pt x="2060825" y="1604853"/>
                  <a:pt x="1896982" y="1631216"/>
                </a:cubicBezTo>
                <a:cubicBezTo>
                  <a:pt x="1733139" y="1657579"/>
                  <a:pt x="1646468" y="1626328"/>
                  <a:pt x="1538406" y="1631216"/>
                </a:cubicBezTo>
                <a:cubicBezTo>
                  <a:pt x="1430344" y="1636104"/>
                  <a:pt x="1088195" y="1608798"/>
                  <a:pt x="960058" y="1631216"/>
                </a:cubicBezTo>
                <a:cubicBezTo>
                  <a:pt x="831921" y="1653634"/>
                  <a:pt x="754299" y="1611782"/>
                  <a:pt x="601482" y="1631216"/>
                </a:cubicBezTo>
                <a:cubicBezTo>
                  <a:pt x="448665" y="1650650"/>
                  <a:pt x="154546" y="1596999"/>
                  <a:pt x="0" y="1631216"/>
                </a:cubicBezTo>
                <a:cubicBezTo>
                  <a:pt x="-27477" y="1452731"/>
                  <a:pt x="37335" y="1303306"/>
                  <a:pt x="0" y="1087477"/>
                </a:cubicBezTo>
                <a:cubicBezTo>
                  <a:pt x="-37335" y="871648"/>
                  <a:pt x="44939" y="782107"/>
                  <a:pt x="0" y="560051"/>
                </a:cubicBezTo>
                <a:cubicBezTo>
                  <a:pt x="-44939" y="337995"/>
                  <a:pt x="30781" y="268104"/>
                  <a:pt x="0" y="0"/>
                </a:cubicBezTo>
                <a:close/>
              </a:path>
              <a:path w="10988615" h="1631216" stroke="0" extrusionOk="0">
                <a:moveTo>
                  <a:pt x="0" y="0"/>
                </a:moveTo>
                <a:cubicBezTo>
                  <a:pt x="85189" y="-4179"/>
                  <a:pt x="207444" y="14969"/>
                  <a:pt x="358576" y="0"/>
                </a:cubicBezTo>
                <a:cubicBezTo>
                  <a:pt x="509708" y="-14969"/>
                  <a:pt x="730060" y="4434"/>
                  <a:pt x="827038" y="0"/>
                </a:cubicBezTo>
                <a:cubicBezTo>
                  <a:pt x="924016" y="-4434"/>
                  <a:pt x="1236274" y="17981"/>
                  <a:pt x="1405386" y="0"/>
                </a:cubicBezTo>
                <a:cubicBezTo>
                  <a:pt x="1574498" y="-17981"/>
                  <a:pt x="1673597" y="19115"/>
                  <a:pt x="1763962" y="0"/>
                </a:cubicBezTo>
                <a:cubicBezTo>
                  <a:pt x="1854327" y="-19115"/>
                  <a:pt x="2194147" y="67457"/>
                  <a:pt x="2342310" y="0"/>
                </a:cubicBezTo>
                <a:cubicBezTo>
                  <a:pt x="2490473" y="-67457"/>
                  <a:pt x="2704003" y="51796"/>
                  <a:pt x="2810772" y="0"/>
                </a:cubicBezTo>
                <a:cubicBezTo>
                  <a:pt x="2917541" y="-51796"/>
                  <a:pt x="3146964" y="24454"/>
                  <a:pt x="3389120" y="0"/>
                </a:cubicBezTo>
                <a:cubicBezTo>
                  <a:pt x="3631276" y="-24454"/>
                  <a:pt x="3712474" y="26252"/>
                  <a:pt x="3967468" y="0"/>
                </a:cubicBezTo>
                <a:cubicBezTo>
                  <a:pt x="4222462" y="-26252"/>
                  <a:pt x="4169039" y="38349"/>
                  <a:pt x="4326044" y="0"/>
                </a:cubicBezTo>
                <a:cubicBezTo>
                  <a:pt x="4483049" y="-38349"/>
                  <a:pt x="4590346" y="50331"/>
                  <a:pt x="4794506" y="0"/>
                </a:cubicBezTo>
                <a:cubicBezTo>
                  <a:pt x="4998666" y="-50331"/>
                  <a:pt x="5290347" y="42712"/>
                  <a:pt x="5482741" y="0"/>
                </a:cubicBezTo>
                <a:cubicBezTo>
                  <a:pt x="5675135" y="-42712"/>
                  <a:pt x="5966670" y="40412"/>
                  <a:pt x="6280861" y="0"/>
                </a:cubicBezTo>
                <a:cubicBezTo>
                  <a:pt x="6595052" y="-40412"/>
                  <a:pt x="6562224" y="16504"/>
                  <a:pt x="6749323" y="0"/>
                </a:cubicBezTo>
                <a:cubicBezTo>
                  <a:pt x="6936422" y="-16504"/>
                  <a:pt x="7371340" y="72923"/>
                  <a:pt x="7547443" y="0"/>
                </a:cubicBezTo>
                <a:cubicBezTo>
                  <a:pt x="7723546" y="-72923"/>
                  <a:pt x="7877861" y="19818"/>
                  <a:pt x="8015905" y="0"/>
                </a:cubicBezTo>
                <a:cubicBezTo>
                  <a:pt x="8153949" y="-19818"/>
                  <a:pt x="8478618" y="54855"/>
                  <a:pt x="8704140" y="0"/>
                </a:cubicBezTo>
                <a:cubicBezTo>
                  <a:pt x="8929663" y="-54855"/>
                  <a:pt x="9028632" y="22128"/>
                  <a:pt x="9172602" y="0"/>
                </a:cubicBezTo>
                <a:cubicBezTo>
                  <a:pt x="9316572" y="-22128"/>
                  <a:pt x="9617897" y="6525"/>
                  <a:pt x="9970722" y="0"/>
                </a:cubicBezTo>
                <a:cubicBezTo>
                  <a:pt x="10323547" y="-6525"/>
                  <a:pt x="10306263" y="55148"/>
                  <a:pt x="10439184" y="0"/>
                </a:cubicBezTo>
                <a:cubicBezTo>
                  <a:pt x="10572105" y="-55148"/>
                  <a:pt x="10778616" y="49898"/>
                  <a:pt x="10988615" y="0"/>
                </a:cubicBezTo>
                <a:cubicBezTo>
                  <a:pt x="11031434" y="232666"/>
                  <a:pt x="10951493" y="264997"/>
                  <a:pt x="10988615" y="527427"/>
                </a:cubicBezTo>
                <a:cubicBezTo>
                  <a:pt x="11025737" y="789857"/>
                  <a:pt x="10935313" y="821018"/>
                  <a:pt x="10988615" y="1071165"/>
                </a:cubicBezTo>
                <a:cubicBezTo>
                  <a:pt x="11041917" y="1321312"/>
                  <a:pt x="10976489" y="1444155"/>
                  <a:pt x="10988615" y="1631216"/>
                </a:cubicBezTo>
                <a:cubicBezTo>
                  <a:pt x="10726765" y="1640169"/>
                  <a:pt x="10611982" y="1567809"/>
                  <a:pt x="10410267" y="1631216"/>
                </a:cubicBezTo>
                <a:cubicBezTo>
                  <a:pt x="10208552" y="1694623"/>
                  <a:pt x="9789707" y="1608771"/>
                  <a:pt x="9612146" y="1631216"/>
                </a:cubicBezTo>
                <a:cubicBezTo>
                  <a:pt x="9434585" y="1653661"/>
                  <a:pt x="9243919" y="1564142"/>
                  <a:pt x="9033798" y="1631216"/>
                </a:cubicBezTo>
                <a:cubicBezTo>
                  <a:pt x="8823677" y="1698290"/>
                  <a:pt x="8614789" y="1571111"/>
                  <a:pt x="8235678" y="1631216"/>
                </a:cubicBezTo>
                <a:cubicBezTo>
                  <a:pt x="7856567" y="1691321"/>
                  <a:pt x="7992415" y="1622692"/>
                  <a:pt x="7877102" y="1631216"/>
                </a:cubicBezTo>
                <a:cubicBezTo>
                  <a:pt x="7761789" y="1639740"/>
                  <a:pt x="7612253" y="1606731"/>
                  <a:pt x="7518526" y="1631216"/>
                </a:cubicBezTo>
                <a:cubicBezTo>
                  <a:pt x="7424799" y="1655701"/>
                  <a:pt x="7199524" y="1580237"/>
                  <a:pt x="6940178" y="1631216"/>
                </a:cubicBezTo>
                <a:cubicBezTo>
                  <a:pt x="6680832" y="1682195"/>
                  <a:pt x="6804847" y="1602703"/>
                  <a:pt x="6691488" y="1631216"/>
                </a:cubicBezTo>
                <a:cubicBezTo>
                  <a:pt x="6578129" y="1659729"/>
                  <a:pt x="6382266" y="1592302"/>
                  <a:pt x="6223026" y="1631216"/>
                </a:cubicBezTo>
                <a:cubicBezTo>
                  <a:pt x="6063786" y="1670130"/>
                  <a:pt x="6095314" y="1605036"/>
                  <a:pt x="5974336" y="1631216"/>
                </a:cubicBezTo>
                <a:cubicBezTo>
                  <a:pt x="5853358" y="1657396"/>
                  <a:pt x="5488827" y="1629461"/>
                  <a:pt x="5286102" y="1631216"/>
                </a:cubicBezTo>
                <a:cubicBezTo>
                  <a:pt x="5083377" y="1632971"/>
                  <a:pt x="5003231" y="1619064"/>
                  <a:pt x="4927526" y="1631216"/>
                </a:cubicBezTo>
                <a:cubicBezTo>
                  <a:pt x="4851821" y="1643368"/>
                  <a:pt x="4569964" y="1582347"/>
                  <a:pt x="4459064" y="1631216"/>
                </a:cubicBezTo>
                <a:cubicBezTo>
                  <a:pt x="4348164" y="1680085"/>
                  <a:pt x="4319688" y="1629197"/>
                  <a:pt x="4210375" y="1631216"/>
                </a:cubicBezTo>
                <a:cubicBezTo>
                  <a:pt x="4101062" y="1633235"/>
                  <a:pt x="4043326" y="1623474"/>
                  <a:pt x="3961685" y="1631216"/>
                </a:cubicBezTo>
                <a:cubicBezTo>
                  <a:pt x="3880044" y="1638958"/>
                  <a:pt x="3524596" y="1624312"/>
                  <a:pt x="3383337" y="1631216"/>
                </a:cubicBezTo>
                <a:cubicBezTo>
                  <a:pt x="3242078" y="1638120"/>
                  <a:pt x="2947055" y="1575385"/>
                  <a:pt x="2695102" y="1631216"/>
                </a:cubicBezTo>
                <a:cubicBezTo>
                  <a:pt x="2443150" y="1687047"/>
                  <a:pt x="2265451" y="1609367"/>
                  <a:pt x="2116754" y="1631216"/>
                </a:cubicBezTo>
                <a:cubicBezTo>
                  <a:pt x="1968057" y="1653065"/>
                  <a:pt x="1970878" y="1619810"/>
                  <a:pt x="1868065" y="1631216"/>
                </a:cubicBezTo>
                <a:cubicBezTo>
                  <a:pt x="1765252" y="1642622"/>
                  <a:pt x="1443409" y="1563989"/>
                  <a:pt x="1179830" y="1631216"/>
                </a:cubicBezTo>
                <a:cubicBezTo>
                  <a:pt x="916252" y="1698443"/>
                  <a:pt x="989952" y="1617586"/>
                  <a:pt x="931141" y="1631216"/>
                </a:cubicBezTo>
                <a:cubicBezTo>
                  <a:pt x="872330" y="1644846"/>
                  <a:pt x="652883" y="1604049"/>
                  <a:pt x="572565" y="1631216"/>
                </a:cubicBezTo>
                <a:cubicBezTo>
                  <a:pt x="492247" y="1658383"/>
                  <a:pt x="223176" y="1626474"/>
                  <a:pt x="0" y="1631216"/>
                </a:cubicBezTo>
                <a:cubicBezTo>
                  <a:pt x="-53603" y="1420857"/>
                  <a:pt x="11945" y="1288688"/>
                  <a:pt x="0" y="1120102"/>
                </a:cubicBezTo>
                <a:cubicBezTo>
                  <a:pt x="-11945" y="951516"/>
                  <a:pt x="43316" y="809638"/>
                  <a:pt x="0" y="543739"/>
                </a:cubicBezTo>
                <a:cubicBezTo>
                  <a:pt x="-43316" y="277840"/>
                  <a:pt x="23173" y="113627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51465190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/>
            <a:r>
              <a:rPr lang="en-VN" sz="5000" dirty="0">
                <a:latin typeface="UTM Avo" panose="02040603050506020204" pitchFamily="18"/>
              </a:rPr>
              <a:t>Người anh thì tham lam, lười biếng.</a:t>
            </a:r>
          </a:p>
          <a:p>
            <a:pPr algn="just"/>
            <a:r>
              <a:rPr lang="en-VN" sz="5000" dirty="0">
                <a:latin typeface="UTM Avo" panose="02040603050506020204" pitchFamily="18"/>
              </a:rPr>
              <a:t>Người em thì hiền lành, chăm chỉ.</a:t>
            </a:r>
          </a:p>
        </p:txBody>
      </p:sp>
    </p:spTree>
    <p:extLst>
      <p:ext uri="{BB962C8B-B14F-4D97-AF65-F5344CB8AC3E}">
        <p14:creationId xmlns:p14="http://schemas.microsoft.com/office/powerpoint/2010/main" val="399916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1AD6CC-07A7-A8A3-4372-74F732E65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8AE3BEA-5C99-D9FD-72C6-EC5BA15613F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F430815F-7ACF-6E72-5172-EB532C478670}"/>
              </a:ext>
            </a:extLst>
          </p:cNvPr>
          <p:cNvSpPr/>
          <p:nvPr/>
        </p:nvSpPr>
        <p:spPr>
          <a:xfrm>
            <a:off x="1092679" y="3848100"/>
            <a:ext cx="5410200" cy="6438900"/>
          </a:xfrm>
          <a:custGeom>
            <a:avLst/>
            <a:gdLst/>
            <a:ahLst/>
            <a:cxnLst/>
            <a:rect l="l" t="t" r="r" b="b"/>
            <a:pathLst>
              <a:path w="6655689" h="8229600">
                <a:moveTo>
                  <a:pt x="0" y="0"/>
                </a:moveTo>
                <a:lnTo>
                  <a:pt x="6655688" y="0"/>
                </a:lnTo>
                <a:lnTo>
                  <a:pt x="66556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561500-046B-C41D-E00F-59C9F39D2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067" y="876300"/>
            <a:ext cx="6629400" cy="28172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D2FDA6-387F-2C5B-2B15-86081B01BA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56" t="21445" r="7357" b="55932"/>
          <a:stretch/>
        </p:blipFill>
        <p:spPr>
          <a:xfrm>
            <a:off x="8136146" y="2182123"/>
            <a:ext cx="9220200" cy="45930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1CC455-1D4A-3DDA-9ABA-8D3C8819F13E}"/>
              </a:ext>
            </a:extLst>
          </p:cNvPr>
          <p:cNvSpPr txBox="1"/>
          <p:nvPr/>
        </p:nvSpPr>
        <p:spPr>
          <a:xfrm>
            <a:off x="7257691" y="368348"/>
            <a:ext cx="10616242" cy="1634490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VN" sz="4500" b="1" dirty="0">
                <a:solidFill>
                  <a:srgbClr val="FF0000"/>
                </a:solidFill>
                <a:latin typeface="UTM Avo" panose="02040603050506020204" pitchFamily="18"/>
              </a:rPr>
              <a:t>Khi cho em ra ở riêng, người anh chia gì cho em?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5F32CB-226A-DE24-62AE-F43A2010D66B}"/>
              </a:ext>
            </a:extLst>
          </p:cNvPr>
          <p:cNvSpPr txBox="1"/>
          <p:nvPr/>
        </p:nvSpPr>
        <p:spPr>
          <a:xfrm>
            <a:off x="7071504" y="7289269"/>
            <a:ext cx="10988615" cy="861774"/>
          </a:xfrm>
          <a:custGeom>
            <a:avLst/>
            <a:gdLst>
              <a:gd name="connsiteX0" fmla="*/ 0 w 10988615"/>
              <a:gd name="connsiteY0" fmla="*/ 0 h 861774"/>
              <a:gd name="connsiteX1" fmla="*/ 248690 w 10988615"/>
              <a:gd name="connsiteY1" fmla="*/ 0 h 861774"/>
              <a:gd name="connsiteX2" fmla="*/ 827038 w 10988615"/>
              <a:gd name="connsiteY2" fmla="*/ 0 h 861774"/>
              <a:gd name="connsiteX3" fmla="*/ 1405386 w 10988615"/>
              <a:gd name="connsiteY3" fmla="*/ 0 h 861774"/>
              <a:gd name="connsiteX4" fmla="*/ 1763962 w 10988615"/>
              <a:gd name="connsiteY4" fmla="*/ 0 h 861774"/>
              <a:gd name="connsiteX5" fmla="*/ 2122538 w 10988615"/>
              <a:gd name="connsiteY5" fmla="*/ 0 h 861774"/>
              <a:gd name="connsiteX6" fmla="*/ 2810772 w 10988615"/>
              <a:gd name="connsiteY6" fmla="*/ 0 h 861774"/>
              <a:gd name="connsiteX7" fmla="*/ 3608893 w 10988615"/>
              <a:gd name="connsiteY7" fmla="*/ 0 h 861774"/>
              <a:gd name="connsiteX8" fmla="*/ 4407013 w 10988615"/>
              <a:gd name="connsiteY8" fmla="*/ 0 h 861774"/>
              <a:gd name="connsiteX9" fmla="*/ 5205133 w 10988615"/>
              <a:gd name="connsiteY9" fmla="*/ 0 h 861774"/>
              <a:gd name="connsiteX10" fmla="*/ 5563709 w 10988615"/>
              <a:gd name="connsiteY10" fmla="*/ 0 h 861774"/>
              <a:gd name="connsiteX11" fmla="*/ 5812399 w 10988615"/>
              <a:gd name="connsiteY11" fmla="*/ 0 h 861774"/>
              <a:gd name="connsiteX12" fmla="*/ 6170975 w 10988615"/>
              <a:gd name="connsiteY12" fmla="*/ 0 h 861774"/>
              <a:gd name="connsiteX13" fmla="*/ 6749323 w 10988615"/>
              <a:gd name="connsiteY13" fmla="*/ 0 h 861774"/>
              <a:gd name="connsiteX14" fmla="*/ 7437557 w 10988615"/>
              <a:gd name="connsiteY14" fmla="*/ 0 h 861774"/>
              <a:gd name="connsiteX15" fmla="*/ 8015905 w 10988615"/>
              <a:gd name="connsiteY15" fmla="*/ 0 h 861774"/>
              <a:gd name="connsiteX16" fmla="*/ 8814026 w 10988615"/>
              <a:gd name="connsiteY16" fmla="*/ 0 h 861774"/>
              <a:gd name="connsiteX17" fmla="*/ 9062716 w 10988615"/>
              <a:gd name="connsiteY17" fmla="*/ 0 h 861774"/>
              <a:gd name="connsiteX18" fmla="*/ 9750950 w 10988615"/>
              <a:gd name="connsiteY18" fmla="*/ 0 h 861774"/>
              <a:gd name="connsiteX19" fmla="*/ 10988615 w 10988615"/>
              <a:gd name="connsiteY19" fmla="*/ 0 h 861774"/>
              <a:gd name="connsiteX20" fmla="*/ 10988615 w 10988615"/>
              <a:gd name="connsiteY20" fmla="*/ 448122 h 861774"/>
              <a:gd name="connsiteX21" fmla="*/ 10988615 w 10988615"/>
              <a:gd name="connsiteY21" fmla="*/ 861774 h 861774"/>
              <a:gd name="connsiteX22" fmla="*/ 10739925 w 10988615"/>
              <a:gd name="connsiteY22" fmla="*/ 861774 h 861774"/>
              <a:gd name="connsiteX23" fmla="*/ 10161577 w 10988615"/>
              <a:gd name="connsiteY23" fmla="*/ 861774 h 861774"/>
              <a:gd name="connsiteX24" fmla="*/ 9803001 w 10988615"/>
              <a:gd name="connsiteY24" fmla="*/ 861774 h 861774"/>
              <a:gd name="connsiteX25" fmla="*/ 9554312 w 10988615"/>
              <a:gd name="connsiteY25" fmla="*/ 861774 h 861774"/>
              <a:gd name="connsiteX26" fmla="*/ 9305622 w 10988615"/>
              <a:gd name="connsiteY26" fmla="*/ 861774 h 861774"/>
              <a:gd name="connsiteX27" fmla="*/ 8947046 w 10988615"/>
              <a:gd name="connsiteY27" fmla="*/ 861774 h 861774"/>
              <a:gd name="connsiteX28" fmla="*/ 8698356 w 10988615"/>
              <a:gd name="connsiteY28" fmla="*/ 861774 h 861774"/>
              <a:gd name="connsiteX29" fmla="*/ 8229894 w 10988615"/>
              <a:gd name="connsiteY29" fmla="*/ 861774 h 861774"/>
              <a:gd name="connsiteX30" fmla="*/ 7541660 w 10988615"/>
              <a:gd name="connsiteY30" fmla="*/ 861774 h 861774"/>
              <a:gd name="connsiteX31" fmla="*/ 6963312 w 10988615"/>
              <a:gd name="connsiteY31" fmla="*/ 861774 h 861774"/>
              <a:gd name="connsiteX32" fmla="*/ 6714622 w 10988615"/>
              <a:gd name="connsiteY32" fmla="*/ 861774 h 861774"/>
              <a:gd name="connsiteX33" fmla="*/ 6026388 w 10988615"/>
              <a:gd name="connsiteY33" fmla="*/ 861774 h 861774"/>
              <a:gd name="connsiteX34" fmla="*/ 5338153 w 10988615"/>
              <a:gd name="connsiteY34" fmla="*/ 861774 h 861774"/>
              <a:gd name="connsiteX35" fmla="*/ 4759805 w 10988615"/>
              <a:gd name="connsiteY35" fmla="*/ 861774 h 861774"/>
              <a:gd name="connsiteX36" fmla="*/ 4401229 w 10988615"/>
              <a:gd name="connsiteY36" fmla="*/ 861774 h 861774"/>
              <a:gd name="connsiteX37" fmla="*/ 3932767 w 10988615"/>
              <a:gd name="connsiteY37" fmla="*/ 861774 h 861774"/>
              <a:gd name="connsiteX38" fmla="*/ 3244533 w 10988615"/>
              <a:gd name="connsiteY38" fmla="*/ 861774 h 861774"/>
              <a:gd name="connsiteX39" fmla="*/ 2995843 w 10988615"/>
              <a:gd name="connsiteY39" fmla="*/ 861774 h 861774"/>
              <a:gd name="connsiteX40" fmla="*/ 2527381 w 10988615"/>
              <a:gd name="connsiteY40" fmla="*/ 861774 h 861774"/>
              <a:gd name="connsiteX41" fmla="*/ 1949033 w 10988615"/>
              <a:gd name="connsiteY41" fmla="*/ 861774 h 861774"/>
              <a:gd name="connsiteX42" fmla="*/ 1150913 w 10988615"/>
              <a:gd name="connsiteY42" fmla="*/ 861774 h 861774"/>
              <a:gd name="connsiteX43" fmla="*/ 0 w 10988615"/>
              <a:gd name="connsiteY43" fmla="*/ 861774 h 861774"/>
              <a:gd name="connsiteX44" fmla="*/ 0 w 10988615"/>
              <a:gd name="connsiteY44" fmla="*/ 448122 h 861774"/>
              <a:gd name="connsiteX45" fmla="*/ 0 w 10988615"/>
              <a:gd name="connsiteY45" fmla="*/ 0 h 86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988615" h="861774" fill="none" extrusionOk="0">
                <a:moveTo>
                  <a:pt x="0" y="0"/>
                </a:moveTo>
                <a:cubicBezTo>
                  <a:pt x="83629" y="-3271"/>
                  <a:pt x="174846" y="8713"/>
                  <a:pt x="248690" y="0"/>
                </a:cubicBezTo>
                <a:cubicBezTo>
                  <a:pt x="322534" y="-8713"/>
                  <a:pt x="575662" y="18585"/>
                  <a:pt x="827038" y="0"/>
                </a:cubicBezTo>
                <a:cubicBezTo>
                  <a:pt x="1078414" y="-18585"/>
                  <a:pt x="1280420" y="9842"/>
                  <a:pt x="1405386" y="0"/>
                </a:cubicBezTo>
                <a:cubicBezTo>
                  <a:pt x="1530352" y="-9842"/>
                  <a:pt x="1690956" y="15211"/>
                  <a:pt x="1763962" y="0"/>
                </a:cubicBezTo>
                <a:cubicBezTo>
                  <a:pt x="1836968" y="-15211"/>
                  <a:pt x="2010361" y="19316"/>
                  <a:pt x="2122538" y="0"/>
                </a:cubicBezTo>
                <a:cubicBezTo>
                  <a:pt x="2234715" y="-19316"/>
                  <a:pt x="2603100" y="78454"/>
                  <a:pt x="2810772" y="0"/>
                </a:cubicBezTo>
                <a:cubicBezTo>
                  <a:pt x="3018444" y="-78454"/>
                  <a:pt x="3419172" y="70123"/>
                  <a:pt x="3608893" y="0"/>
                </a:cubicBezTo>
                <a:cubicBezTo>
                  <a:pt x="3798614" y="-70123"/>
                  <a:pt x="4186351" y="7999"/>
                  <a:pt x="4407013" y="0"/>
                </a:cubicBezTo>
                <a:cubicBezTo>
                  <a:pt x="4627675" y="-7999"/>
                  <a:pt x="4984056" y="90501"/>
                  <a:pt x="5205133" y="0"/>
                </a:cubicBezTo>
                <a:cubicBezTo>
                  <a:pt x="5426210" y="-90501"/>
                  <a:pt x="5428444" y="39827"/>
                  <a:pt x="5563709" y="0"/>
                </a:cubicBezTo>
                <a:cubicBezTo>
                  <a:pt x="5698974" y="-39827"/>
                  <a:pt x="5757646" y="851"/>
                  <a:pt x="5812399" y="0"/>
                </a:cubicBezTo>
                <a:cubicBezTo>
                  <a:pt x="5867152" y="-851"/>
                  <a:pt x="6057615" y="9887"/>
                  <a:pt x="6170975" y="0"/>
                </a:cubicBezTo>
                <a:cubicBezTo>
                  <a:pt x="6284335" y="-9887"/>
                  <a:pt x="6489462" y="58414"/>
                  <a:pt x="6749323" y="0"/>
                </a:cubicBezTo>
                <a:cubicBezTo>
                  <a:pt x="7009184" y="-58414"/>
                  <a:pt x="7175304" y="75857"/>
                  <a:pt x="7437557" y="0"/>
                </a:cubicBezTo>
                <a:cubicBezTo>
                  <a:pt x="7699810" y="-75857"/>
                  <a:pt x="7895993" y="55436"/>
                  <a:pt x="8015905" y="0"/>
                </a:cubicBezTo>
                <a:cubicBezTo>
                  <a:pt x="8135817" y="-55436"/>
                  <a:pt x="8604445" y="81224"/>
                  <a:pt x="8814026" y="0"/>
                </a:cubicBezTo>
                <a:cubicBezTo>
                  <a:pt x="9023607" y="-81224"/>
                  <a:pt x="8952257" y="23383"/>
                  <a:pt x="9062716" y="0"/>
                </a:cubicBezTo>
                <a:cubicBezTo>
                  <a:pt x="9173175" y="-23383"/>
                  <a:pt x="9409857" y="46217"/>
                  <a:pt x="9750950" y="0"/>
                </a:cubicBezTo>
                <a:cubicBezTo>
                  <a:pt x="10092043" y="-46217"/>
                  <a:pt x="10740092" y="7252"/>
                  <a:pt x="10988615" y="0"/>
                </a:cubicBezTo>
                <a:cubicBezTo>
                  <a:pt x="11033664" y="190976"/>
                  <a:pt x="10958655" y="262449"/>
                  <a:pt x="10988615" y="448122"/>
                </a:cubicBezTo>
                <a:cubicBezTo>
                  <a:pt x="11018575" y="633795"/>
                  <a:pt x="10943176" y="671003"/>
                  <a:pt x="10988615" y="861774"/>
                </a:cubicBezTo>
                <a:cubicBezTo>
                  <a:pt x="10893227" y="889206"/>
                  <a:pt x="10808080" y="855404"/>
                  <a:pt x="10739925" y="861774"/>
                </a:cubicBezTo>
                <a:cubicBezTo>
                  <a:pt x="10671770" y="868144"/>
                  <a:pt x="10373568" y="836913"/>
                  <a:pt x="10161577" y="861774"/>
                </a:cubicBezTo>
                <a:cubicBezTo>
                  <a:pt x="9949586" y="886635"/>
                  <a:pt x="9925891" y="851548"/>
                  <a:pt x="9803001" y="861774"/>
                </a:cubicBezTo>
                <a:cubicBezTo>
                  <a:pt x="9680111" y="872000"/>
                  <a:pt x="9659565" y="849317"/>
                  <a:pt x="9554312" y="861774"/>
                </a:cubicBezTo>
                <a:cubicBezTo>
                  <a:pt x="9449059" y="874231"/>
                  <a:pt x="9372241" y="843041"/>
                  <a:pt x="9305622" y="861774"/>
                </a:cubicBezTo>
                <a:cubicBezTo>
                  <a:pt x="9239003" y="880507"/>
                  <a:pt x="9070276" y="827458"/>
                  <a:pt x="8947046" y="861774"/>
                </a:cubicBezTo>
                <a:cubicBezTo>
                  <a:pt x="8823816" y="896090"/>
                  <a:pt x="8759485" y="854131"/>
                  <a:pt x="8698356" y="861774"/>
                </a:cubicBezTo>
                <a:cubicBezTo>
                  <a:pt x="8637227" y="869417"/>
                  <a:pt x="8391434" y="854183"/>
                  <a:pt x="8229894" y="861774"/>
                </a:cubicBezTo>
                <a:cubicBezTo>
                  <a:pt x="8068354" y="869365"/>
                  <a:pt x="7741316" y="839472"/>
                  <a:pt x="7541660" y="861774"/>
                </a:cubicBezTo>
                <a:cubicBezTo>
                  <a:pt x="7342004" y="884076"/>
                  <a:pt x="7118227" y="828086"/>
                  <a:pt x="6963312" y="861774"/>
                </a:cubicBezTo>
                <a:cubicBezTo>
                  <a:pt x="6808397" y="895462"/>
                  <a:pt x="6775542" y="852308"/>
                  <a:pt x="6714622" y="861774"/>
                </a:cubicBezTo>
                <a:cubicBezTo>
                  <a:pt x="6653702" y="871240"/>
                  <a:pt x="6350409" y="824965"/>
                  <a:pt x="6026388" y="861774"/>
                </a:cubicBezTo>
                <a:cubicBezTo>
                  <a:pt x="5702367" y="898583"/>
                  <a:pt x="5481766" y="846885"/>
                  <a:pt x="5338153" y="861774"/>
                </a:cubicBezTo>
                <a:cubicBezTo>
                  <a:pt x="5194540" y="876663"/>
                  <a:pt x="4994295" y="793075"/>
                  <a:pt x="4759805" y="861774"/>
                </a:cubicBezTo>
                <a:cubicBezTo>
                  <a:pt x="4525315" y="930473"/>
                  <a:pt x="4504156" y="838343"/>
                  <a:pt x="4401229" y="861774"/>
                </a:cubicBezTo>
                <a:cubicBezTo>
                  <a:pt x="4298302" y="885205"/>
                  <a:pt x="4058275" y="819433"/>
                  <a:pt x="3932767" y="861774"/>
                </a:cubicBezTo>
                <a:cubicBezTo>
                  <a:pt x="3807259" y="904115"/>
                  <a:pt x="3411659" y="836086"/>
                  <a:pt x="3244533" y="861774"/>
                </a:cubicBezTo>
                <a:cubicBezTo>
                  <a:pt x="3077407" y="887462"/>
                  <a:pt x="3059806" y="840118"/>
                  <a:pt x="2995843" y="861774"/>
                </a:cubicBezTo>
                <a:cubicBezTo>
                  <a:pt x="2931880" y="883430"/>
                  <a:pt x="2756075" y="836808"/>
                  <a:pt x="2527381" y="861774"/>
                </a:cubicBezTo>
                <a:cubicBezTo>
                  <a:pt x="2298687" y="886740"/>
                  <a:pt x="2135554" y="792843"/>
                  <a:pt x="1949033" y="861774"/>
                </a:cubicBezTo>
                <a:cubicBezTo>
                  <a:pt x="1762512" y="930705"/>
                  <a:pt x="1490701" y="844122"/>
                  <a:pt x="1150913" y="861774"/>
                </a:cubicBezTo>
                <a:cubicBezTo>
                  <a:pt x="811125" y="879426"/>
                  <a:pt x="403974" y="739418"/>
                  <a:pt x="0" y="861774"/>
                </a:cubicBezTo>
                <a:cubicBezTo>
                  <a:pt x="-30762" y="688797"/>
                  <a:pt x="38121" y="640460"/>
                  <a:pt x="0" y="448122"/>
                </a:cubicBezTo>
                <a:cubicBezTo>
                  <a:pt x="-38121" y="255784"/>
                  <a:pt x="1873" y="135251"/>
                  <a:pt x="0" y="0"/>
                </a:cubicBezTo>
                <a:close/>
              </a:path>
              <a:path w="10988615" h="861774" stroke="0" extrusionOk="0">
                <a:moveTo>
                  <a:pt x="0" y="0"/>
                </a:moveTo>
                <a:cubicBezTo>
                  <a:pt x="85189" y="-4179"/>
                  <a:pt x="207444" y="14969"/>
                  <a:pt x="358576" y="0"/>
                </a:cubicBezTo>
                <a:cubicBezTo>
                  <a:pt x="509708" y="-14969"/>
                  <a:pt x="730060" y="4434"/>
                  <a:pt x="827038" y="0"/>
                </a:cubicBezTo>
                <a:cubicBezTo>
                  <a:pt x="924016" y="-4434"/>
                  <a:pt x="1236274" y="17981"/>
                  <a:pt x="1405386" y="0"/>
                </a:cubicBezTo>
                <a:cubicBezTo>
                  <a:pt x="1574498" y="-17981"/>
                  <a:pt x="1673597" y="19115"/>
                  <a:pt x="1763962" y="0"/>
                </a:cubicBezTo>
                <a:cubicBezTo>
                  <a:pt x="1854327" y="-19115"/>
                  <a:pt x="2194147" y="67457"/>
                  <a:pt x="2342310" y="0"/>
                </a:cubicBezTo>
                <a:cubicBezTo>
                  <a:pt x="2490473" y="-67457"/>
                  <a:pt x="2704003" y="51796"/>
                  <a:pt x="2810772" y="0"/>
                </a:cubicBezTo>
                <a:cubicBezTo>
                  <a:pt x="2917541" y="-51796"/>
                  <a:pt x="3146964" y="24454"/>
                  <a:pt x="3389120" y="0"/>
                </a:cubicBezTo>
                <a:cubicBezTo>
                  <a:pt x="3631276" y="-24454"/>
                  <a:pt x="3712474" y="26252"/>
                  <a:pt x="3967468" y="0"/>
                </a:cubicBezTo>
                <a:cubicBezTo>
                  <a:pt x="4222462" y="-26252"/>
                  <a:pt x="4169039" y="38349"/>
                  <a:pt x="4326044" y="0"/>
                </a:cubicBezTo>
                <a:cubicBezTo>
                  <a:pt x="4483049" y="-38349"/>
                  <a:pt x="4590346" y="50331"/>
                  <a:pt x="4794506" y="0"/>
                </a:cubicBezTo>
                <a:cubicBezTo>
                  <a:pt x="4998666" y="-50331"/>
                  <a:pt x="5290347" y="42712"/>
                  <a:pt x="5482741" y="0"/>
                </a:cubicBezTo>
                <a:cubicBezTo>
                  <a:pt x="5675135" y="-42712"/>
                  <a:pt x="5966670" y="40412"/>
                  <a:pt x="6280861" y="0"/>
                </a:cubicBezTo>
                <a:cubicBezTo>
                  <a:pt x="6595052" y="-40412"/>
                  <a:pt x="6562224" y="16504"/>
                  <a:pt x="6749323" y="0"/>
                </a:cubicBezTo>
                <a:cubicBezTo>
                  <a:pt x="6936422" y="-16504"/>
                  <a:pt x="7371340" y="72923"/>
                  <a:pt x="7547443" y="0"/>
                </a:cubicBezTo>
                <a:cubicBezTo>
                  <a:pt x="7723546" y="-72923"/>
                  <a:pt x="7877861" y="19818"/>
                  <a:pt x="8015905" y="0"/>
                </a:cubicBezTo>
                <a:cubicBezTo>
                  <a:pt x="8153949" y="-19818"/>
                  <a:pt x="8478618" y="54855"/>
                  <a:pt x="8704140" y="0"/>
                </a:cubicBezTo>
                <a:cubicBezTo>
                  <a:pt x="8929663" y="-54855"/>
                  <a:pt x="9028632" y="22128"/>
                  <a:pt x="9172602" y="0"/>
                </a:cubicBezTo>
                <a:cubicBezTo>
                  <a:pt x="9316572" y="-22128"/>
                  <a:pt x="9617897" y="6525"/>
                  <a:pt x="9970722" y="0"/>
                </a:cubicBezTo>
                <a:cubicBezTo>
                  <a:pt x="10323547" y="-6525"/>
                  <a:pt x="10306263" y="55148"/>
                  <a:pt x="10439184" y="0"/>
                </a:cubicBezTo>
                <a:cubicBezTo>
                  <a:pt x="10572105" y="-55148"/>
                  <a:pt x="10778616" y="49898"/>
                  <a:pt x="10988615" y="0"/>
                </a:cubicBezTo>
                <a:cubicBezTo>
                  <a:pt x="10990514" y="193662"/>
                  <a:pt x="10963942" y="307068"/>
                  <a:pt x="10988615" y="422269"/>
                </a:cubicBezTo>
                <a:cubicBezTo>
                  <a:pt x="11013288" y="537470"/>
                  <a:pt x="10988258" y="759130"/>
                  <a:pt x="10988615" y="861774"/>
                </a:cubicBezTo>
                <a:cubicBezTo>
                  <a:pt x="10683776" y="935692"/>
                  <a:pt x="10371125" y="787888"/>
                  <a:pt x="10190495" y="861774"/>
                </a:cubicBezTo>
                <a:cubicBezTo>
                  <a:pt x="10009865" y="935660"/>
                  <a:pt x="9819927" y="804892"/>
                  <a:pt x="9612146" y="861774"/>
                </a:cubicBezTo>
                <a:cubicBezTo>
                  <a:pt x="9404365" y="918656"/>
                  <a:pt x="8990438" y="835784"/>
                  <a:pt x="8814026" y="861774"/>
                </a:cubicBezTo>
                <a:cubicBezTo>
                  <a:pt x="8637614" y="887764"/>
                  <a:pt x="8445799" y="794700"/>
                  <a:pt x="8235678" y="861774"/>
                </a:cubicBezTo>
                <a:cubicBezTo>
                  <a:pt x="8025557" y="928848"/>
                  <a:pt x="7818612" y="801922"/>
                  <a:pt x="7437557" y="861774"/>
                </a:cubicBezTo>
                <a:cubicBezTo>
                  <a:pt x="7056502" y="921626"/>
                  <a:pt x="7194294" y="853250"/>
                  <a:pt x="7078981" y="861774"/>
                </a:cubicBezTo>
                <a:cubicBezTo>
                  <a:pt x="6963668" y="870298"/>
                  <a:pt x="6807342" y="833078"/>
                  <a:pt x="6720406" y="861774"/>
                </a:cubicBezTo>
                <a:cubicBezTo>
                  <a:pt x="6633471" y="890470"/>
                  <a:pt x="6405708" y="818027"/>
                  <a:pt x="6142057" y="861774"/>
                </a:cubicBezTo>
                <a:cubicBezTo>
                  <a:pt x="5878406" y="905521"/>
                  <a:pt x="5997081" y="832448"/>
                  <a:pt x="5893368" y="861774"/>
                </a:cubicBezTo>
                <a:cubicBezTo>
                  <a:pt x="5789655" y="891100"/>
                  <a:pt x="5584146" y="822860"/>
                  <a:pt x="5424906" y="861774"/>
                </a:cubicBezTo>
                <a:cubicBezTo>
                  <a:pt x="5265666" y="900688"/>
                  <a:pt x="5297194" y="835594"/>
                  <a:pt x="5176216" y="861774"/>
                </a:cubicBezTo>
                <a:cubicBezTo>
                  <a:pt x="5055238" y="887954"/>
                  <a:pt x="4690707" y="860019"/>
                  <a:pt x="4487982" y="861774"/>
                </a:cubicBezTo>
                <a:cubicBezTo>
                  <a:pt x="4285257" y="863529"/>
                  <a:pt x="4205111" y="849622"/>
                  <a:pt x="4129406" y="861774"/>
                </a:cubicBezTo>
                <a:cubicBezTo>
                  <a:pt x="4053701" y="873926"/>
                  <a:pt x="3771844" y="812905"/>
                  <a:pt x="3660944" y="861774"/>
                </a:cubicBezTo>
                <a:cubicBezTo>
                  <a:pt x="3550044" y="910643"/>
                  <a:pt x="3523024" y="835906"/>
                  <a:pt x="3412254" y="861774"/>
                </a:cubicBezTo>
                <a:cubicBezTo>
                  <a:pt x="3301484" y="887642"/>
                  <a:pt x="3245205" y="854032"/>
                  <a:pt x="3163564" y="861774"/>
                </a:cubicBezTo>
                <a:cubicBezTo>
                  <a:pt x="3081923" y="869516"/>
                  <a:pt x="2726475" y="854870"/>
                  <a:pt x="2585216" y="861774"/>
                </a:cubicBezTo>
                <a:cubicBezTo>
                  <a:pt x="2443957" y="868678"/>
                  <a:pt x="2144163" y="805710"/>
                  <a:pt x="1896982" y="861774"/>
                </a:cubicBezTo>
                <a:cubicBezTo>
                  <a:pt x="1649801" y="917838"/>
                  <a:pt x="1467331" y="839925"/>
                  <a:pt x="1318634" y="861774"/>
                </a:cubicBezTo>
                <a:cubicBezTo>
                  <a:pt x="1169937" y="883623"/>
                  <a:pt x="1178948" y="836637"/>
                  <a:pt x="1069944" y="861774"/>
                </a:cubicBezTo>
                <a:cubicBezTo>
                  <a:pt x="960940" y="886911"/>
                  <a:pt x="517328" y="786277"/>
                  <a:pt x="0" y="861774"/>
                </a:cubicBezTo>
                <a:cubicBezTo>
                  <a:pt x="-16071" y="713238"/>
                  <a:pt x="996" y="542638"/>
                  <a:pt x="0" y="456740"/>
                </a:cubicBezTo>
                <a:cubicBezTo>
                  <a:pt x="-996" y="370842"/>
                  <a:pt x="9540" y="103431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51465190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/>
            <a:r>
              <a:rPr lang="en-VN" sz="5000" dirty="0">
                <a:latin typeface="UTM Avo" panose="02040603050506020204" pitchFamily="18"/>
              </a:rPr>
              <a:t>Chỉ cho người em 1 cây khế.</a:t>
            </a:r>
          </a:p>
        </p:txBody>
      </p:sp>
    </p:spTree>
    <p:extLst>
      <p:ext uri="{BB962C8B-B14F-4D97-AF65-F5344CB8AC3E}">
        <p14:creationId xmlns:p14="http://schemas.microsoft.com/office/powerpoint/2010/main" val="361395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D6C93-F988-E6EC-692E-172452A38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A1CFB1C-A66D-43DE-B060-C18EA77865C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155ED2D1-E098-D828-E0C5-44317B85AA1D}"/>
              </a:ext>
            </a:extLst>
          </p:cNvPr>
          <p:cNvSpPr/>
          <p:nvPr/>
        </p:nvSpPr>
        <p:spPr>
          <a:xfrm>
            <a:off x="1092679" y="3848100"/>
            <a:ext cx="5410200" cy="6438900"/>
          </a:xfrm>
          <a:custGeom>
            <a:avLst/>
            <a:gdLst/>
            <a:ahLst/>
            <a:cxnLst/>
            <a:rect l="l" t="t" r="r" b="b"/>
            <a:pathLst>
              <a:path w="6655689" h="8229600">
                <a:moveTo>
                  <a:pt x="0" y="0"/>
                </a:moveTo>
                <a:lnTo>
                  <a:pt x="6655688" y="0"/>
                </a:lnTo>
                <a:lnTo>
                  <a:pt x="66556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974F09-7720-75A8-B81E-93A97ECFA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067" y="876300"/>
            <a:ext cx="6629400" cy="28172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7BCDCC-B043-1EAD-1DCB-ED9F2908A4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" t="48468" r="51461" b="28909"/>
          <a:stretch/>
        </p:blipFill>
        <p:spPr>
          <a:xfrm>
            <a:off x="8136146" y="2182123"/>
            <a:ext cx="9220200" cy="45930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D88D9D8-DDCD-9E1D-B185-EF2CE55A9567}"/>
              </a:ext>
            </a:extLst>
          </p:cNvPr>
          <p:cNvSpPr txBox="1"/>
          <p:nvPr/>
        </p:nvSpPr>
        <p:spPr>
          <a:xfrm>
            <a:off x="7257691" y="368348"/>
            <a:ext cx="10616242" cy="1634490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VN" sz="4500" b="1" dirty="0">
                <a:solidFill>
                  <a:srgbClr val="FF0000"/>
                </a:solidFill>
                <a:latin typeface="UTM Avo" panose="02040603050506020204" pitchFamily="18"/>
              </a:rPr>
              <a:t>Chim phượng hoàng bay đến cây khế để làm gì? Nó hứa gì?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1EA738-F933-BD6E-06E1-66BD178CA236}"/>
              </a:ext>
            </a:extLst>
          </p:cNvPr>
          <p:cNvSpPr txBox="1"/>
          <p:nvPr/>
        </p:nvSpPr>
        <p:spPr>
          <a:xfrm>
            <a:off x="7071504" y="7289269"/>
            <a:ext cx="10988615" cy="2400657"/>
          </a:xfrm>
          <a:custGeom>
            <a:avLst/>
            <a:gdLst>
              <a:gd name="connsiteX0" fmla="*/ 0 w 10988615"/>
              <a:gd name="connsiteY0" fmla="*/ 0 h 2400657"/>
              <a:gd name="connsiteX1" fmla="*/ 578348 w 10988615"/>
              <a:gd name="connsiteY1" fmla="*/ 0 h 2400657"/>
              <a:gd name="connsiteX2" fmla="*/ 936924 w 10988615"/>
              <a:gd name="connsiteY2" fmla="*/ 0 h 2400657"/>
              <a:gd name="connsiteX3" fmla="*/ 1185614 w 10988615"/>
              <a:gd name="connsiteY3" fmla="*/ 0 h 2400657"/>
              <a:gd name="connsiteX4" fmla="*/ 1544190 w 10988615"/>
              <a:gd name="connsiteY4" fmla="*/ 0 h 2400657"/>
              <a:gd name="connsiteX5" fmla="*/ 2122538 w 10988615"/>
              <a:gd name="connsiteY5" fmla="*/ 0 h 2400657"/>
              <a:gd name="connsiteX6" fmla="*/ 2810772 w 10988615"/>
              <a:gd name="connsiteY6" fmla="*/ 0 h 2400657"/>
              <a:gd name="connsiteX7" fmla="*/ 3389120 w 10988615"/>
              <a:gd name="connsiteY7" fmla="*/ 0 h 2400657"/>
              <a:gd name="connsiteX8" fmla="*/ 4187241 w 10988615"/>
              <a:gd name="connsiteY8" fmla="*/ 0 h 2400657"/>
              <a:gd name="connsiteX9" fmla="*/ 4435930 w 10988615"/>
              <a:gd name="connsiteY9" fmla="*/ 0 h 2400657"/>
              <a:gd name="connsiteX10" fmla="*/ 5124165 w 10988615"/>
              <a:gd name="connsiteY10" fmla="*/ 0 h 2400657"/>
              <a:gd name="connsiteX11" fmla="*/ 5922285 w 10988615"/>
              <a:gd name="connsiteY11" fmla="*/ 0 h 2400657"/>
              <a:gd name="connsiteX12" fmla="*/ 6720406 w 10988615"/>
              <a:gd name="connsiteY12" fmla="*/ 0 h 2400657"/>
              <a:gd name="connsiteX13" fmla="*/ 7518526 w 10988615"/>
              <a:gd name="connsiteY13" fmla="*/ 0 h 2400657"/>
              <a:gd name="connsiteX14" fmla="*/ 7767216 w 10988615"/>
              <a:gd name="connsiteY14" fmla="*/ 0 h 2400657"/>
              <a:gd name="connsiteX15" fmla="*/ 8235678 w 10988615"/>
              <a:gd name="connsiteY15" fmla="*/ 0 h 2400657"/>
              <a:gd name="connsiteX16" fmla="*/ 8923912 w 10988615"/>
              <a:gd name="connsiteY16" fmla="*/ 0 h 2400657"/>
              <a:gd name="connsiteX17" fmla="*/ 9722033 w 10988615"/>
              <a:gd name="connsiteY17" fmla="*/ 0 h 2400657"/>
              <a:gd name="connsiteX18" fmla="*/ 10190495 w 10988615"/>
              <a:gd name="connsiteY18" fmla="*/ 0 h 2400657"/>
              <a:gd name="connsiteX19" fmla="*/ 10988615 w 10988615"/>
              <a:gd name="connsiteY19" fmla="*/ 0 h 2400657"/>
              <a:gd name="connsiteX20" fmla="*/ 10988615 w 10988615"/>
              <a:gd name="connsiteY20" fmla="*/ 456125 h 2400657"/>
              <a:gd name="connsiteX21" fmla="*/ 10988615 w 10988615"/>
              <a:gd name="connsiteY21" fmla="*/ 912250 h 2400657"/>
              <a:gd name="connsiteX22" fmla="*/ 10988615 w 10988615"/>
              <a:gd name="connsiteY22" fmla="*/ 1392381 h 2400657"/>
              <a:gd name="connsiteX23" fmla="*/ 10988615 w 10988615"/>
              <a:gd name="connsiteY23" fmla="*/ 1824499 h 2400657"/>
              <a:gd name="connsiteX24" fmla="*/ 10988615 w 10988615"/>
              <a:gd name="connsiteY24" fmla="*/ 2400657 h 2400657"/>
              <a:gd name="connsiteX25" fmla="*/ 10410267 w 10988615"/>
              <a:gd name="connsiteY25" fmla="*/ 2400657 h 2400657"/>
              <a:gd name="connsiteX26" fmla="*/ 9722033 w 10988615"/>
              <a:gd name="connsiteY26" fmla="*/ 2400657 h 2400657"/>
              <a:gd name="connsiteX27" fmla="*/ 9143684 w 10988615"/>
              <a:gd name="connsiteY27" fmla="*/ 2400657 h 2400657"/>
              <a:gd name="connsiteX28" fmla="*/ 8785109 w 10988615"/>
              <a:gd name="connsiteY28" fmla="*/ 2400657 h 2400657"/>
              <a:gd name="connsiteX29" fmla="*/ 8316647 w 10988615"/>
              <a:gd name="connsiteY29" fmla="*/ 2400657 h 2400657"/>
              <a:gd name="connsiteX30" fmla="*/ 7628412 w 10988615"/>
              <a:gd name="connsiteY30" fmla="*/ 2400657 h 2400657"/>
              <a:gd name="connsiteX31" fmla="*/ 7379722 w 10988615"/>
              <a:gd name="connsiteY31" fmla="*/ 2400657 h 2400657"/>
              <a:gd name="connsiteX32" fmla="*/ 6911260 w 10988615"/>
              <a:gd name="connsiteY32" fmla="*/ 2400657 h 2400657"/>
              <a:gd name="connsiteX33" fmla="*/ 6332912 w 10988615"/>
              <a:gd name="connsiteY33" fmla="*/ 2400657 h 2400657"/>
              <a:gd name="connsiteX34" fmla="*/ 5534792 w 10988615"/>
              <a:gd name="connsiteY34" fmla="*/ 2400657 h 2400657"/>
              <a:gd name="connsiteX35" fmla="*/ 4846558 w 10988615"/>
              <a:gd name="connsiteY35" fmla="*/ 2400657 h 2400657"/>
              <a:gd name="connsiteX36" fmla="*/ 4487982 w 10988615"/>
              <a:gd name="connsiteY36" fmla="*/ 2400657 h 2400657"/>
              <a:gd name="connsiteX37" fmla="*/ 3909634 w 10988615"/>
              <a:gd name="connsiteY37" fmla="*/ 2400657 h 2400657"/>
              <a:gd name="connsiteX38" fmla="*/ 3551058 w 10988615"/>
              <a:gd name="connsiteY38" fmla="*/ 2400657 h 2400657"/>
              <a:gd name="connsiteX39" fmla="*/ 3192482 w 10988615"/>
              <a:gd name="connsiteY39" fmla="*/ 2400657 h 2400657"/>
              <a:gd name="connsiteX40" fmla="*/ 2614134 w 10988615"/>
              <a:gd name="connsiteY40" fmla="*/ 2400657 h 2400657"/>
              <a:gd name="connsiteX41" fmla="*/ 2145672 w 10988615"/>
              <a:gd name="connsiteY41" fmla="*/ 2400657 h 2400657"/>
              <a:gd name="connsiteX42" fmla="*/ 1567324 w 10988615"/>
              <a:gd name="connsiteY42" fmla="*/ 2400657 h 2400657"/>
              <a:gd name="connsiteX43" fmla="*/ 1208748 w 10988615"/>
              <a:gd name="connsiteY43" fmla="*/ 2400657 h 2400657"/>
              <a:gd name="connsiteX44" fmla="*/ 520513 w 10988615"/>
              <a:gd name="connsiteY44" fmla="*/ 2400657 h 2400657"/>
              <a:gd name="connsiteX45" fmla="*/ 0 w 10988615"/>
              <a:gd name="connsiteY45" fmla="*/ 2400657 h 2400657"/>
              <a:gd name="connsiteX46" fmla="*/ 0 w 10988615"/>
              <a:gd name="connsiteY46" fmla="*/ 1896519 h 2400657"/>
              <a:gd name="connsiteX47" fmla="*/ 0 w 10988615"/>
              <a:gd name="connsiteY47" fmla="*/ 1392381 h 2400657"/>
              <a:gd name="connsiteX48" fmla="*/ 0 w 10988615"/>
              <a:gd name="connsiteY48" fmla="*/ 864237 h 2400657"/>
              <a:gd name="connsiteX49" fmla="*/ 0 w 10988615"/>
              <a:gd name="connsiteY49" fmla="*/ 432118 h 2400657"/>
              <a:gd name="connsiteX50" fmla="*/ 0 w 10988615"/>
              <a:gd name="connsiteY50" fmla="*/ 0 h 240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988615" h="2400657" fill="none" extrusionOk="0">
                <a:moveTo>
                  <a:pt x="0" y="0"/>
                </a:moveTo>
                <a:cubicBezTo>
                  <a:pt x="226927" y="-61891"/>
                  <a:pt x="411572" y="66690"/>
                  <a:pt x="578348" y="0"/>
                </a:cubicBezTo>
                <a:cubicBezTo>
                  <a:pt x="745124" y="-66690"/>
                  <a:pt x="801659" y="39827"/>
                  <a:pt x="936924" y="0"/>
                </a:cubicBezTo>
                <a:cubicBezTo>
                  <a:pt x="1072189" y="-39827"/>
                  <a:pt x="1130861" y="851"/>
                  <a:pt x="1185614" y="0"/>
                </a:cubicBezTo>
                <a:cubicBezTo>
                  <a:pt x="1240367" y="-851"/>
                  <a:pt x="1430830" y="9887"/>
                  <a:pt x="1544190" y="0"/>
                </a:cubicBezTo>
                <a:cubicBezTo>
                  <a:pt x="1657550" y="-9887"/>
                  <a:pt x="1862677" y="58414"/>
                  <a:pt x="2122538" y="0"/>
                </a:cubicBezTo>
                <a:cubicBezTo>
                  <a:pt x="2382399" y="-58414"/>
                  <a:pt x="2548519" y="75857"/>
                  <a:pt x="2810772" y="0"/>
                </a:cubicBezTo>
                <a:cubicBezTo>
                  <a:pt x="3073025" y="-75857"/>
                  <a:pt x="3269208" y="55436"/>
                  <a:pt x="3389120" y="0"/>
                </a:cubicBezTo>
                <a:cubicBezTo>
                  <a:pt x="3509032" y="-55436"/>
                  <a:pt x="3977660" y="81224"/>
                  <a:pt x="4187241" y="0"/>
                </a:cubicBezTo>
                <a:cubicBezTo>
                  <a:pt x="4396822" y="-81224"/>
                  <a:pt x="4334559" y="949"/>
                  <a:pt x="4435930" y="0"/>
                </a:cubicBezTo>
                <a:cubicBezTo>
                  <a:pt x="4537301" y="-949"/>
                  <a:pt x="4782714" y="41689"/>
                  <a:pt x="5124165" y="0"/>
                </a:cubicBezTo>
                <a:cubicBezTo>
                  <a:pt x="5465617" y="-41689"/>
                  <a:pt x="5602749" y="72931"/>
                  <a:pt x="5922285" y="0"/>
                </a:cubicBezTo>
                <a:cubicBezTo>
                  <a:pt x="6241821" y="-72931"/>
                  <a:pt x="6559844" y="74104"/>
                  <a:pt x="6720406" y="0"/>
                </a:cubicBezTo>
                <a:cubicBezTo>
                  <a:pt x="6880968" y="-74104"/>
                  <a:pt x="7327863" y="19276"/>
                  <a:pt x="7518526" y="0"/>
                </a:cubicBezTo>
                <a:cubicBezTo>
                  <a:pt x="7709189" y="-19276"/>
                  <a:pt x="7653884" y="19990"/>
                  <a:pt x="7767216" y="0"/>
                </a:cubicBezTo>
                <a:cubicBezTo>
                  <a:pt x="7880548" y="-19990"/>
                  <a:pt x="8119702" y="15276"/>
                  <a:pt x="8235678" y="0"/>
                </a:cubicBezTo>
                <a:cubicBezTo>
                  <a:pt x="8351654" y="-15276"/>
                  <a:pt x="8668147" y="4199"/>
                  <a:pt x="8923912" y="0"/>
                </a:cubicBezTo>
                <a:cubicBezTo>
                  <a:pt x="9179677" y="-4199"/>
                  <a:pt x="9364096" y="88239"/>
                  <a:pt x="9722033" y="0"/>
                </a:cubicBezTo>
                <a:cubicBezTo>
                  <a:pt x="10079970" y="-88239"/>
                  <a:pt x="10018603" y="32416"/>
                  <a:pt x="10190495" y="0"/>
                </a:cubicBezTo>
                <a:cubicBezTo>
                  <a:pt x="10362387" y="-32416"/>
                  <a:pt x="10624745" y="35468"/>
                  <a:pt x="10988615" y="0"/>
                </a:cubicBezTo>
                <a:cubicBezTo>
                  <a:pt x="11029753" y="116453"/>
                  <a:pt x="10986668" y="238654"/>
                  <a:pt x="10988615" y="456125"/>
                </a:cubicBezTo>
                <a:cubicBezTo>
                  <a:pt x="10990562" y="673597"/>
                  <a:pt x="10975782" y="688701"/>
                  <a:pt x="10988615" y="912250"/>
                </a:cubicBezTo>
                <a:cubicBezTo>
                  <a:pt x="11001448" y="1135799"/>
                  <a:pt x="10941733" y="1258874"/>
                  <a:pt x="10988615" y="1392381"/>
                </a:cubicBezTo>
                <a:cubicBezTo>
                  <a:pt x="11035497" y="1525888"/>
                  <a:pt x="10962157" y="1735994"/>
                  <a:pt x="10988615" y="1824499"/>
                </a:cubicBezTo>
                <a:cubicBezTo>
                  <a:pt x="11015073" y="1913004"/>
                  <a:pt x="10982017" y="2280425"/>
                  <a:pt x="10988615" y="2400657"/>
                </a:cubicBezTo>
                <a:cubicBezTo>
                  <a:pt x="10839427" y="2456952"/>
                  <a:pt x="10691841" y="2372562"/>
                  <a:pt x="10410267" y="2400657"/>
                </a:cubicBezTo>
                <a:cubicBezTo>
                  <a:pt x="10128693" y="2428752"/>
                  <a:pt x="9861170" y="2381419"/>
                  <a:pt x="9722033" y="2400657"/>
                </a:cubicBezTo>
                <a:cubicBezTo>
                  <a:pt x="9582896" y="2419895"/>
                  <a:pt x="9381625" y="2334875"/>
                  <a:pt x="9143684" y="2400657"/>
                </a:cubicBezTo>
                <a:cubicBezTo>
                  <a:pt x="8905743" y="2466439"/>
                  <a:pt x="8877838" y="2374525"/>
                  <a:pt x="8785109" y="2400657"/>
                </a:cubicBezTo>
                <a:cubicBezTo>
                  <a:pt x="8692381" y="2426789"/>
                  <a:pt x="8442155" y="2358316"/>
                  <a:pt x="8316647" y="2400657"/>
                </a:cubicBezTo>
                <a:cubicBezTo>
                  <a:pt x="8191139" y="2442998"/>
                  <a:pt x="7800803" y="2377811"/>
                  <a:pt x="7628412" y="2400657"/>
                </a:cubicBezTo>
                <a:cubicBezTo>
                  <a:pt x="7456022" y="2423503"/>
                  <a:pt x="7443685" y="2379001"/>
                  <a:pt x="7379722" y="2400657"/>
                </a:cubicBezTo>
                <a:cubicBezTo>
                  <a:pt x="7315759" y="2422313"/>
                  <a:pt x="7139954" y="2375691"/>
                  <a:pt x="6911260" y="2400657"/>
                </a:cubicBezTo>
                <a:cubicBezTo>
                  <a:pt x="6682566" y="2425623"/>
                  <a:pt x="6519433" y="2331726"/>
                  <a:pt x="6332912" y="2400657"/>
                </a:cubicBezTo>
                <a:cubicBezTo>
                  <a:pt x="6146391" y="2469588"/>
                  <a:pt x="5874580" y="2383005"/>
                  <a:pt x="5534792" y="2400657"/>
                </a:cubicBezTo>
                <a:cubicBezTo>
                  <a:pt x="5195004" y="2418309"/>
                  <a:pt x="5010401" y="2374294"/>
                  <a:pt x="4846558" y="2400657"/>
                </a:cubicBezTo>
                <a:cubicBezTo>
                  <a:pt x="4682715" y="2427020"/>
                  <a:pt x="4596044" y="2395769"/>
                  <a:pt x="4487982" y="2400657"/>
                </a:cubicBezTo>
                <a:cubicBezTo>
                  <a:pt x="4379920" y="2405545"/>
                  <a:pt x="4037771" y="2378239"/>
                  <a:pt x="3909634" y="2400657"/>
                </a:cubicBezTo>
                <a:cubicBezTo>
                  <a:pt x="3781497" y="2423075"/>
                  <a:pt x="3703875" y="2381223"/>
                  <a:pt x="3551058" y="2400657"/>
                </a:cubicBezTo>
                <a:cubicBezTo>
                  <a:pt x="3398241" y="2420091"/>
                  <a:pt x="3351664" y="2370248"/>
                  <a:pt x="3192482" y="2400657"/>
                </a:cubicBezTo>
                <a:cubicBezTo>
                  <a:pt x="3033300" y="2431066"/>
                  <a:pt x="2809993" y="2386183"/>
                  <a:pt x="2614134" y="2400657"/>
                </a:cubicBezTo>
                <a:cubicBezTo>
                  <a:pt x="2418275" y="2415131"/>
                  <a:pt x="2350738" y="2397409"/>
                  <a:pt x="2145672" y="2400657"/>
                </a:cubicBezTo>
                <a:cubicBezTo>
                  <a:pt x="1940606" y="2403905"/>
                  <a:pt x="1801553" y="2349991"/>
                  <a:pt x="1567324" y="2400657"/>
                </a:cubicBezTo>
                <a:cubicBezTo>
                  <a:pt x="1333095" y="2451323"/>
                  <a:pt x="1324975" y="2365923"/>
                  <a:pt x="1208748" y="2400657"/>
                </a:cubicBezTo>
                <a:cubicBezTo>
                  <a:pt x="1092521" y="2435391"/>
                  <a:pt x="749349" y="2362645"/>
                  <a:pt x="520513" y="2400657"/>
                </a:cubicBezTo>
                <a:cubicBezTo>
                  <a:pt x="291677" y="2438669"/>
                  <a:pt x="245687" y="2369366"/>
                  <a:pt x="0" y="2400657"/>
                </a:cubicBezTo>
                <a:cubicBezTo>
                  <a:pt x="-56343" y="2152910"/>
                  <a:pt x="1199" y="2145209"/>
                  <a:pt x="0" y="1896519"/>
                </a:cubicBezTo>
                <a:cubicBezTo>
                  <a:pt x="-1199" y="1647829"/>
                  <a:pt x="31460" y="1626061"/>
                  <a:pt x="0" y="1392381"/>
                </a:cubicBezTo>
                <a:cubicBezTo>
                  <a:pt x="-31460" y="1158701"/>
                  <a:pt x="855" y="1105556"/>
                  <a:pt x="0" y="864237"/>
                </a:cubicBezTo>
                <a:cubicBezTo>
                  <a:pt x="-855" y="622918"/>
                  <a:pt x="14127" y="568593"/>
                  <a:pt x="0" y="432118"/>
                </a:cubicBezTo>
                <a:cubicBezTo>
                  <a:pt x="-14127" y="295643"/>
                  <a:pt x="12934" y="192280"/>
                  <a:pt x="0" y="0"/>
                </a:cubicBezTo>
                <a:close/>
              </a:path>
              <a:path w="10988615" h="2400657" stroke="0" extrusionOk="0">
                <a:moveTo>
                  <a:pt x="0" y="0"/>
                </a:moveTo>
                <a:cubicBezTo>
                  <a:pt x="85189" y="-4179"/>
                  <a:pt x="207444" y="14969"/>
                  <a:pt x="358576" y="0"/>
                </a:cubicBezTo>
                <a:cubicBezTo>
                  <a:pt x="509708" y="-14969"/>
                  <a:pt x="730060" y="4434"/>
                  <a:pt x="827038" y="0"/>
                </a:cubicBezTo>
                <a:cubicBezTo>
                  <a:pt x="924016" y="-4434"/>
                  <a:pt x="1236274" y="17981"/>
                  <a:pt x="1405386" y="0"/>
                </a:cubicBezTo>
                <a:cubicBezTo>
                  <a:pt x="1574498" y="-17981"/>
                  <a:pt x="1673597" y="19115"/>
                  <a:pt x="1763962" y="0"/>
                </a:cubicBezTo>
                <a:cubicBezTo>
                  <a:pt x="1854327" y="-19115"/>
                  <a:pt x="2194147" y="67457"/>
                  <a:pt x="2342310" y="0"/>
                </a:cubicBezTo>
                <a:cubicBezTo>
                  <a:pt x="2490473" y="-67457"/>
                  <a:pt x="2704003" y="51796"/>
                  <a:pt x="2810772" y="0"/>
                </a:cubicBezTo>
                <a:cubicBezTo>
                  <a:pt x="2917541" y="-51796"/>
                  <a:pt x="3146964" y="24454"/>
                  <a:pt x="3389120" y="0"/>
                </a:cubicBezTo>
                <a:cubicBezTo>
                  <a:pt x="3631276" y="-24454"/>
                  <a:pt x="3712474" y="26252"/>
                  <a:pt x="3967468" y="0"/>
                </a:cubicBezTo>
                <a:cubicBezTo>
                  <a:pt x="4222462" y="-26252"/>
                  <a:pt x="4169039" y="38349"/>
                  <a:pt x="4326044" y="0"/>
                </a:cubicBezTo>
                <a:cubicBezTo>
                  <a:pt x="4483049" y="-38349"/>
                  <a:pt x="4590346" y="50331"/>
                  <a:pt x="4794506" y="0"/>
                </a:cubicBezTo>
                <a:cubicBezTo>
                  <a:pt x="4998666" y="-50331"/>
                  <a:pt x="5290347" y="42712"/>
                  <a:pt x="5482741" y="0"/>
                </a:cubicBezTo>
                <a:cubicBezTo>
                  <a:pt x="5675135" y="-42712"/>
                  <a:pt x="5966670" y="40412"/>
                  <a:pt x="6280861" y="0"/>
                </a:cubicBezTo>
                <a:cubicBezTo>
                  <a:pt x="6595052" y="-40412"/>
                  <a:pt x="6562224" y="16504"/>
                  <a:pt x="6749323" y="0"/>
                </a:cubicBezTo>
                <a:cubicBezTo>
                  <a:pt x="6936422" y="-16504"/>
                  <a:pt x="7371340" y="72923"/>
                  <a:pt x="7547443" y="0"/>
                </a:cubicBezTo>
                <a:cubicBezTo>
                  <a:pt x="7723546" y="-72923"/>
                  <a:pt x="7877861" y="19818"/>
                  <a:pt x="8015905" y="0"/>
                </a:cubicBezTo>
                <a:cubicBezTo>
                  <a:pt x="8153949" y="-19818"/>
                  <a:pt x="8478618" y="54855"/>
                  <a:pt x="8704140" y="0"/>
                </a:cubicBezTo>
                <a:cubicBezTo>
                  <a:pt x="8929663" y="-54855"/>
                  <a:pt x="9028632" y="22128"/>
                  <a:pt x="9172602" y="0"/>
                </a:cubicBezTo>
                <a:cubicBezTo>
                  <a:pt x="9316572" y="-22128"/>
                  <a:pt x="9617897" y="6525"/>
                  <a:pt x="9970722" y="0"/>
                </a:cubicBezTo>
                <a:cubicBezTo>
                  <a:pt x="10323547" y="-6525"/>
                  <a:pt x="10306263" y="55148"/>
                  <a:pt x="10439184" y="0"/>
                </a:cubicBezTo>
                <a:cubicBezTo>
                  <a:pt x="10572105" y="-55148"/>
                  <a:pt x="10778616" y="49898"/>
                  <a:pt x="10988615" y="0"/>
                </a:cubicBezTo>
                <a:cubicBezTo>
                  <a:pt x="11024500" y="94834"/>
                  <a:pt x="10975339" y="259974"/>
                  <a:pt x="10988615" y="456125"/>
                </a:cubicBezTo>
                <a:cubicBezTo>
                  <a:pt x="11001891" y="652277"/>
                  <a:pt x="10935920" y="768906"/>
                  <a:pt x="10988615" y="936256"/>
                </a:cubicBezTo>
                <a:cubicBezTo>
                  <a:pt x="11041310" y="1103606"/>
                  <a:pt x="10927269" y="1252145"/>
                  <a:pt x="10988615" y="1464401"/>
                </a:cubicBezTo>
                <a:cubicBezTo>
                  <a:pt x="11049961" y="1676657"/>
                  <a:pt x="10955482" y="1843170"/>
                  <a:pt x="10988615" y="1944532"/>
                </a:cubicBezTo>
                <a:cubicBezTo>
                  <a:pt x="11021748" y="2045894"/>
                  <a:pt x="10956522" y="2293951"/>
                  <a:pt x="10988615" y="2400657"/>
                </a:cubicBezTo>
                <a:cubicBezTo>
                  <a:pt x="10814819" y="2431740"/>
                  <a:pt x="10473603" y="2365659"/>
                  <a:pt x="10190495" y="2400657"/>
                </a:cubicBezTo>
                <a:cubicBezTo>
                  <a:pt x="9907387" y="2435655"/>
                  <a:pt x="9773429" y="2340805"/>
                  <a:pt x="9392374" y="2400657"/>
                </a:cubicBezTo>
                <a:cubicBezTo>
                  <a:pt x="9011319" y="2460509"/>
                  <a:pt x="9149111" y="2392133"/>
                  <a:pt x="9033798" y="2400657"/>
                </a:cubicBezTo>
                <a:cubicBezTo>
                  <a:pt x="8918485" y="2409181"/>
                  <a:pt x="8768949" y="2376172"/>
                  <a:pt x="8675222" y="2400657"/>
                </a:cubicBezTo>
                <a:cubicBezTo>
                  <a:pt x="8581495" y="2425142"/>
                  <a:pt x="8356220" y="2349678"/>
                  <a:pt x="8096874" y="2400657"/>
                </a:cubicBezTo>
                <a:cubicBezTo>
                  <a:pt x="7837528" y="2451636"/>
                  <a:pt x="7951898" y="2371331"/>
                  <a:pt x="7848185" y="2400657"/>
                </a:cubicBezTo>
                <a:cubicBezTo>
                  <a:pt x="7744472" y="2429983"/>
                  <a:pt x="7539706" y="2366980"/>
                  <a:pt x="7379722" y="2400657"/>
                </a:cubicBezTo>
                <a:cubicBezTo>
                  <a:pt x="7219738" y="2434334"/>
                  <a:pt x="7234970" y="2389076"/>
                  <a:pt x="7131033" y="2400657"/>
                </a:cubicBezTo>
                <a:cubicBezTo>
                  <a:pt x="7027096" y="2412238"/>
                  <a:pt x="6646646" y="2319815"/>
                  <a:pt x="6442798" y="2400657"/>
                </a:cubicBezTo>
                <a:cubicBezTo>
                  <a:pt x="6238950" y="2481499"/>
                  <a:pt x="6256730" y="2388074"/>
                  <a:pt x="6084223" y="2400657"/>
                </a:cubicBezTo>
                <a:cubicBezTo>
                  <a:pt x="5911716" y="2413240"/>
                  <a:pt x="5726661" y="2351788"/>
                  <a:pt x="5615761" y="2400657"/>
                </a:cubicBezTo>
                <a:cubicBezTo>
                  <a:pt x="5504861" y="2449526"/>
                  <a:pt x="5477841" y="2374789"/>
                  <a:pt x="5367071" y="2400657"/>
                </a:cubicBezTo>
                <a:cubicBezTo>
                  <a:pt x="5256301" y="2426525"/>
                  <a:pt x="5200022" y="2392915"/>
                  <a:pt x="5118381" y="2400657"/>
                </a:cubicBezTo>
                <a:cubicBezTo>
                  <a:pt x="5036740" y="2408399"/>
                  <a:pt x="4681292" y="2393753"/>
                  <a:pt x="4540033" y="2400657"/>
                </a:cubicBezTo>
                <a:cubicBezTo>
                  <a:pt x="4398774" y="2407561"/>
                  <a:pt x="4098980" y="2344593"/>
                  <a:pt x="3851799" y="2400657"/>
                </a:cubicBezTo>
                <a:cubicBezTo>
                  <a:pt x="3604618" y="2456721"/>
                  <a:pt x="3422148" y="2378808"/>
                  <a:pt x="3273451" y="2400657"/>
                </a:cubicBezTo>
                <a:cubicBezTo>
                  <a:pt x="3124754" y="2422506"/>
                  <a:pt x="3133765" y="2375520"/>
                  <a:pt x="3024761" y="2400657"/>
                </a:cubicBezTo>
                <a:cubicBezTo>
                  <a:pt x="2915757" y="2425794"/>
                  <a:pt x="2594070" y="2328889"/>
                  <a:pt x="2336527" y="2400657"/>
                </a:cubicBezTo>
                <a:cubicBezTo>
                  <a:pt x="2078984" y="2472425"/>
                  <a:pt x="2153571" y="2388661"/>
                  <a:pt x="2087837" y="2400657"/>
                </a:cubicBezTo>
                <a:cubicBezTo>
                  <a:pt x="2022103" y="2412653"/>
                  <a:pt x="1809579" y="2373490"/>
                  <a:pt x="1729261" y="2400657"/>
                </a:cubicBezTo>
                <a:cubicBezTo>
                  <a:pt x="1648943" y="2427824"/>
                  <a:pt x="1536061" y="2381783"/>
                  <a:pt x="1370685" y="2400657"/>
                </a:cubicBezTo>
                <a:cubicBezTo>
                  <a:pt x="1205309" y="2419531"/>
                  <a:pt x="1103069" y="2377642"/>
                  <a:pt x="1012109" y="2400657"/>
                </a:cubicBezTo>
                <a:cubicBezTo>
                  <a:pt x="921149" y="2423672"/>
                  <a:pt x="430396" y="2377990"/>
                  <a:pt x="0" y="2400657"/>
                </a:cubicBezTo>
                <a:cubicBezTo>
                  <a:pt x="-35263" y="2205488"/>
                  <a:pt x="40880" y="2044377"/>
                  <a:pt x="0" y="1920526"/>
                </a:cubicBezTo>
                <a:cubicBezTo>
                  <a:pt x="-40880" y="1796675"/>
                  <a:pt x="2161" y="1681573"/>
                  <a:pt x="0" y="1488407"/>
                </a:cubicBezTo>
                <a:cubicBezTo>
                  <a:pt x="-2161" y="1295241"/>
                  <a:pt x="28342" y="1280165"/>
                  <a:pt x="0" y="1080296"/>
                </a:cubicBezTo>
                <a:cubicBezTo>
                  <a:pt x="-28342" y="880427"/>
                  <a:pt x="37171" y="717197"/>
                  <a:pt x="0" y="600164"/>
                </a:cubicBezTo>
                <a:cubicBezTo>
                  <a:pt x="-37171" y="483131"/>
                  <a:pt x="50440" y="234716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51465190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/>
            <a:r>
              <a:rPr lang="en-VN" sz="5000" dirty="0">
                <a:latin typeface="UTM Avo" panose="02040603050506020204" pitchFamily="18"/>
              </a:rPr>
              <a:t>-Chim đến ăn khế.</a:t>
            </a:r>
          </a:p>
          <a:p>
            <a:pPr algn="just"/>
            <a:r>
              <a:rPr lang="en-VN" sz="5000" dirty="0">
                <a:latin typeface="UTM Avo" panose="02040603050506020204" pitchFamily="18"/>
              </a:rPr>
              <a:t>-Hứa trả ơn bằng vàng, ”Ăn một quả trả cục vàng”.</a:t>
            </a:r>
          </a:p>
        </p:txBody>
      </p:sp>
    </p:spTree>
    <p:extLst>
      <p:ext uri="{BB962C8B-B14F-4D97-AF65-F5344CB8AC3E}">
        <p14:creationId xmlns:p14="http://schemas.microsoft.com/office/powerpoint/2010/main" val="55960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1CF17-43E8-BA7B-4A51-A2E96B85F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8887312-691C-2F0E-AB33-17F1FC88415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0F6761AC-075E-0EAE-CD9F-85206E5F1ECC}"/>
              </a:ext>
            </a:extLst>
          </p:cNvPr>
          <p:cNvSpPr/>
          <p:nvPr/>
        </p:nvSpPr>
        <p:spPr>
          <a:xfrm>
            <a:off x="1092679" y="3848100"/>
            <a:ext cx="5410200" cy="6438900"/>
          </a:xfrm>
          <a:custGeom>
            <a:avLst/>
            <a:gdLst/>
            <a:ahLst/>
            <a:cxnLst/>
            <a:rect l="l" t="t" r="r" b="b"/>
            <a:pathLst>
              <a:path w="6655689" h="8229600">
                <a:moveTo>
                  <a:pt x="0" y="0"/>
                </a:moveTo>
                <a:lnTo>
                  <a:pt x="6655688" y="0"/>
                </a:lnTo>
                <a:lnTo>
                  <a:pt x="66556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CF9DAD-2DB0-2E10-58F7-6C54D248D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067" y="876300"/>
            <a:ext cx="6629400" cy="28172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5E8A18-BF97-4409-7DFF-1C2812AF6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5" t="48092" r="6638" b="29285"/>
          <a:stretch/>
        </p:blipFill>
        <p:spPr>
          <a:xfrm>
            <a:off x="8136146" y="2182123"/>
            <a:ext cx="9220200" cy="45930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B327432-90ED-2825-F7B6-576C6230DC28}"/>
              </a:ext>
            </a:extLst>
          </p:cNvPr>
          <p:cNvSpPr txBox="1"/>
          <p:nvPr/>
        </p:nvSpPr>
        <p:spPr>
          <a:xfrm>
            <a:off x="7257691" y="368348"/>
            <a:ext cx="10616242" cy="1634490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VN" sz="4500" b="1" dirty="0">
                <a:solidFill>
                  <a:srgbClr val="FF0000"/>
                </a:solidFill>
                <a:latin typeface="UTM Avo" panose="02040603050506020204" pitchFamily="18"/>
              </a:rPr>
              <a:t>Người em theo chim đi đâu ? Và lấy được gì?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E2F589-284A-D229-8397-CFA7CB66B486}"/>
              </a:ext>
            </a:extLst>
          </p:cNvPr>
          <p:cNvSpPr txBox="1"/>
          <p:nvPr/>
        </p:nvSpPr>
        <p:spPr>
          <a:xfrm>
            <a:off x="7071504" y="7289269"/>
            <a:ext cx="10988615" cy="1631216"/>
          </a:xfrm>
          <a:custGeom>
            <a:avLst/>
            <a:gdLst>
              <a:gd name="connsiteX0" fmla="*/ 0 w 10988615"/>
              <a:gd name="connsiteY0" fmla="*/ 0 h 1631216"/>
              <a:gd name="connsiteX1" fmla="*/ 358576 w 10988615"/>
              <a:gd name="connsiteY1" fmla="*/ 0 h 1631216"/>
              <a:gd name="connsiteX2" fmla="*/ 1046810 w 10988615"/>
              <a:gd name="connsiteY2" fmla="*/ 0 h 1631216"/>
              <a:gd name="connsiteX3" fmla="*/ 1844931 w 10988615"/>
              <a:gd name="connsiteY3" fmla="*/ 0 h 1631216"/>
              <a:gd name="connsiteX4" fmla="*/ 2643051 w 10988615"/>
              <a:gd name="connsiteY4" fmla="*/ 0 h 1631216"/>
              <a:gd name="connsiteX5" fmla="*/ 3441172 w 10988615"/>
              <a:gd name="connsiteY5" fmla="*/ 0 h 1631216"/>
              <a:gd name="connsiteX6" fmla="*/ 3799747 w 10988615"/>
              <a:gd name="connsiteY6" fmla="*/ 0 h 1631216"/>
              <a:gd name="connsiteX7" fmla="*/ 4048437 w 10988615"/>
              <a:gd name="connsiteY7" fmla="*/ 0 h 1631216"/>
              <a:gd name="connsiteX8" fmla="*/ 4407013 w 10988615"/>
              <a:gd name="connsiteY8" fmla="*/ 0 h 1631216"/>
              <a:gd name="connsiteX9" fmla="*/ 4985361 w 10988615"/>
              <a:gd name="connsiteY9" fmla="*/ 0 h 1631216"/>
              <a:gd name="connsiteX10" fmla="*/ 5673595 w 10988615"/>
              <a:gd name="connsiteY10" fmla="*/ 0 h 1631216"/>
              <a:gd name="connsiteX11" fmla="*/ 6251944 w 10988615"/>
              <a:gd name="connsiteY11" fmla="*/ 0 h 1631216"/>
              <a:gd name="connsiteX12" fmla="*/ 7050064 w 10988615"/>
              <a:gd name="connsiteY12" fmla="*/ 0 h 1631216"/>
              <a:gd name="connsiteX13" fmla="*/ 7298754 w 10988615"/>
              <a:gd name="connsiteY13" fmla="*/ 0 h 1631216"/>
              <a:gd name="connsiteX14" fmla="*/ 7986988 w 10988615"/>
              <a:gd name="connsiteY14" fmla="*/ 0 h 1631216"/>
              <a:gd name="connsiteX15" fmla="*/ 8785109 w 10988615"/>
              <a:gd name="connsiteY15" fmla="*/ 0 h 1631216"/>
              <a:gd name="connsiteX16" fmla="*/ 9583229 w 10988615"/>
              <a:gd name="connsiteY16" fmla="*/ 0 h 1631216"/>
              <a:gd name="connsiteX17" fmla="*/ 10381349 w 10988615"/>
              <a:gd name="connsiteY17" fmla="*/ 0 h 1631216"/>
              <a:gd name="connsiteX18" fmla="*/ 10988615 w 10988615"/>
              <a:gd name="connsiteY18" fmla="*/ 0 h 1631216"/>
              <a:gd name="connsiteX19" fmla="*/ 10988615 w 10988615"/>
              <a:gd name="connsiteY19" fmla="*/ 527427 h 1631216"/>
              <a:gd name="connsiteX20" fmla="*/ 10988615 w 10988615"/>
              <a:gd name="connsiteY20" fmla="*/ 1103789 h 1631216"/>
              <a:gd name="connsiteX21" fmla="*/ 10988615 w 10988615"/>
              <a:gd name="connsiteY21" fmla="*/ 1631216 h 1631216"/>
              <a:gd name="connsiteX22" fmla="*/ 10739925 w 10988615"/>
              <a:gd name="connsiteY22" fmla="*/ 1631216 h 1631216"/>
              <a:gd name="connsiteX23" fmla="*/ 10381349 w 10988615"/>
              <a:gd name="connsiteY23" fmla="*/ 1631216 h 1631216"/>
              <a:gd name="connsiteX24" fmla="*/ 10132660 w 10988615"/>
              <a:gd name="connsiteY24" fmla="*/ 1631216 h 1631216"/>
              <a:gd name="connsiteX25" fmla="*/ 9664198 w 10988615"/>
              <a:gd name="connsiteY25" fmla="*/ 1631216 h 1631216"/>
              <a:gd name="connsiteX26" fmla="*/ 8975963 w 10988615"/>
              <a:gd name="connsiteY26" fmla="*/ 1631216 h 1631216"/>
              <a:gd name="connsiteX27" fmla="*/ 8397615 w 10988615"/>
              <a:gd name="connsiteY27" fmla="*/ 1631216 h 1631216"/>
              <a:gd name="connsiteX28" fmla="*/ 8148926 w 10988615"/>
              <a:gd name="connsiteY28" fmla="*/ 1631216 h 1631216"/>
              <a:gd name="connsiteX29" fmla="*/ 7460691 w 10988615"/>
              <a:gd name="connsiteY29" fmla="*/ 1631216 h 1631216"/>
              <a:gd name="connsiteX30" fmla="*/ 6772457 w 10988615"/>
              <a:gd name="connsiteY30" fmla="*/ 1631216 h 1631216"/>
              <a:gd name="connsiteX31" fmla="*/ 6194109 w 10988615"/>
              <a:gd name="connsiteY31" fmla="*/ 1631216 h 1631216"/>
              <a:gd name="connsiteX32" fmla="*/ 5835533 w 10988615"/>
              <a:gd name="connsiteY32" fmla="*/ 1631216 h 1631216"/>
              <a:gd name="connsiteX33" fmla="*/ 5367071 w 10988615"/>
              <a:gd name="connsiteY33" fmla="*/ 1631216 h 1631216"/>
              <a:gd name="connsiteX34" fmla="*/ 4678837 w 10988615"/>
              <a:gd name="connsiteY34" fmla="*/ 1631216 h 1631216"/>
              <a:gd name="connsiteX35" fmla="*/ 4430147 w 10988615"/>
              <a:gd name="connsiteY35" fmla="*/ 1631216 h 1631216"/>
              <a:gd name="connsiteX36" fmla="*/ 3961685 w 10988615"/>
              <a:gd name="connsiteY36" fmla="*/ 1631216 h 1631216"/>
              <a:gd name="connsiteX37" fmla="*/ 3383337 w 10988615"/>
              <a:gd name="connsiteY37" fmla="*/ 1631216 h 1631216"/>
              <a:gd name="connsiteX38" fmla="*/ 2585216 w 10988615"/>
              <a:gd name="connsiteY38" fmla="*/ 1631216 h 1631216"/>
              <a:gd name="connsiteX39" fmla="*/ 1896982 w 10988615"/>
              <a:gd name="connsiteY39" fmla="*/ 1631216 h 1631216"/>
              <a:gd name="connsiteX40" fmla="*/ 1538406 w 10988615"/>
              <a:gd name="connsiteY40" fmla="*/ 1631216 h 1631216"/>
              <a:gd name="connsiteX41" fmla="*/ 960058 w 10988615"/>
              <a:gd name="connsiteY41" fmla="*/ 1631216 h 1631216"/>
              <a:gd name="connsiteX42" fmla="*/ 601482 w 10988615"/>
              <a:gd name="connsiteY42" fmla="*/ 1631216 h 1631216"/>
              <a:gd name="connsiteX43" fmla="*/ 0 w 10988615"/>
              <a:gd name="connsiteY43" fmla="*/ 1631216 h 1631216"/>
              <a:gd name="connsiteX44" fmla="*/ 0 w 10988615"/>
              <a:gd name="connsiteY44" fmla="*/ 1087477 h 1631216"/>
              <a:gd name="connsiteX45" fmla="*/ 0 w 10988615"/>
              <a:gd name="connsiteY45" fmla="*/ 560051 h 1631216"/>
              <a:gd name="connsiteX46" fmla="*/ 0 w 10988615"/>
              <a:gd name="connsiteY46" fmla="*/ 0 h 1631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0988615" h="1631216" fill="none" extrusionOk="0">
                <a:moveTo>
                  <a:pt x="0" y="0"/>
                </a:moveTo>
                <a:cubicBezTo>
                  <a:pt x="101284" y="-13822"/>
                  <a:pt x="246399" y="19316"/>
                  <a:pt x="358576" y="0"/>
                </a:cubicBezTo>
                <a:cubicBezTo>
                  <a:pt x="470753" y="-19316"/>
                  <a:pt x="839138" y="78454"/>
                  <a:pt x="1046810" y="0"/>
                </a:cubicBezTo>
                <a:cubicBezTo>
                  <a:pt x="1254482" y="-78454"/>
                  <a:pt x="1655210" y="70123"/>
                  <a:pt x="1844931" y="0"/>
                </a:cubicBezTo>
                <a:cubicBezTo>
                  <a:pt x="2034652" y="-70123"/>
                  <a:pt x="2422389" y="7999"/>
                  <a:pt x="2643051" y="0"/>
                </a:cubicBezTo>
                <a:cubicBezTo>
                  <a:pt x="2863713" y="-7999"/>
                  <a:pt x="3215446" y="89606"/>
                  <a:pt x="3441172" y="0"/>
                </a:cubicBezTo>
                <a:cubicBezTo>
                  <a:pt x="3666898" y="-89606"/>
                  <a:pt x="3667497" y="41500"/>
                  <a:pt x="3799747" y="0"/>
                </a:cubicBezTo>
                <a:cubicBezTo>
                  <a:pt x="3931997" y="-41500"/>
                  <a:pt x="3993684" y="851"/>
                  <a:pt x="4048437" y="0"/>
                </a:cubicBezTo>
                <a:cubicBezTo>
                  <a:pt x="4103190" y="-851"/>
                  <a:pt x="4293653" y="9887"/>
                  <a:pt x="4407013" y="0"/>
                </a:cubicBezTo>
                <a:cubicBezTo>
                  <a:pt x="4520373" y="-9887"/>
                  <a:pt x="4725500" y="58414"/>
                  <a:pt x="4985361" y="0"/>
                </a:cubicBezTo>
                <a:cubicBezTo>
                  <a:pt x="5245222" y="-58414"/>
                  <a:pt x="5411342" y="75857"/>
                  <a:pt x="5673595" y="0"/>
                </a:cubicBezTo>
                <a:cubicBezTo>
                  <a:pt x="5935848" y="-75857"/>
                  <a:pt x="6130844" y="51203"/>
                  <a:pt x="6251944" y="0"/>
                </a:cubicBezTo>
                <a:cubicBezTo>
                  <a:pt x="6373044" y="-51203"/>
                  <a:pt x="6844486" y="86009"/>
                  <a:pt x="7050064" y="0"/>
                </a:cubicBezTo>
                <a:cubicBezTo>
                  <a:pt x="7255642" y="-86009"/>
                  <a:pt x="7188295" y="23383"/>
                  <a:pt x="7298754" y="0"/>
                </a:cubicBezTo>
                <a:cubicBezTo>
                  <a:pt x="7409213" y="-23383"/>
                  <a:pt x="7645895" y="46217"/>
                  <a:pt x="7986988" y="0"/>
                </a:cubicBezTo>
                <a:cubicBezTo>
                  <a:pt x="8328081" y="-46217"/>
                  <a:pt x="8461947" y="71883"/>
                  <a:pt x="8785109" y="0"/>
                </a:cubicBezTo>
                <a:cubicBezTo>
                  <a:pt x="9108271" y="-71883"/>
                  <a:pt x="9187165" y="74399"/>
                  <a:pt x="9583229" y="0"/>
                </a:cubicBezTo>
                <a:cubicBezTo>
                  <a:pt x="9979293" y="-74399"/>
                  <a:pt x="10190686" y="19276"/>
                  <a:pt x="10381349" y="0"/>
                </a:cubicBezTo>
                <a:cubicBezTo>
                  <a:pt x="10572012" y="-19276"/>
                  <a:pt x="10688433" y="64497"/>
                  <a:pt x="10988615" y="0"/>
                </a:cubicBezTo>
                <a:cubicBezTo>
                  <a:pt x="11018599" y="180969"/>
                  <a:pt x="10961369" y="265585"/>
                  <a:pt x="10988615" y="527427"/>
                </a:cubicBezTo>
                <a:cubicBezTo>
                  <a:pt x="11015861" y="789269"/>
                  <a:pt x="10984126" y="965504"/>
                  <a:pt x="10988615" y="1103789"/>
                </a:cubicBezTo>
                <a:cubicBezTo>
                  <a:pt x="10993104" y="1242074"/>
                  <a:pt x="10937608" y="1437401"/>
                  <a:pt x="10988615" y="1631216"/>
                </a:cubicBezTo>
                <a:cubicBezTo>
                  <a:pt x="10880575" y="1655968"/>
                  <a:pt x="10806544" y="1612483"/>
                  <a:pt x="10739925" y="1631216"/>
                </a:cubicBezTo>
                <a:cubicBezTo>
                  <a:pt x="10673306" y="1649949"/>
                  <a:pt x="10504579" y="1596900"/>
                  <a:pt x="10381349" y="1631216"/>
                </a:cubicBezTo>
                <a:cubicBezTo>
                  <a:pt x="10258119" y="1665532"/>
                  <a:pt x="10252666" y="1614940"/>
                  <a:pt x="10132660" y="1631216"/>
                </a:cubicBezTo>
                <a:cubicBezTo>
                  <a:pt x="10012654" y="1647492"/>
                  <a:pt x="9825738" y="1623625"/>
                  <a:pt x="9664198" y="1631216"/>
                </a:cubicBezTo>
                <a:cubicBezTo>
                  <a:pt x="9502658" y="1638807"/>
                  <a:pt x="9178182" y="1608928"/>
                  <a:pt x="8975963" y="1631216"/>
                </a:cubicBezTo>
                <a:cubicBezTo>
                  <a:pt x="8773745" y="1653504"/>
                  <a:pt x="8552530" y="1597528"/>
                  <a:pt x="8397615" y="1631216"/>
                </a:cubicBezTo>
                <a:cubicBezTo>
                  <a:pt x="8242700" y="1664904"/>
                  <a:pt x="8273134" y="1609243"/>
                  <a:pt x="8148926" y="1631216"/>
                </a:cubicBezTo>
                <a:cubicBezTo>
                  <a:pt x="8024718" y="1653189"/>
                  <a:pt x="7789784" y="1597617"/>
                  <a:pt x="7460691" y="1631216"/>
                </a:cubicBezTo>
                <a:cubicBezTo>
                  <a:pt x="7131598" y="1664815"/>
                  <a:pt x="6911594" y="1611978"/>
                  <a:pt x="6772457" y="1631216"/>
                </a:cubicBezTo>
                <a:cubicBezTo>
                  <a:pt x="6633320" y="1650454"/>
                  <a:pt x="6428599" y="1562517"/>
                  <a:pt x="6194109" y="1631216"/>
                </a:cubicBezTo>
                <a:cubicBezTo>
                  <a:pt x="5959619" y="1699915"/>
                  <a:pt x="5938460" y="1607785"/>
                  <a:pt x="5835533" y="1631216"/>
                </a:cubicBezTo>
                <a:cubicBezTo>
                  <a:pt x="5732606" y="1654647"/>
                  <a:pt x="5492579" y="1588875"/>
                  <a:pt x="5367071" y="1631216"/>
                </a:cubicBezTo>
                <a:cubicBezTo>
                  <a:pt x="5241563" y="1673557"/>
                  <a:pt x="4845963" y="1605528"/>
                  <a:pt x="4678837" y="1631216"/>
                </a:cubicBezTo>
                <a:cubicBezTo>
                  <a:pt x="4511711" y="1656904"/>
                  <a:pt x="4494110" y="1609560"/>
                  <a:pt x="4430147" y="1631216"/>
                </a:cubicBezTo>
                <a:cubicBezTo>
                  <a:pt x="4366184" y="1652872"/>
                  <a:pt x="4190379" y="1606250"/>
                  <a:pt x="3961685" y="1631216"/>
                </a:cubicBezTo>
                <a:cubicBezTo>
                  <a:pt x="3732991" y="1656182"/>
                  <a:pt x="3569858" y="1562285"/>
                  <a:pt x="3383337" y="1631216"/>
                </a:cubicBezTo>
                <a:cubicBezTo>
                  <a:pt x="3196816" y="1700147"/>
                  <a:pt x="2925182" y="1617035"/>
                  <a:pt x="2585216" y="1631216"/>
                </a:cubicBezTo>
                <a:cubicBezTo>
                  <a:pt x="2245250" y="1645397"/>
                  <a:pt x="2060825" y="1604853"/>
                  <a:pt x="1896982" y="1631216"/>
                </a:cubicBezTo>
                <a:cubicBezTo>
                  <a:pt x="1733139" y="1657579"/>
                  <a:pt x="1646468" y="1626328"/>
                  <a:pt x="1538406" y="1631216"/>
                </a:cubicBezTo>
                <a:cubicBezTo>
                  <a:pt x="1430344" y="1636104"/>
                  <a:pt x="1088195" y="1608798"/>
                  <a:pt x="960058" y="1631216"/>
                </a:cubicBezTo>
                <a:cubicBezTo>
                  <a:pt x="831921" y="1653634"/>
                  <a:pt x="754299" y="1611782"/>
                  <a:pt x="601482" y="1631216"/>
                </a:cubicBezTo>
                <a:cubicBezTo>
                  <a:pt x="448665" y="1650650"/>
                  <a:pt x="154546" y="1596999"/>
                  <a:pt x="0" y="1631216"/>
                </a:cubicBezTo>
                <a:cubicBezTo>
                  <a:pt x="-27477" y="1452731"/>
                  <a:pt x="37335" y="1303306"/>
                  <a:pt x="0" y="1087477"/>
                </a:cubicBezTo>
                <a:cubicBezTo>
                  <a:pt x="-37335" y="871648"/>
                  <a:pt x="44939" y="782107"/>
                  <a:pt x="0" y="560051"/>
                </a:cubicBezTo>
                <a:cubicBezTo>
                  <a:pt x="-44939" y="337995"/>
                  <a:pt x="30781" y="268104"/>
                  <a:pt x="0" y="0"/>
                </a:cubicBezTo>
                <a:close/>
              </a:path>
              <a:path w="10988615" h="1631216" stroke="0" extrusionOk="0">
                <a:moveTo>
                  <a:pt x="0" y="0"/>
                </a:moveTo>
                <a:cubicBezTo>
                  <a:pt x="85189" y="-4179"/>
                  <a:pt x="207444" y="14969"/>
                  <a:pt x="358576" y="0"/>
                </a:cubicBezTo>
                <a:cubicBezTo>
                  <a:pt x="509708" y="-14969"/>
                  <a:pt x="730060" y="4434"/>
                  <a:pt x="827038" y="0"/>
                </a:cubicBezTo>
                <a:cubicBezTo>
                  <a:pt x="924016" y="-4434"/>
                  <a:pt x="1236274" y="17981"/>
                  <a:pt x="1405386" y="0"/>
                </a:cubicBezTo>
                <a:cubicBezTo>
                  <a:pt x="1574498" y="-17981"/>
                  <a:pt x="1673597" y="19115"/>
                  <a:pt x="1763962" y="0"/>
                </a:cubicBezTo>
                <a:cubicBezTo>
                  <a:pt x="1854327" y="-19115"/>
                  <a:pt x="2194147" y="67457"/>
                  <a:pt x="2342310" y="0"/>
                </a:cubicBezTo>
                <a:cubicBezTo>
                  <a:pt x="2490473" y="-67457"/>
                  <a:pt x="2704003" y="51796"/>
                  <a:pt x="2810772" y="0"/>
                </a:cubicBezTo>
                <a:cubicBezTo>
                  <a:pt x="2917541" y="-51796"/>
                  <a:pt x="3146964" y="24454"/>
                  <a:pt x="3389120" y="0"/>
                </a:cubicBezTo>
                <a:cubicBezTo>
                  <a:pt x="3631276" y="-24454"/>
                  <a:pt x="3712474" y="26252"/>
                  <a:pt x="3967468" y="0"/>
                </a:cubicBezTo>
                <a:cubicBezTo>
                  <a:pt x="4222462" y="-26252"/>
                  <a:pt x="4169039" y="38349"/>
                  <a:pt x="4326044" y="0"/>
                </a:cubicBezTo>
                <a:cubicBezTo>
                  <a:pt x="4483049" y="-38349"/>
                  <a:pt x="4590346" y="50331"/>
                  <a:pt x="4794506" y="0"/>
                </a:cubicBezTo>
                <a:cubicBezTo>
                  <a:pt x="4998666" y="-50331"/>
                  <a:pt x="5290347" y="42712"/>
                  <a:pt x="5482741" y="0"/>
                </a:cubicBezTo>
                <a:cubicBezTo>
                  <a:pt x="5675135" y="-42712"/>
                  <a:pt x="5966670" y="40412"/>
                  <a:pt x="6280861" y="0"/>
                </a:cubicBezTo>
                <a:cubicBezTo>
                  <a:pt x="6595052" y="-40412"/>
                  <a:pt x="6562224" y="16504"/>
                  <a:pt x="6749323" y="0"/>
                </a:cubicBezTo>
                <a:cubicBezTo>
                  <a:pt x="6936422" y="-16504"/>
                  <a:pt x="7371340" y="72923"/>
                  <a:pt x="7547443" y="0"/>
                </a:cubicBezTo>
                <a:cubicBezTo>
                  <a:pt x="7723546" y="-72923"/>
                  <a:pt x="7877861" y="19818"/>
                  <a:pt x="8015905" y="0"/>
                </a:cubicBezTo>
                <a:cubicBezTo>
                  <a:pt x="8153949" y="-19818"/>
                  <a:pt x="8478618" y="54855"/>
                  <a:pt x="8704140" y="0"/>
                </a:cubicBezTo>
                <a:cubicBezTo>
                  <a:pt x="8929663" y="-54855"/>
                  <a:pt x="9028632" y="22128"/>
                  <a:pt x="9172602" y="0"/>
                </a:cubicBezTo>
                <a:cubicBezTo>
                  <a:pt x="9316572" y="-22128"/>
                  <a:pt x="9617897" y="6525"/>
                  <a:pt x="9970722" y="0"/>
                </a:cubicBezTo>
                <a:cubicBezTo>
                  <a:pt x="10323547" y="-6525"/>
                  <a:pt x="10306263" y="55148"/>
                  <a:pt x="10439184" y="0"/>
                </a:cubicBezTo>
                <a:cubicBezTo>
                  <a:pt x="10572105" y="-55148"/>
                  <a:pt x="10778616" y="49898"/>
                  <a:pt x="10988615" y="0"/>
                </a:cubicBezTo>
                <a:cubicBezTo>
                  <a:pt x="11031434" y="232666"/>
                  <a:pt x="10951493" y="264997"/>
                  <a:pt x="10988615" y="527427"/>
                </a:cubicBezTo>
                <a:cubicBezTo>
                  <a:pt x="11025737" y="789857"/>
                  <a:pt x="10935313" y="821018"/>
                  <a:pt x="10988615" y="1071165"/>
                </a:cubicBezTo>
                <a:cubicBezTo>
                  <a:pt x="11041917" y="1321312"/>
                  <a:pt x="10976489" y="1444155"/>
                  <a:pt x="10988615" y="1631216"/>
                </a:cubicBezTo>
                <a:cubicBezTo>
                  <a:pt x="10726765" y="1640169"/>
                  <a:pt x="10611982" y="1567809"/>
                  <a:pt x="10410267" y="1631216"/>
                </a:cubicBezTo>
                <a:cubicBezTo>
                  <a:pt x="10208552" y="1694623"/>
                  <a:pt x="9789707" y="1608771"/>
                  <a:pt x="9612146" y="1631216"/>
                </a:cubicBezTo>
                <a:cubicBezTo>
                  <a:pt x="9434585" y="1653661"/>
                  <a:pt x="9243919" y="1564142"/>
                  <a:pt x="9033798" y="1631216"/>
                </a:cubicBezTo>
                <a:cubicBezTo>
                  <a:pt x="8823677" y="1698290"/>
                  <a:pt x="8614789" y="1571111"/>
                  <a:pt x="8235678" y="1631216"/>
                </a:cubicBezTo>
                <a:cubicBezTo>
                  <a:pt x="7856567" y="1691321"/>
                  <a:pt x="7992415" y="1622692"/>
                  <a:pt x="7877102" y="1631216"/>
                </a:cubicBezTo>
                <a:cubicBezTo>
                  <a:pt x="7761789" y="1639740"/>
                  <a:pt x="7612253" y="1606731"/>
                  <a:pt x="7518526" y="1631216"/>
                </a:cubicBezTo>
                <a:cubicBezTo>
                  <a:pt x="7424799" y="1655701"/>
                  <a:pt x="7199524" y="1580237"/>
                  <a:pt x="6940178" y="1631216"/>
                </a:cubicBezTo>
                <a:cubicBezTo>
                  <a:pt x="6680832" y="1682195"/>
                  <a:pt x="6804847" y="1602703"/>
                  <a:pt x="6691488" y="1631216"/>
                </a:cubicBezTo>
                <a:cubicBezTo>
                  <a:pt x="6578129" y="1659729"/>
                  <a:pt x="6382266" y="1592302"/>
                  <a:pt x="6223026" y="1631216"/>
                </a:cubicBezTo>
                <a:cubicBezTo>
                  <a:pt x="6063786" y="1670130"/>
                  <a:pt x="6095314" y="1605036"/>
                  <a:pt x="5974336" y="1631216"/>
                </a:cubicBezTo>
                <a:cubicBezTo>
                  <a:pt x="5853358" y="1657396"/>
                  <a:pt x="5488827" y="1629461"/>
                  <a:pt x="5286102" y="1631216"/>
                </a:cubicBezTo>
                <a:cubicBezTo>
                  <a:pt x="5083377" y="1632971"/>
                  <a:pt x="5003231" y="1619064"/>
                  <a:pt x="4927526" y="1631216"/>
                </a:cubicBezTo>
                <a:cubicBezTo>
                  <a:pt x="4851821" y="1643368"/>
                  <a:pt x="4569964" y="1582347"/>
                  <a:pt x="4459064" y="1631216"/>
                </a:cubicBezTo>
                <a:cubicBezTo>
                  <a:pt x="4348164" y="1680085"/>
                  <a:pt x="4319688" y="1629197"/>
                  <a:pt x="4210375" y="1631216"/>
                </a:cubicBezTo>
                <a:cubicBezTo>
                  <a:pt x="4101062" y="1633235"/>
                  <a:pt x="4043326" y="1623474"/>
                  <a:pt x="3961685" y="1631216"/>
                </a:cubicBezTo>
                <a:cubicBezTo>
                  <a:pt x="3880044" y="1638958"/>
                  <a:pt x="3524596" y="1624312"/>
                  <a:pt x="3383337" y="1631216"/>
                </a:cubicBezTo>
                <a:cubicBezTo>
                  <a:pt x="3242078" y="1638120"/>
                  <a:pt x="2947055" y="1575385"/>
                  <a:pt x="2695102" y="1631216"/>
                </a:cubicBezTo>
                <a:cubicBezTo>
                  <a:pt x="2443150" y="1687047"/>
                  <a:pt x="2265451" y="1609367"/>
                  <a:pt x="2116754" y="1631216"/>
                </a:cubicBezTo>
                <a:cubicBezTo>
                  <a:pt x="1968057" y="1653065"/>
                  <a:pt x="1970878" y="1619810"/>
                  <a:pt x="1868065" y="1631216"/>
                </a:cubicBezTo>
                <a:cubicBezTo>
                  <a:pt x="1765252" y="1642622"/>
                  <a:pt x="1443409" y="1563989"/>
                  <a:pt x="1179830" y="1631216"/>
                </a:cubicBezTo>
                <a:cubicBezTo>
                  <a:pt x="916252" y="1698443"/>
                  <a:pt x="989952" y="1617586"/>
                  <a:pt x="931141" y="1631216"/>
                </a:cubicBezTo>
                <a:cubicBezTo>
                  <a:pt x="872330" y="1644846"/>
                  <a:pt x="652883" y="1604049"/>
                  <a:pt x="572565" y="1631216"/>
                </a:cubicBezTo>
                <a:cubicBezTo>
                  <a:pt x="492247" y="1658383"/>
                  <a:pt x="223176" y="1626474"/>
                  <a:pt x="0" y="1631216"/>
                </a:cubicBezTo>
                <a:cubicBezTo>
                  <a:pt x="-53603" y="1420857"/>
                  <a:pt x="11945" y="1288688"/>
                  <a:pt x="0" y="1120102"/>
                </a:cubicBezTo>
                <a:cubicBezTo>
                  <a:pt x="-11945" y="951516"/>
                  <a:pt x="43316" y="809638"/>
                  <a:pt x="0" y="543739"/>
                </a:cubicBezTo>
                <a:cubicBezTo>
                  <a:pt x="-43316" y="277840"/>
                  <a:pt x="23173" y="113627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51465190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/>
            <a:r>
              <a:rPr lang="en-VN" sz="5000" dirty="0">
                <a:latin typeface="UTM Avo" panose="02040603050506020204" pitchFamily="18"/>
              </a:rPr>
              <a:t>-Theo chim lấy đảo vàng.</a:t>
            </a:r>
          </a:p>
          <a:p>
            <a:pPr algn="just"/>
            <a:r>
              <a:rPr lang="en-VN" sz="5000" dirty="0">
                <a:latin typeface="UTM Avo" panose="02040603050506020204" pitchFamily="18"/>
              </a:rPr>
              <a:t>-Lấy vừa đủ vàng đem về.</a:t>
            </a:r>
          </a:p>
        </p:txBody>
      </p:sp>
    </p:spTree>
    <p:extLst>
      <p:ext uri="{BB962C8B-B14F-4D97-AF65-F5344CB8AC3E}">
        <p14:creationId xmlns:p14="http://schemas.microsoft.com/office/powerpoint/2010/main" val="77651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EB9838-8935-CA02-A30D-92FCAB9E5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3BD64A4-0185-8CA3-FF96-6CB6C7C12DD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FED7A91B-5FC0-E820-E7A6-31E6937E242B}"/>
              </a:ext>
            </a:extLst>
          </p:cNvPr>
          <p:cNvSpPr/>
          <p:nvPr/>
        </p:nvSpPr>
        <p:spPr>
          <a:xfrm>
            <a:off x="1092679" y="3848100"/>
            <a:ext cx="5410200" cy="6438900"/>
          </a:xfrm>
          <a:custGeom>
            <a:avLst/>
            <a:gdLst/>
            <a:ahLst/>
            <a:cxnLst/>
            <a:rect l="l" t="t" r="r" b="b"/>
            <a:pathLst>
              <a:path w="6655689" h="8229600">
                <a:moveTo>
                  <a:pt x="0" y="0"/>
                </a:moveTo>
                <a:lnTo>
                  <a:pt x="6655688" y="0"/>
                </a:lnTo>
                <a:lnTo>
                  <a:pt x="66556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481CD0-671D-DD09-F7DB-A70E734B2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067" y="876300"/>
            <a:ext cx="6629400" cy="28172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50E3D5-5213-DE99-5717-7020398C24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" t="75420" r="51359" b="1957"/>
          <a:stretch/>
        </p:blipFill>
        <p:spPr>
          <a:xfrm>
            <a:off x="8136146" y="2182123"/>
            <a:ext cx="9220200" cy="45930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2D9B691-560B-7B1B-3FA1-747C20608EC8}"/>
              </a:ext>
            </a:extLst>
          </p:cNvPr>
          <p:cNvSpPr txBox="1"/>
          <p:nvPr/>
        </p:nvSpPr>
        <p:spPr>
          <a:xfrm>
            <a:off x="7257691" y="368348"/>
            <a:ext cx="10616242" cy="1634490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VN" sz="4500" b="1" dirty="0">
                <a:solidFill>
                  <a:srgbClr val="FF0000"/>
                </a:solidFill>
                <a:latin typeface="UTM Avo" panose="02040603050506020204" pitchFamily="18"/>
              </a:rPr>
              <a:t>Khi thấy em trở nên giàu có, người anh đã làm gì?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08D5F6-D245-C6E3-5B70-6B8CD88E412A}"/>
              </a:ext>
            </a:extLst>
          </p:cNvPr>
          <p:cNvSpPr txBox="1"/>
          <p:nvPr/>
        </p:nvSpPr>
        <p:spPr>
          <a:xfrm>
            <a:off x="7071504" y="7289269"/>
            <a:ext cx="10988615" cy="1631216"/>
          </a:xfrm>
          <a:custGeom>
            <a:avLst/>
            <a:gdLst>
              <a:gd name="connsiteX0" fmla="*/ 0 w 10988615"/>
              <a:gd name="connsiteY0" fmla="*/ 0 h 1631216"/>
              <a:gd name="connsiteX1" fmla="*/ 358576 w 10988615"/>
              <a:gd name="connsiteY1" fmla="*/ 0 h 1631216"/>
              <a:gd name="connsiteX2" fmla="*/ 1046810 w 10988615"/>
              <a:gd name="connsiteY2" fmla="*/ 0 h 1631216"/>
              <a:gd name="connsiteX3" fmla="*/ 1844931 w 10988615"/>
              <a:gd name="connsiteY3" fmla="*/ 0 h 1631216"/>
              <a:gd name="connsiteX4" fmla="*/ 2643051 w 10988615"/>
              <a:gd name="connsiteY4" fmla="*/ 0 h 1631216"/>
              <a:gd name="connsiteX5" fmla="*/ 3441172 w 10988615"/>
              <a:gd name="connsiteY5" fmla="*/ 0 h 1631216"/>
              <a:gd name="connsiteX6" fmla="*/ 3799747 w 10988615"/>
              <a:gd name="connsiteY6" fmla="*/ 0 h 1631216"/>
              <a:gd name="connsiteX7" fmla="*/ 4048437 w 10988615"/>
              <a:gd name="connsiteY7" fmla="*/ 0 h 1631216"/>
              <a:gd name="connsiteX8" fmla="*/ 4407013 w 10988615"/>
              <a:gd name="connsiteY8" fmla="*/ 0 h 1631216"/>
              <a:gd name="connsiteX9" fmla="*/ 4985361 w 10988615"/>
              <a:gd name="connsiteY9" fmla="*/ 0 h 1631216"/>
              <a:gd name="connsiteX10" fmla="*/ 5673595 w 10988615"/>
              <a:gd name="connsiteY10" fmla="*/ 0 h 1631216"/>
              <a:gd name="connsiteX11" fmla="*/ 6251944 w 10988615"/>
              <a:gd name="connsiteY11" fmla="*/ 0 h 1631216"/>
              <a:gd name="connsiteX12" fmla="*/ 7050064 w 10988615"/>
              <a:gd name="connsiteY12" fmla="*/ 0 h 1631216"/>
              <a:gd name="connsiteX13" fmla="*/ 7298754 w 10988615"/>
              <a:gd name="connsiteY13" fmla="*/ 0 h 1631216"/>
              <a:gd name="connsiteX14" fmla="*/ 7986988 w 10988615"/>
              <a:gd name="connsiteY14" fmla="*/ 0 h 1631216"/>
              <a:gd name="connsiteX15" fmla="*/ 8785109 w 10988615"/>
              <a:gd name="connsiteY15" fmla="*/ 0 h 1631216"/>
              <a:gd name="connsiteX16" fmla="*/ 9583229 w 10988615"/>
              <a:gd name="connsiteY16" fmla="*/ 0 h 1631216"/>
              <a:gd name="connsiteX17" fmla="*/ 10381349 w 10988615"/>
              <a:gd name="connsiteY17" fmla="*/ 0 h 1631216"/>
              <a:gd name="connsiteX18" fmla="*/ 10988615 w 10988615"/>
              <a:gd name="connsiteY18" fmla="*/ 0 h 1631216"/>
              <a:gd name="connsiteX19" fmla="*/ 10988615 w 10988615"/>
              <a:gd name="connsiteY19" fmla="*/ 527427 h 1631216"/>
              <a:gd name="connsiteX20" fmla="*/ 10988615 w 10988615"/>
              <a:gd name="connsiteY20" fmla="*/ 1103789 h 1631216"/>
              <a:gd name="connsiteX21" fmla="*/ 10988615 w 10988615"/>
              <a:gd name="connsiteY21" fmla="*/ 1631216 h 1631216"/>
              <a:gd name="connsiteX22" fmla="*/ 10739925 w 10988615"/>
              <a:gd name="connsiteY22" fmla="*/ 1631216 h 1631216"/>
              <a:gd name="connsiteX23" fmla="*/ 10381349 w 10988615"/>
              <a:gd name="connsiteY23" fmla="*/ 1631216 h 1631216"/>
              <a:gd name="connsiteX24" fmla="*/ 10132660 w 10988615"/>
              <a:gd name="connsiteY24" fmla="*/ 1631216 h 1631216"/>
              <a:gd name="connsiteX25" fmla="*/ 9664198 w 10988615"/>
              <a:gd name="connsiteY25" fmla="*/ 1631216 h 1631216"/>
              <a:gd name="connsiteX26" fmla="*/ 8975963 w 10988615"/>
              <a:gd name="connsiteY26" fmla="*/ 1631216 h 1631216"/>
              <a:gd name="connsiteX27" fmla="*/ 8397615 w 10988615"/>
              <a:gd name="connsiteY27" fmla="*/ 1631216 h 1631216"/>
              <a:gd name="connsiteX28" fmla="*/ 8148926 w 10988615"/>
              <a:gd name="connsiteY28" fmla="*/ 1631216 h 1631216"/>
              <a:gd name="connsiteX29" fmla="*/ 7460691 w 10988615"/>
              <a:gd name="connsiteY29" fmla="*/ 1631216 h 1631216"/>
              <a:gd name="connsiteX30" fmla="*/ 6772457 w 10988615"/>
              <a:gd name="connsiteY30" fmla="*/ 1631216 h 1631216"/>
              <a:gd name="connsiteX31" fmla="*/ 6194109 w 10988615"/>
              <a:gd name="connsiteY31" fmla="*/ 1631216 h 1631216"/>
              <a:gd name="connsiteX32" fmla="*/ 5835533 w 10988615"/>
              <a:gd name="connsiteY32" fmla="*/ 1631216 h 1631216"/>
              <a:gd name="connsiteX33" fmla="*/ 5367071 w 10988615"/>
              <a:gd name="connsiteY33" fmla="*/ 1631216 h 1631216"/>
              <a:gd name="connsiteX34" fmla="*/ 4678837 w 10988615"/>
              <a:gd name="connsiteY34" fmla="*/ 1631216 h 1631216"/>
              <a:gd name="connsiteX35" fmla="*/ 4430147 w 10988615"/>
              <a:gd name="connsiteY35" fmla="*/ 1631216 h 1631216"/>
              <a:gd name="connsiteX36" fmla="*/ 3961685 w 10988615"/>
              <a:gd name="connsiteY36" fmla="*/ 1631216 h 1631216"/>
              <a:gd name="connsiteX37" fmla="*/ 3383337 w 10988615"/>
              <a:gd name="connsiteY37" fmla="*/ 1631216 h 1631216"/>
              <a:gd name="connsiteX38" fmla="*/ 2585216 w 10988615"/>
              <a:gd name="connsiteY38" fmla="*/ 1631216 h 1631216"/>
              <a:gd name="connsiteX39" fmla="*/ 1896982 w 10988615"/>
              <a:gd name="connsiteY39" fmla="*/ 1631216 h 1631216"/>
              <a:gd name="connsiteX40" fmla="*/ 1538406 w 10988615"/>
              <a:gd name="connsiteY40" fmla="*/ 1631216 h 1631216"/>
              <a:gd name="connsiteX41" fmla="*/ 960058 w 10988615"/>
              <a:gd name="connsiteY41" fmla="*/ 1631216 h 1631216"/>
              <a:gd name="connsiteX42" fmla="*/ 601482 w 10988615"/>
              <a:gd name="connsiteY42" fmla="*/ 1631216 h 1631216"/>
              <a:gd name="connsiteX43" fmla="*/ 0 w 10988615"/>
              <a:gd name="connsiteY43" fmla="*/ 1631216 h 1631216"/>
              <a:gd name="connsiteX44" fmla="*/ 0 w 10988615"/>
              <a:gd name="connsiteY44" fmla="*/ 1087477 h 1631216"/>
              <a:gd name="connsiteX45" fmla="*/ 0 w 10988615"/>
              <a:gd name="connsiteY45" fmla="*/ 560051 h 1631216"/>
              <a:gd name="connsiteX46" fmla="*/ 0 w 10988615"/>
              <a:gd name="connsiteY46" fmla="*/ 0 h 1631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0988615" h="1631216" fill="none" extrusionOk="0">
                <a:moveTo>
                  <a:pt x="0" y="0"/>
                </a:moveTo>
                <a:cubicBezTo>
                  <a:pt x="101284" y="-13822"/>
                  <a:pt x="246399" y="19316"/>
                  <a:pt x="358576" y="0"/>
                </a:cubicBezTo>
                <a:cubicBezTo>
                  <a:pt x="470753" y="-19316"/>
                  <a:pt x="839138" y="78454"/>
                  <a:pt x="1046810" y="0"/>
                </a:cubicBezTo>
                <a:cubicBezTo>
                  <a:pt x="1254482" y="-78454"/>
                  <a:pt x="1655210" y="70123"/>
                  <a:pt x="1844931" y="0"/>
                </a:cubicBezTo>
                <a:cubicBezTo>
                  <a:pt x="2034652" y="-70123"/>
                  <a:pt x="2422389" y="7999"/>
                  <a:pt x="2643051" y="0"/>
                </a:cubicBezTo>
                <a:cubicBezTo>
                  <a:pt x="2863713" y="-7999"/>
                  <a:pt x="3215446" y="89606"/>
                  <a:pt x="3441172" y="0"/>
                </a:cubicBezTo>
                <a:cubicBezTo>
                  <a:pt x="3666898" y="-89606"/>
                  <a:pt x="3667497" y="41500"/>
                  <a:pt x="3799747" y="0"/>
                </a:cubicBezTo>
                <a:cubicBezTo>
                  <a:pt x="3931997" y="-41500"/>
                  <a:pt x="3993684" y="851"/>
                  <a:pt x="4048437" y="0"/>
                </a:cubicBezTo>
                <a:cubicBezTo>
                  <a:pt x="4103190" y="-851"/>
                  <a:pt x="4293653" y="9887"/>
                  <a:pt x="4407013" y="0"/>
                </a:cubicBezTo>
                <a:cubicBezTo>
                  <a:pt x="4520373" y="-9887"/>
                  <a:pt x="4725500" y="58414"/>
                  <a:pt x="4985361" y="0"/>
                </a:cubicBezTo>
                <a:cubicBezTo>
                  <a:pt x="5245222" y="-58414"/>
                  <a:pt x="5411342" y="75857"/>
                  <a:pt x="5673595" y="0"/>
                </a:cubicBezTo>
                <a:cubicBezTo>
                  <a:pt x="5935848" y="-75857"/>
                  <a:pt x="6130844" y="51203"/>
                  <a:pt x="6251944" y="0"/>
                </a:cubicBezTo>
                <a:cubicBezTo>
                  <a:pt x="6373044" y="-51203"/>
                  <a:pt x="6844486" y="86009"/>
                  <a:pt x="7050064" y="0"/>
                </a:cubicBezTo>
                <a:cubicBezTo>
                  <a:pt x="7255642" y="-86009"/>
                  <a:pt x="7188295" y="23383"/>
                  <a:pt x="7298754" y="0"/>
                </a:cubicBezTo>
                <a:cubicBezTo>
                  <a:pt x="7409213" y="-23383"/>
                  <a:pt x="7645895" y="46217"/>
                  <a:pt x="7986988" y="0"/>
                </a:cubicBezTo>
                <a:cubicBezTo>
                  <a:pt x="8328081" y="-46217"/>
                  <a:pt x="8461947" y="71883"/>
                  <a:pt x="8785109" y="0"/>
                </a:cubicBezTo>
                <a:cubicBezTo>
                  <a:pt x="9108271" y="-71883"/>
                  <a:pt x="9187165" y="74399"/>
                  <a:pt x="9583229" y="0"/>
                </a:cubicBezTo>
                <a:cubicBezTo>
                  <a:pt x="9979293" y="-74399"/>
                  <a:pt x="10190686" y="19276"/>
                  <a:pt x="10381349" y="0"/>
                </a:cubicBezTo>
                <a:cubicBezTo>
                  <a:pt x="10572012" y="-19276"/>
                  <a:pt x="10688433" y="64497"/>
                  <a:pt x="10988615" y="0"/>
                </a:cubicBezTo>
                <a:cubicBezTo>
                  <a:pt x="11018599" y="180969"/>
                  <a:pt x="10961369" y="265585"/>
                  <a:pt x="10988615" y="527427"/>
                </a:cubicBezTo>
                <a:cubicBezTo>
                  <a:pt x="11015861" y="789269"/>
                  <a:pt x="10984126" y="965504"/>
                  <a:pt x="10988615" y="1103789"/>
                </a:cubicBezTo>
                <a:cubicBezTo>
                  <a:pt x="10993104" y="1242074"/>
                  <a:pt x="10937608" y="1437401"/>
                  <a:pt x="10988615" y="1631216"/>
                </a:cubicBezTo>
                <a:cubicBezTo>
                  <a:pt x="10880575" y="1655968"/>
                  <a:pt x="10806544" y="1612483"/>
                  <a:pt x="10739925" y="1631216"/>
                </a:cubicBezTo>
                <a:cubicBezTo>
                  <a:pt x="10673306" y="1649949"/>
                  <a:pt x="10504579" y="1596900"/>
                  <a:pt x="10381349" y="1631216"/>
                </a:cubicBezTo>
                <a:cubicBezTo>
                  <a:pt x="10258119" y="1665532"/>
                  <a:pt x="10252666" y="1614940"/>
                  <a:pt x="10132660" y="1631216"/>
                </a:cubicBezTo>
                <a:cubicBezTo>
                  <a:pt x="10012654" y="1647492"/>
                  <a:pt x="9825738" y="1623625"/>
                  <a:pt x="9664198" y="1631216"/>
                </a:cubicBezTo>
                <a:cubicBezTo>
                  <a:pt x="9502658" y="1638807"/>
                  <a:pt x="9178182" y="1608928"/>
                  <a:pt x="8975963" y="1631216"/>
                </a:cubicBezTo>
                <a:cubicBezTo>
                  <a:pt x="8773745" y="1653504"/>
                  <a:pt x="8552530" y="1597528"/>
                  <a:pt x="8397615" y="1631216"/>
                </a:cubicBezTo>
                <a:cubicBezTo>
                  <a:pt x="8242700" y="1664904"/>
                  <a:pt x="8273134" y="1609243"/>
                  <a:pt x="8148926" y="1631216"/>
                </a:cubicBezTo>
                <a:cubicBezTo>
                  <a:pt x="8024718" y="1653189"/>
                  <a:pt x="7789784" y="1597617"/>
                  <a:pt x="7460691" y="1631216"/>
                </a:cubicBezTo>
                <a:cubicBezTo>
                  <a:pt x="7131598" y="1664815"/>
                  <a:pt x="6911594" y="1611978"/>
                  <a:pt x="6772457" y="1631216"/>
                </a:cubicBezTo>
                <a:cubicBezTo>
                  <a:pt x="6633320" y="1650454"/>
                  <a:pt x="6428599" y="1562517"/>
                  <a:pt x="6194109" y="1631216"/>
                </a:cubicBezTo>
                <a:cubicBezTo>
                  <a:pt x="5959619" y="1699915"/>
                  <a:pt x="5938460" y="1607785"/>
                  <a:pt x="5835533" y="1631216"/>
                </a:cubicBezTo>
                <a:cubicBezTo>
                  <a:pt x="5732606" y="1654647"/>
                  <a:pt x="5492579" y="1588875"/>
                  <a:pt x="5367071" y="1631216"/>
                </a:cubicBezTo>
                <a:cubicBezTo>
                  <a:pt x="5241563" y="1673557"/>
                  <a:pt x="4845963" y="1605528"/>
                  <a:pt x="4678837" y="1631216"/>
                </a:cubicBezTo>
                <a:cubicBezTo>
                  <a:pt x="4511711" y="1656904"/>
                  <a:pt x="4494110" y="1609560"/>
                  <a:pt x="4430147" y="1631216"/>
                </a:cubicBezTo>
                <a:cubicBezTo>
                  <a:pt x="4366184" y="1652872"/>
                  <a:pt x="4190379" y="1606250"/>
                  <a:pt x="3961685" y="1631216"/>
                </a:cubicBezTo>
                <a:cubicBezTo>
                  <a:pt x="3732991" y="1656182"/>
                  <a:pt x="3569858" y="1562285"/>
                  <a:pt x="3383337" y="1631216"/>
                </a:cubicBezTo>
                <a:cubicBezTo>
                  <a:pt x="3196816" y="1700147"/>
                  <a:pt x="2925182" y="1617035"/>
                  <a:pt x="2585216" y="1631216"/>
                </a:cubicBezTo>
                <a:cubicBezTo>
                  <a:pt x="2245250" y="1645397"/>
                  <a:pt x="2060825" y="1604853"/>
                  <a:pt x="1896982" y="1631216"/>
                </a:cubicBezTo>
                <a:cubicBezTo>
                  <a:pt x="1733139" y="1657579"/>
                  <a:pt x="1646468" y="1626328"/>
                  <a:pt x="1538406" y="1631216"/>
                </a:cubicBezTo>
                <a:cubicBezTo>
                  <a:pt x="1430344" y="1636104"/>
                  <a:pt x="1088195" y="1608798"/>
                  <a:pt x="960058" y="1631216"/>
                </a:cubicBezTo>
                <a:cubicBezTo>
                  <a:pt x="831921" y="1653634"/>
                  <a:pt x="754299" y="1611782"/>
                  <a:pt x="601482" y="1631216"/>
                </a:cubicBezTo>
                <a:cubicBezTo>
                  <a:pt x="448665" y="1650650"/>
                  <a:pt x="154546" y="1596999"/>
                  <a:pt x="0" y="1631216"/>
                </a:cubicBezTo>
                <a:cubicBezTo>
                  <a:pt x="-27477" y="1452731"/>
                  <a:pt x="37335" y="1303306"/>
                  <a:pt x="0" y="1087477"/>
                </a:cubicBezTo>
                <a:cubicBezTo>
                  <a:pt x="-37335" y="871648"/>
                  <a:pt x="44939" y="782107"/>
                  <a:pt x="0" y="560051"/>
                </a:cubicBezTo>
                <a:cubicBezTo>
                  <a:pt x="-44939" y="337995"/>
                  <a:pt x="30781" y="268104"/>
                  <a:pt x="0" y="0"/>
                </a:cubicBezTo>
                <a:close/>
              </a:path>
              <a:path w="10988615" h="1631216" stroke="0" extrusionOk="0">
                <a:moveTo>
                  <a:pt x="0" y="0"/>
                </a:moveTo>
                <a:cubicBezTo>
                  <a:pt x="85189" y="-4179"/>
                  <a:pt x="207444" y="14969"/>
                  <a:pt x="358576" y="0"/>
                </a:cubicBezTo>
                <a:cubicBezTo>
                  <a:pt x="509708" y="-14969"/>
                  <a:pt x="730060" y="4434"/>
                  <a:pt x="827038" y="0"/>
                </a:cubicBezTo>
                <a:cubicBezTo>
                  <a:pt x="924016" y="-4434"/>
                  <a:pt x="1236274" y="17981"/>
                  <a:pt x="1405386" y="0"/>
                </a:cubicBezTo>
                <a:cubicBezTo>
                  <a:pt x="1574498" y="-17981"/>
                  <a:pt x="1673597" y="19115"/>
                  <a:pt x="1763962" y="0"/>
                </a:cubicBezTo>
                <a:cubicBezTo>
                  <a:pt x="1854327" y="-19115"/>
                  <a:pt x="2194147" y="67457"/>
                  <a:pt x="2342310" y="0"/>
                </a:cubicBezTo>
                <a:cubicBezTo>
                  <a:pt x="2490473" y="-67457"/>
                  <a:pt x="2704003" y="51796"/>
                  <a:pt x="2810772" y="0"/>
                </a:cubicBezTo>
                <a:cubicBezTo>
                  <a:pt x="2917541" y="-51796"/>
                  <a:pt x="3146964" y="24454"/>
                  <a:pt x="3389120" y="0"/>
                </a:cubicBezTo>
                <a:cubicBezTo>
                  <a:pt x="3631276" y="-24454"/>
                  <a:pt x="3712474" y="26252"/>
                  <a:pt x="3967468" y="0"/>
                </a:cubicBezTo>
                <a:cubicBezTo>
                  <a:pt x="4222462" y="-26252"/>
                  <a:pt x="4169039" y="38349"/>
                  <a:pt x="4326044" y="0"/>
                </a:cubicBezTo>
                <a:cubicBezTo>
                  <a:pt x="4483049" y="-38349"/>
                  <a:pt x="4590346" y="50331"/>
                  <a:pt x="4794506" y="0"/>
                </a:cubicBezTo>
                <a:cubicBezTo>
                  <a:pt x="4998666" y="-50331"/>
                  <a:pt x="5290347" y="42712"/>
                  <a:pt x="5482741" y="0"/>
                </a:cubicBezTo>
                <a:cubicBezTo>
                  <a:pt x="5675135" y="-42712"/>
                  <a:pt x="5966670" y="40412"/>
                  <a:pt x="6280861" y="0"/>
                </a:cubicBezTo>
                <a:cubicBezTo>
                  <a:pt x="6595052" y="-40412"/>
                  <a:pt x="6562224" y="16504"/>
                  <a:pt x="6749323" y="0"/>
                </a:cubicBezTo>
                <a:cubicBezTo>
                  <a:pt x="6936422" y="-16504"/>
                  <a:pt x="7371340" y="72923"/>
                  <a:pt x="7547443" y="0"/>
                </a:cubicBezTo>
                <a:cubicBezTo>
                  <a:pt x="7723546" y="-72923"/>
                  <a:pt x="7877861" y="19818"/>
                  <a:pt x="8015905" y="0"/>
                </a:cubicBezTo>
                <a:cubicBezTo>
                  <a:pt x="8153949" y="-19818"/>
                  <a:pt x="8478618" y="54855"/>
                  <a:pt x="8704140" y="0"/>
                </a:cubicBezTo>
                <a:cubicBezTo>
                  <a:pt x="8929663" y="-54855"/>
                  <a:pt x="9028632" y="22128"/>
                  <a:pt x="9172602" y="0"/>
                </a:cubicBezTo>
                <a:cubicBezTo>
                  <a:pt x="9316572" y="-22128"/>
                  <a:pt x="9617897" y="6525"/>
                  <a:pt x="9970722" y="0"/>
                </a:cubicBezTo>
                <a:cubicBezTo>
                  <a:pt x="10323547" y="-6525"/>
                  <a:pt x="10306263" y="55148"/>
                  <a:pt x="10439184" y="0"/>
                </a:cubicBezTo>
                <a:cubicBezTo>
                  <a:pt x="10572105" y="-55148"/>
                  <a:pt x="10778616" y="49898"/>
                  <a:pt x="10988615" y="0"/>
                </a:cubicBezTo>
                <a:cubicBezTo>
                  <a:pt x="11031434" y="232666"/>
                  <a:pt x="10951493" y="264997"/>
                  <a:pt x="10988615" y="527427"/>
                </a:cubicBezTo>
                <a:cubicBezTo>
                  <a:pt x="11025737" y="789857"/>
                  <a:pt x="10935313" y="821018"/>
                  <a:pt x="10988615" y="1071165"/>
                </a:cubicBezTo>
                <a:cubicBezTo>
                  <a:pt x="11041917" y="1321312"/>
                  <a:pt x="10976489" y="1444155"/>
                  <a:pt x="10988615" y="1631216"/>
                </a:cubicBezTo>
                <a:cubicBezTo>
                  <a:pt x="10726765" y="1640169"/>
                  <a:pt x="10611982" y="1567809"/>
                  <a:pt x="10410267" y="1631216"/>
                </a:cubicBezTo>
                <a:cubicBezTo>
                  <a:pt x="10208552" y="1694623"/>
                  <a:pt x="9789707" y="1608771"/>
                  <a:pt x="9612146" y="1631216"/>
                </a:cubicBezTo>
                <a:cubicBezTo>
                  <a:pt x="9434585" y="1653661"/>
                  <a:pt x="9243919" y="1564142"/>
                  <a:pt x="9033798" y="1631216"/>
                </a:cubicBezTo>
                <a:cubicBezTo>
                  <a:pt x="8823677" y="1698290"/>
                  <a:pt x="8614789" y="1571111"/>
                  <a:pt x="8235678" y="1631216"/>
                </a:cubicBezTo>
                <a:cubicBezTo>
                  <a:pt x="7856567" y="1691321"/>
                  <a:pt x="7992415" y="1622692"/>
                  <a:pt x="7877102" y="1631216"/>
                </a:cubicBezTo>
                <a:cubicBezTo>
                  <a:pt x="7761789" y="1639740"/>
                  <a:pt x="7612253" y="1606731"/>
                  <a:pt x="7518526" y="1631216"/>
                </a:cubicBezTo>
                <a:cubicBezTo>
                  <a:pt x="7424799" y="1655701"/>
                  <a:pt x="7199524" y="1580237"/>
                  <a:pt x="6940178" y="1631216"/>
                </a:cubicBezTo>
                <a:cubicBezTo>
                  <a:pt x="6680832" y="1682195"/>
                  <a:pt x="6804847" y="1602703"/>
                  <a:pt x="6691488" y="1631216"/>
                </a:cubicBezTo>
                <a:cubicBezTo>
                  <a:pt x="6578129" y="1659729"/>
                  <a:pt x="6382266" y="1592302"/>
                  <a:pt x="6223026" y="1631216"/>
                </a:cubicBezTo>
                <a:cubicBezTo>
                  <a:pt x="6063786" y="1670130"/>
                  <a:pt x="6095314" y="1605036"/>
                  <a:pt x="5974336" y="1631216"/>
                </a:cubicBezTo>
                <a:cubicBezTo>
                  <a:pt x="5853358" y="1657396"/>
                  <a:pt x="5488827" y="1629461"/>
                  <a:pt x="5286102" y="1631216"/>
                </a:cubicBezTo>
                <a:cubicBezTo>
                  <a:pt x="5083377" y="1632971"/>
                  <a:pt x="5003231" y="1619064"/>
                  <a:pt x="4927526" y="1631216"/>
                </a:cubicBezTo>
                <a:cubicBezTo>
                  <a:pt x="4851821" y="1643368"/>
                  <a:pt x="4569964" y="1582347"/>
                  <a:pt x="4459064" y="1631216"/>
                </a:cubicBezTo>
                <a:cubicBezTo>
                  <a:pt x="4348164" y="1680085"/>
                  <a:pt x="4319688" y="1629197"/>
                  <a:pt x="4210375" y="1631216"/>
                </a:cubicBezTo>
                <a:cubicBezTo>
                  <a:pt x="4101062" y="1633235"/>
                  <a:pt x="4043326" y="1623474"/>
                  <a:pt x="3961685" y="1631216"/>
                </a:cubicBezTo>
                <a:cubicBezTo>
                  <a:pt x="3880044" y="1638958"/>
                  <a:pt x="3524596" y="1624312"/>
                  <a:pt x="3383337" y="1631216"/>
                </a:cubicBezTo>
                <a:cubicBezTo>
                  <a:pt x="3242078" y="1638120"/>
                  <a:pt x="2947055" y="1575385"/>
                  <a:pt x="2695102" y="1631216"/>
                </a:cubicBezTo>
                <a:cubicBezTo>
                  <a:pt x="2443150" y="1687047"/>
                  <a:pt x="2265451" y="1609367"/>
                  <a:pt x="2116754" y="1631216"/>
                </a:cubicBezTo>
                <a:cubicBezTo>
                  <a:pt x="1968057" y="1653065"/>
                  <a:pt x="1970878" y="1619810"/>
                  <a:pt x="1868065" y="1631216"/>
                </a:cubicBezTo>
                <a:cubicBezTo>
                  <a:pt x="1765252" y="1642622"/>
                  <a:pt x="1443409" y="1563989"/>
                  <a:pt x="1179830" y="1631216"/>
                </a:cubicBezTo>
                <a:cubicBezTo>
                  <a:pt x="916252" y="1698443"/>
                  <a:pt x="989952" y="1617586"/>
                  <a:pt x="931141" y="1631216"/>
                </a:cubicBezTo>
                <a:cubicBezTo>
                  <a:pt x="872330" y="1644846"/>
                  <a:pt x="652883" y="1604049"/>
                  <a:pt x="572565" y="1631216"/>
                </a:cubicBezTo>
                <a:cubicBezTo>
                  <a:pt x="492247" y="1658383"/>
                  <a:pt x="223176" y="1626474"/>
                  <a:pt x="0" y="1631216"/>
                </a:cubicBezTo>
                <a:cubicBezTo>
                  <a:pt x="-53603" y="1420857"/>
                  <a:pt x="11945" y="1288688"/>
                  <a:pt x="0" y="1120102"/>
                </a:cubicBezTo>
                <a:cubicBezTo>
                  <a:pt x="-11945" y="951516"/>
                  <a:pt x="43316" y="809638"/>
                  <a:pt x="0" y="543739"/>
                </a:cubicBezTo>
                <a:cubicBezTo>
                  <a:pt x="-43316" y="277840"/>
                  <a:pt x="23173" y="113627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51465190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/>
            <a:r>
              <a:rPr lang="en-VN" sz="5000" dirty="0">
                <a:latin typeface="UTM Avo" panose="02040603050506020204" pitchFamily="18"/>
              </a:rPr>
              <a:t>Đổi gia tài lấy cây khế, mong được nhiều vàng.</a:t>
            </a:r>
          </a:p>
        </p:txBody>
      </p:sp>
    </p:spTree>
    <p:extLst>
      <p:ext uri="{BB962C8B-B14F-4D97-AF65-F5344CB8AC3E}">
        <p14:creationId xmlns:p14="http://schemas.microsoft.com/office/powerpoint/2010/main" val="235155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74DB3B-5CEC-2D5B-EFD0-7F2AA51D40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AA31CAD-3F8B-B6CA-4943-51A1E38C763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27162E49-9C18-0F0D-5DDA-ADBE6E3663EA}"/>
              </a:ext>
            </a:extLst>
          </p:cNvPr>
          <p:cNvSpPr/>
          <p:nvPr/>
        </p:nvSpPr>
        <p:spPr>
          <a:xfrm>
            <a:off x="1092679" y="3848100"/>
            <a:ext cx="5410200" cy="6438900"/>
          </a:xfrm>
          <a:custGeom>
            <a:avLst/>
            <a:gdLst/>
            <a:ahLst/>
            <a:cxnLst/>
            <a:rect l="l" t="t" r="r" b="b"/>
            <a:pathLst>
              <a:path w="6655689" h="8229600">
                <a:moveTo>
                  <a:pt x="0" y="0"/>
                </a:moveTo>
                <a:lnTo>
                  <a:pt x="6655688" y="0"/>
                </a:lnTo>
                <a:lnTo>
                  <a:pt x="66556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D8F2EB-C335-77E1-9A58-BFE65A6639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067" y="876300"/>
            <a:ext cx="6629400" cy="28172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48A279-E1E1-D1F0-4BC0-1D7501B15C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2" t="20990" r="51741" b="56387"/>
          <a:stretch/>
        </p:blipFill>
        <p:spPr>
          <a:xfrm>
            <a:off x="8136146" y="2182123"/>
            <a:ext cx="9220200" cy="45930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C6435DC-A62E-09F0-74D4-BA123E84064F}"/>
              </a:ext>
            </a:extLst>
          </p:cNvPr>
          <p:cNvSpPr txBox="1"/>
          <p:nvPr/>
        </p:nvSpPr>
        <p:spPr>
          <a:xfrm>
            <a:off x="7257691" y="368348"/>
            <a:ext cx="10616242" cy="1634490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VN" sz="4500" b="1" dirty="0">
                <a:solidFill>
                  <a:srgbClr val="FF0000"/>
                </a:solidFill>
                <a:latin typeface="UTM Avo" panose="02040603050506020204" pitchFamily="18"/>
              </a:rPr>
              <a:t>Hai anh em nhà kia tính tình khác nhau như thế nào?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394AC6-565D-A13A-6DB3-C3CAC67AC884}"/>
              </a:ext>
            </a:extLst>
          </p:cNvPr>
          <p:cNvSpPr txBox="1"/>
          <p:nvPr/>
        </p:nvSpPr>
        <p:spPr>
          <a:xfrm>
            <a:off x="7071504" y="7289269"/>
            <a:ext cx="10988615" cy="1631216"/>
          </a:xfrm>
          <a:custGeom>
            <a:avLst/>
            <a:gdLst>
              <a:gd name="connsiteX0" fmla="*/ 0 w 10988615"/>
              <a:gd name="connsiteY0" fmla="*/ 0 h 1631216"/>
              <a:gd name="connsiteX1" fmla="*/ 358576 w 10988615"/>
              <a:gd name="connsiteY1" fmla="*/ 0 h 1631216"/>
              <a:gd name="connsiteX2" fmla="*/ 1046810 w 10988615"/>
              <a:gd name="connsiteY2" fmla="*/ 0 h 1631216"/>
              <a:gd name="connsiteX3" fmla="*/ 1844931 w 10988615"/>
              <a:gd name="connsiteY3" fmla="*/ 0 h 1631216"/>
              <a:gd name="connsiteX4" fmla="*/ 2643051 w 10988615"/>
              <a:gd name="connsiteY4" fmla="*/ 0 h 1631216"/>
              <a:gd name="connsiteX5" fmla="*/ 3441172 w 10988615"/>
              <a:gd name="connsiteY5" fmla="*/ 0 h 1631216"/>
              <a:gd name="connsiteX6" fmla="*/ 3799747 w 10988615"/>
              <a:gd name="connsiteY6" fmla="*/ 0 h 1631216"/>
              <a:gd name="connsiteX7" fmla="*/ 4048437 w 10988615"/>
              <a:gd name="connsiteY7" fmla="*/ 0 h 1631216"/>
              <a:gd name="connsiteX8" fmla="*/ 4407013 w 10988615"/>
              <a:gd name="connsiteY8" fmla="*/ 0 h 1631216"/>
              <a:gd name="connsiteX9" fmla="*/ 4985361 w 10988615"/>
              <a:gd name="connsiteY9" fmla="*/ 0 h 1631216"/>
              <a:gd name="connsiteX10" fmla="*/ 5673595 w 10988615"/>
              <a:gd name="connsiteY10" fmla="*/ 0 h 1631216"/>
              <a:gd name="connsiteX11" fmla="*/ 6251944 w 10988615"/>
              <a:gd name="connsiteY11" fmla="*/ 0 h 1631216"/>
              <a:gd name="connsiteX12" fmla="*/ 7050064 w 10988615"/>
              <a:gd name="connsiteY12" fmla="*/ 0 h 1631216"/>
              <a:gd name="connsiteX13" fmla="*/ 7298754 w 10988615"/>
              <a:gd name="connsiteY13" fmla="*/ 0 h 1631216"/>
              <a:gd name="connsiteX14" fmla="*/ 7986988 w 10988615"/>
              <a:gd name="connsiteY14" fmla="*/ 0 h 1631216"/>
              <a:gd name="connsiteX15" fmla="*/ 8785109 w 10988615"/>
              <a:gd name="connsiteY15" fmla="*/ 0 h 1631216"/>
              <a:gd name="connsiteX16" fmla="*/ 9583229 w 10988615"/>
              <a:gd name="connsiteY16" fmla="*/ 0 h 1631216"/>
              <a:gd name="connsiteX17" fmla="*/ 10381349 w 10988615"/>
              <a:gd name="connsiteY17" fmla="*/ 0 h 1631216"/>
              <a:gd name="connsiteX18" fmla="*/ 10988615 w 10988615"/>
              <a:gd name="connsiteY18" fmla="*/ 0 h 1631216"/>
              <a:gd name="connsiteX19" fmla="*/ 10988615 w 10988615"/>
              <a:gd name="connsiteY19" fmla="*/ 527427 h 1631216"/>
              <a:gd name="connsiteX20" fmla="*/ 10988615 w 10988615"/>
              <a:gd name="connsiteY20" fmla="*/ 1103789 h 1631216"/>
              <a:gd name="connsiteX21" fmla="*/ 10988615 w 10988615"/>
              <a:gd name="connsiteY21" fmla="*/ 1631216 h 1631216"/>
              <a:gd name="connsiteX22" fmla="*/ 10739925 w 10988615"/>
              <a:gd name="connsiteY22" fmla="*/ 1631216 h 1631216"/>
              <a:gd name="connsiteX23" fmla="*/ 10381349 w 10988615"/>
              <a:gd name="connsiteY23" fmla="*/ 1631216 h 1631216"/>
              <a:gd name="connsiteX24" fmla="*/ 10132660 w 10988615"/>
              <a:gd name="connsiteY24" fmla="*/ 1631216 h 1631216"/>
              <a:gd name="connsiteX25" fmla="*/ 9664198 w 10988615"/>
              <a:gd name="connsiteY25" fmla="*/ 1631216 h 1631216"/>
              <a:gd name="connsiteX26" fmla="*/ 8975963 w 10988615"/>
              <a:gd name="connsiteY26" fmla="*/ 1631216 h 1631216"/>
              <a:gd name="connsiteX27" fmla="*/ 8397615 w 10988615"/>
              <a:gd name="connsiteY27" fmla="*/ 1631216 h 1631216"/>
              <a:gd name="connsiteX28" fmla="*/ 8148926 w 10988615"/>
              <a:gd name="connsiteY28" fmla="*/ 1631216 h 1631216"/>
              <a:gd name="connsiteX29" fmla="*/ 7460691 w 10988615"/>
              <a:gd name="connsiteY29" fmla="*/ 1631216 h 1631216"/>
              <a:gd name="connsiteX30" fmla="*/ 6772457 w 10988615"/>
              <a:gd name="connsiteY30" fmla="*/ 1631216 h 1631216"/>
              <a:gd name="connsiteX31" fmla="*/ 6194109 w 10988615"/>
              <a:gd name="connsiteY31" fmla="*/ 1631216 h 1631216"/>
              <a:gd name="connsiteX32" fmla="*/ 5835533 w 10988615"/>
              <a:gd name="connsiteY32" fmla="*/ 1631216 h 1631216"/>
              <a:gd name="connsiteX33" fmla="*/ 5367071 w 10988615"/>
              <a:gd name="connsiteY33" fmla="*/ 1631216 h 1631216"/>
              <a:gd name="connsiteX34" fmla="*/ 4678837 w 10988615"/>
              <a:gd name="connsiteY34" fmla="*/ 1631216 h 1631216"/>
              <a:gd name="connsiteX35" fmla="*/ 4430147 w 10988615"/>
              <a:gd name="connsiteY35" fmla="*/ 1631216 h 1631216"/>
              <a:gd name="connsiteX36" fmla="*/ 3961685 w 10988615"/>
              <a:gd name="connsiteY36" fmla="*/ 1631216 h 1631216"/>
              <a:gd name="connsiteX37" fmla="*/ 3383337 w 10988615"/>
              <a:gd name="connsiteY37" fmla="*/ 1631216 h 1631216"/>
              <a:gd name="connsiteX38" fmla="*/ 2585216 w 10988615"/>
              <a:gd name="connsiteY38" fmla="*/ 1631216 h 1631216"/>
              <a:gd name="connsiteX39" fmla="*/ 1896982 w 10988615"/>
              <a:gd name="connsiteY39" fmla="*/ 1631216 h 1631216"/>
              <a:gd name="connsiteX40" fmla="*/ 1538406 w 10988615"/>
              <a:gd name="connsiteY40" fmla="*/ 1631216 h 1631216"/>
              <a:gd name="connsiteX41" fmla="*/ 960058 w 10988615"/>
              <a:gd name="connsiteY41" fmla="*/ 1631216 h 1631216"/>
              <a:gd name="connsiteX42" fmla="*/ 601482 w 10988615"/>
              <a:gd name="connsiteY42" fmla="*/ 1631216 h 1631216"/>
              <a:gd name="connsiteX43" fmla="*/ 0 w 10988615"/>
              <a:gd name="connsiteY43" fmla="*/ 1631216 h 1631216"/>
              <a:gd name="connsiteX44" fmla="*/ 0 w 10988615"/>
              <a:gd name="connsiteY44" fmla="*/ 1087477 h 1631216"/>
              <a:gd name="connsiteX45" fmla="*/ 0 w 10988615"/>
              <a:gd name="connsiteY45" fmla="*/ 560051 h 1631216"/>
              <a:gd name="connsiteX46" fmla="*/ 0 w 10988615"/>
              <a:gd name="connsiteY46" fmla="*/ 0 h 1631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0988615" h="1631216" fill="none" extrusionOk="0">
                <a:moveTo>
                  <a:pt x="0" y="0"/>
                </a:moveTo>
                <a:cubicBezTo>
                  <a:pt x="101284" y="-13822"/>
                  <a:pt x="246399" y="19316"/>
                  <a:pt x="358576" y="0"/>
                </a:cubicBezTo>
                <a:cubicBezTo>
                  <a:pt x="470753" y="-19316"/>
                  <a:pt x="839138" y="78454"/>
                  <a:pt x="1046810" y="0"/>
                </a:cubicBezTo>
                <a:cubicBezTo>
                  <a:pt x="1254482" y="-78454"/>
                  <a:pt x="1655210" y="70123"/>
                  <a:pt x="1844931" y="0"/>
                </a:cubicBezTo>
                <a:cubicBezTo>
                  <a:pt x="2034652" y="-70123"/>
                  <a:pt x="2422389" y="7999"/>
                  <a:pt x="2643051" y="0"/>
                </a:cubicBezTo>
                <a:cubicBezTo>
                  <a:pt x="2863713" y="-7999"/>
                  <a:pt x="3215446" y="89606"/>
                  <a:pt x="3441172" y="0"/>
                </a:cubicBezTo>
                <a:cubicBezTo>
                  <a:pt x="3666898" y="-89606"/>
                  <a:pt x="3667497" y="41500"/>
                  <a:pt x="3799747" y="0"/>
                </a:cubicBezTo>
                <a:cubicBezTo>
                  <a:pt x="3931997" y="-41500"/>
                  <a:pt x="3993684" y="851"/>
                  <a:pt x="4048437" y="0"/>
                </a:cubicBezTo>
                <a:cubicBezTo>
                  <a:pt x="4103190" y="-851"/>
                  <a:pt x="4293653" y="9887"/>
                  <a:pt x="4407013" y="0"/>
                </a:cubicBezTo>
                <a:cubicBezTo>
                  <a:pt x="4520373" y="-9887"/>
                  <a:pt x="4725500" y="58414"/>
                  <a:pt x="4985361" y="0"/>
                </a:cubicBezTo>
                <a:cubicBezTo>
                  <a:pt x="5245222" y="-58414"/>
                  <a:pt x="5411342" y="75857"/>
                  <a:pt x="5673595" y="0"/>
                </a:cubicBezTo>
                <a:cubicBezTo>
                  <a:pt x="5935848" y="-75857"/>
                  <a:pt x="6130844" y="51203"/>
                  <a:pt x="6251944" y="0"/>
                </a:cubicBezTo>
                <a:cubicBezTo>
                  <a:pt x="6373044" y="-51203"/>
                  <a:pt x="6844486" y="86009"/>
                  <a:pt x="7050064" y="0"/>
                </a:cubicBezTo>
                <a:cubicBezTo>
                  <a:pt x="7255642" y="-86009"/>
                  <a:pt x="7188295" y="23383"/>
                  <a:pt x="7298754" y="0"/>
                </a:cubicBezTo>
                <a:cubicBezTo>
                  <a:pt x="7409213" y="-23383"/>
                  <a:pt x="7645895" y="46217"/>
                  <a:pt x="7986988" y="0"/>
                </a:cubicBezTo>
                <a:cubicBezTo>
                  <a:pt x="8328081" y="-46217"/>
                  <a:pt x="8461947" y="71883"/>
                  <a:pt x="8785109" y="0"/>
                </a:cubicBezTo>
                <a:cubicBezTo>
                  <a:pt x="9108271" y="-71883"/>
                  <a:pt x="9187165" y="74399"/>
                  <a:pt x="9583229" y="0"/>
                </a:cubicBezTo>
                <a:cubicBezTo>
                  <a:pt x="9979293" y="-74399"/>
                  <a:pt x="10190686" y="19276"/>
                  <a:pt x="10381349" y="0"/>
                </a:cubicBezTo>
                <a:cubicBezTo>
                  <a:pt x="10572012" y="-19276"/>
                  <a:pt x="10688433" y="64497"/>
                  <a:pt x="10988615" y="0"/>
                </a:cubicBezTo>
                <a:cubicBezTo>
                  <a:pt x="11018599" y="180969"/>
                  <a:pt x="10961369" y="265585"/>
                  <a:pt x="10988615" y="527427"/>
                </a:cubicBezTo>
                <a:cubicBezTo>
                  <a:pt x="11015861" y="789269"/>
                  <a:pt x="10984126" y="965504"/>
                  <a:pt x="10988615" y="1103789"/>
                </a:cubicBezTo>
                <a:cubicBezTo>
                  <a:pt x="10993104" y="1242074"/>
                  <a:pt x="10937608" y="1437401"/>
                  <a:pt x="10988615" y="1631216"/>
                </a:cubicBezTo>
                <a:cubicBezTo>
                  <a:pt x="10880575" y="1655968"/>
                  <a:pt x="10806544" y="1612483"/>
                  <a:pt x="10739925" y="1631216"/>
                </a:cubicBezTo>
                <a:cubicBezTo>
                  <a:pt x="10673306" y="1649949"/>
                  <a:pt x="10504579" y="1596900"/>
                  <a:pt x="10381349" y="1631216"/>
                </a:cubicBezTo>
                <a:cubicBezTo>
                  <a:pt x="10258119" y="1665532"/>
                  <a:pt x="10252666" y="1614940"/>
                  <a:pt x="10132660" y="1631216"/>
                </a:cubicBezTo>
                <a:cubicBezTo>
                  <a:pt x="10012654" y="1647492"/>
                  <a:pt x="9825738" y="1623625"/>
                  <a:pt x="9664198" y="1631216"/>
                </a:cubicBezTo>
                <a:cubicBezTo>
                  <a:pt x="9502658" y="1638807"/>
                  <a:pt x="9178182" y="1608928"/>
                  <a:pt x="8975963" y="1631216"/>
                </a:cubicBezTo>
                <a:cubicBezTo>
                  <a:pt x="8773745" y="1653504"/>
                  <a:pt x="8552530" y="1597528"/>
                  <a:pt x="8397615" y="1631216"/>
                </a:cubicBezTo>
                <a:cubicBezTo>
                  <a:pt x="8242700" y="1664904"/>
                  <a:pt x="8273134" y="1609243"/>
                  <a:pt x="8148926" y="1631216"/>
                </a:cubicBezTo>
                <a:cubicBezTo>
                  <a:pt x="8024718" y="1653189"/>
                  <a:pt x="7789784" y="1597617"/>
                  <a:pt x="7460691" y="1631216"/>
                </a:cubicBezTo>
                <a:cubicBezTo>
                  <a:pt x="7131598" y="1664815"/>
                  <a:pt x="6911594" y="1611978"/>
                  <a:pt x="6772457" y="1631216"/>
                </a:cubicBezTo>
                <a:cubicBezTo>
                  <a:pt x="6633320" y="1650454"/>
                  <a:pt x="6428599" y="1562517"/>
                  <a:pt x="6194109" y="1631216"/>
                </a:cubicBezTo>
                <a:cubicBezTo>
                  <a:pt x="5959619" y="1699915"/>
                  <a:pt x="5938460" y="1607785"/>
                  <a:pt x="5835533" y="1631216"/>
                </a:cubicBezTo>
                <a:cubicBezTo>
                  <a:pt x="5732606" y="1654647"/>
                  <a:pt x="5492579" y="1588875"/>
                  <a:pt x="5367071" y="1631216"/>
                </a:cubicBezTo>
                <a:cubicBezTo>
                  <a:pt x="5241563" y="1673557"/>
                  <a:pt x="4845963" y="1605528"/>
                  <a:pt x="4678837" y="1631216"/>
                </a:cubicBezTo>
                <a:cubicBezTo>
                  <a:pt x="4511711" y="1656904"/>
                  <a:pt x="4494110" y="1609560"/>
                  <a:pt x="4430147" y="1631216"/>
                </a:cubicBezTo>
                <a:cubicBezTo>
                  <a:pt x="4366184" y="1652872"/>
                  <a:pt x="4190379" y="1606250"/>
                  <a:pt x="3961685" y="1631216"/>
                </a:cubicBezTo>
                <a:cubicBezTo>
                  <a:pt x="3732991" y="1656182"/>
                  <a:pt x="3569858" y="1562285"/>
                  <a:pt x="3383337" y="1631216"/>
                </a:cubicBezTo>
                <a:cubicBezTo>
                  <a:pt x="3196816" y="1700147"/>
                  <a:pt x="2925182" y="1617035"/>
                  <a:pt x="2585216" y="1631216"/>
                </a:cubicBezTo>
                <a:cubicBezTo>
                  <a:pt x="2245250" y="1645397"/>
                  <a:pt x="2060825" y="1604853"/>
                  <a:pt x="1896982" y="1631216"/>
                </a:cubicBezTo>
                <a:cubicBezTo>
                  <a:pt x="1733139" y="1657579"/>
                  <a:pt x="1646468" y="1626328"/>
                  <a:pt x="1538406" y="1631216"/>
                </a:cubicBezTo>
                <a:cubicBezTo>
                  <a:pt x="1430344" y="1636104"/>
                  <a:pt x="1088195" y="1608798"/>
                  <a:pt x="960058" y="1631216"/>
                </a:cubicBezTo>
                <a:cubicBezTo>
                  <a:pt x="831921" y="1653634"/>
                  <a:pt x="754299" y="1611782"/>
                  <a:pt x="601482" y="1631216"/>
                </a:cubicBezTo>
                <a:cubicBezTo>
                  <a:pt x="448665" y="1650650"/>
                  <a:pt x="154546" y="1596999"/>
                  <a:pt x="0" y="1631216"/>
                </a:cubicBezTo>
                <a:cubicBezTo>
                  <a:pt x="-27477" y="1452731"/>
                  <a:pt x="37335" y="1303306"/>
                  <a:pt x="0" y="1087477"/>
                </a:cubicBezTo>
                <a:cubicBezTo>
                  <a:pt x="-37335" y="871648"/>
                  <a:pt x="44939" y="782107"/>
                  <a:pt x="0" y="560051"/>
                </a:cubicBezTo>
                <a:cubicBezTo>
                  <a:pt x="-44939" y="337995"/>
                  <a:pt x="30781" y="268104"/>
                  <a:pt x="0" y="0"/>
                </a:cubicBezTo>
                <a:close/>
              </a:path>
              <a:path w="10988615" h="1631216" stroke="0" extrusionOk="0">
                <a:moveTo>
                  <a:pt x="0" y="0"/>
                </a:moveTo>
                <a:cubicBezTo>
                  <a:pt x="85189" y="-4179"/>
                  <a:pt x="207444" y="14969"/>
                  <a:pt x="358576" y="0"/>
                </a:cubicBezTo>
                <a:cubicBezTo>
                  <a:pt x="509708" y="-14969"/>
                  <a:pt x="730060" y="4434"/>
                  <a:pt x="827038" y="0"/>
                </a:cubicBezTo>
                <a:cubicBezTo>
                  <a:pt x="924016" y="-4434"/>
                  <a:pt x="1236274" y="17981"/>
                  <a:pt x="1405386" y="0"/>
                </a:cubicBezTo>
                <a:cubicBezTo>
                  <a:pt x="1574498" y="-17981"/>
                  <a:pt x="1673597" y="19115"/>
                  <a:pt x="1763962" y="0"/>
                </a:cubicBezTo>
                <a:cubicBezTo>
                  <a:pt x="1854327" y="-19115"/>
                  <a:pt x="2194147" y="67457"/>
                  <a:pt x="2342310" y="0"/>
                </a:cubicBezTo>
                <a:cubicBezTo>
                  <a:pt x="2490473" y="-67457"/>
                  <a:pt x="2704003" y="51796"/>
                  <a:pt x="2810772" y="0"/>
                </a:cubicBezTo>
                <a:cubicBezTo>
                  <a:pt x="2917541" y="-51796"/>
                  <a:pt x="3146964" y="24454"/>
                  <a:pt x="3389120" y="0"/>
                </a:cubicBezTo>
                <a:cubicBezTo>
                  <a:pt x="3631276" y="-24454"/>
                  <a:pt x="3712474" y="26252"/>
                  <a:pt x="3967468" y="0"/>
                </a:cubicBezTo>
                <a:cubicBezTo>
                  <a:pt x="4222462" y="-26252"/>
                  <a:pt x="4169039" y="38349"/>
                  <a:pt x="4326044" y="0"/>
                </a:cubicBezTo>
                <a:cubicBezTo>
                  <a:pt x="4483049" y="-38349"/>
                  <a:pt x="4590346" y="50331"/>
                  <a:pt x="4794506" y="0"/>
                </a:cubicBezTo>
                <a:cubicBezTo>
                  <a:pt x="4998666" y="-50331"/>
                  <a:pt x="5290347" y="42712"/>
                  <a:pt x="5482741" y="0"/>
                </a:cubicBezTo>
                <a:cubicBezTo>
                  <a:pt x="5675135" y="-42712"/>
                  <a:pt x="5966670" y="40412"/>
                  <a:pt x="6280861" y="0"/>
                </a:cubicBezTo>
                <a:cubicBezTo>
                  <a:pt x="6595052" y="-40412"/>
                  <a:pt x="6562224" y="16504"/>
                  <a:pt x="6749323" y="0"/>
                </a:cubicBezTo>
                <a:cubicBezTo>
                  <a:pt x="6936422" y="-16504"/>
                  <a:pt x="7371340" y="72923"/>
                  <a:pt x="7547443" y="0"/>
                </a:cubicBezTo>
                <a:cubicBezTo>
                  <a:pt x="7723546" y="-72923"/>
                  <a:pt x="7877861" y="19818"/>
                  <a:pt x="8015905" y="0"/>
                </a:cubicBezTo>
                <a:cubicBezTo>
                  <a:pt x="8153949" y="-19818"/>
                  <a:pt x="8478618" y="54855"/>
                  <a:pt x="8704140" y="0"/>
                </a:cubicBezTo>
                <a:cubicBezTo>
                  <a:pt x="8929663" y="-54855"/>
                  <a:pt x="9028632" y="22128"/>
                  <a:pt x="9172602" y="0"/>
                </a:cubicBezTo>
                <a:cubicBezTo>
                  <a:pt x="9316572" y="-22128"/>
                  <a:pt x="9617897" y="6525"/>
                  <a:pt x="9970722" y="0"/>
                </a:cubicBezTo>
                <a:cubicBezTo>
                  <a:pt x="10323547" y="-6525"/>
                  <a:pt x="10306263" y="55148"/>
                  <a:pt x="10439184" y="0"/>
                </a:cubicBezTo>
                <a:cubicBezTo>
                  <a:pt x="10572105" y="-55148"/>
                  <a:pt x="10778616" y="49898"/>
                  <a:pt x="10988615" y="0"/>
                </a:cubicBezTo>
                <a:cubicBezTo>
                  <a:pt x="11031434" y="232666"/>
                  <a:pt x="10951493" y="264997"/>
                  <a:pt x="10988615" y="527427"/>
                </a:cubicBezTo>
                <a:cubicBezTo>
                  <a:pt x="11025737" y="789857"/>
                  <a:pt x="10935313" y="821018"/>
                  <a:pt x="10988615" y="1071165"/>
                </a:cubicBezTo>
                <a:cubicBezTo>
                  <a:pt x="11041917" y="1321312"/>
                  <a:pt x="10976489" y="1444155"/>
                  <a:pt x="10988615" y="1631216"/>
                </a:cubicBezTo>
                <a:cubicBezTo>
                  <a:pt x="10726765" y="1640169"/>
                  <a:pt x="10611982" y="1567809"/>
                  <a:pt x="10410267" y="1631216"/>
                </a:cubicBezTo>
                <a:cubicBezTo>
                  <a:pt x="10208552" y="1694623"/>
                  <a:pt x="9789707" y="1608771"/>
                  <a:pt x="9612146" y="1631216"/>
                </a:cubicBezTo>
                <a:cubicBezTo>
                  <a:pt x="9434585" y="1653661"/>
                  <a:pt x="9243919" y="1564142"/>
                  <a:pt x="9033798" y="1631216"/>
                </a:cubicBezTo>
                <a:cubicBezTo>
                  <a:pt x="8823677" y="1698290"/>
                  <a:pt x="8614789" y="1571111"/>
                  <a:pt x="8235678" y="1631216"/>
                </a:cubicBezTo>
                <a:cubicBezTo>
                  <a:pt x="7856567" y="1691321"/>
                  <a:pt x="7992415" y="1622692"/>
                  <a:pt x="7877102" y="1631216"/>
                </a:cubicBezTo>
                <a:cubicBezTo>
                  <a:pt x="7761789" y="1639740"/>
                  <a:pt x="7612253" y="1606731"/>
                  <a:pt x="7518526" y="1631216"/>
                </a:cubicBezTo>
                <a:cubicBezTo>
                  <a:pt x="7424799" y="1655701"/>
                  <a:pt x="7199524" y="1580237"/>
                  <a:pt x="6940178" y="1631216"/>
                </a:cubicBezTo>
                <a:cubicBezTo>
                  <a:pt x="6680832" y="1682195"/>
                  <a:pt x="6804847" y="1602703"/>
                  <a:pt x="6691488" y="1631216"/>
                </a:cubicBezTo>
                <a:cubicBezTo>
                  <a:pt x="6578129" y="1659729"/>
                  <a:pt x="6382266" y="1592302"/>
                  <a:pt x="6223026" y="1631216"/>
                </a:cubicBezTo>
                <a:cubicBezTo>
                  <a:pt x="6063786" y="1670130"/>
                  <a:pt x="6095314" y="1605036"/>
                  <a:pt x="5974336" y="1631216"/>
                </a:cubicBezTo>
                <a:cubicBezTo>
                  <a:pt x="5853358" y="1657396"/>
                  <a:pt x="5488827" y="1629461"/>
                  <a:pt x="5286102" y="1631216"/>
                </a:cubicBezTo>
                <a:cubicBezTo>
                  <a:pt x="5083377" y="1632971"/>
                  <a:pt x="5003231" y="1619064"/>
                  <a:pt x="4927526" y="1631216"/>
                </a:cubicBezTo>
                <a:cubicBezTo>
                  <a:pt x="4851821" y="1643368"/>
                  <a:pt x="4569964" y="1582347"/>
                  <a:pt x="4459064" y="1631216"/>
                </a:cubicBezTo>
                <a:cubicBezTo>
                  <a:pt x="4348164" y="1680085"/>
                  <a:pt x="4319688" y="1629197"/>
                  <a:pt x="4210375" y="1631216"/>
                </a:cubicBezTo>
                <a:cubicBezTo>
                  <a:pt x="4101062" y="1633235"/>
                  <a:pt x="4043326" y="1623474"/>
                  <a:pt x="3961685" y="1631216"/>
                </a:cubicBezTo>
                <a:cubicBezTo>
                  <a:pt x="3880044" y="1638958"/>
                  <a:pt x="3524596" y="1624312"/>
                  <a:pt x="3383337" y="1631216"/>
                </a:cubicBezTo>
                <a:cubicBezTo>
                  <a:pt x="3242078" y="1638120"/>
                  <a:pt x="2947055" y="1575385"/>
                  <a:pt x="2695102" y="1631216"/>
                </a:cubicBezTo>
                <a:cubicBezTo>
                  <a:pt x="2443150" y="1687047"/>
                  <a:pt x="2265451" y="1609367"/>
                  <a:pt x="2116754" y="1631216"/>
                </a:cubicBezTo>
                <a:cubicBezTo>
                  <a:pt x="1968057" y="1653065"/>
                  <a:pt x="1970878" y="1619810"/>
                  <a:pt x="1868065" y="1631216"/>
                </a:cubicBezTo>
                <a:cubicBezTo>
                  <a:pt x="1765252" y="1642622"/>
                  <a:pt x="1443409" y="1563989"/>
                  <a:pt x="1179830" y="1631216"/>
                </a:cubicBezTo>
                <a:cubicBezTo>
                  <a:pt x="916252" y="1698443"/>
                  <a:pt x="989952" y="1617586"/>
                  <a:pt x="931141" y="1631216"/>
                </a:cubicBezTo>
                <a:cubicBezTo>
                  <a:pt x="872330" y="1644846"/>
                  <a:pt x="652883" y="1604049"/>
                  <a:pt x="572565" y="1631216"/>
                </a:cubicBezTo>
                <a:cubicBezTo>
                  <a:pt x="492247" y="1658383"/>
                  <a:pt x="223176" y="1626474"/>
                  <a:pt x="0" y="1631216"/>
                </a:cubicBezTo>
                <a:cubicBezTo>
                  <a:pt x="-53603" y="1420857"/>
                  <a:pt x="11945" y="1288688"/>
                  <a:pt x="0" y="1120102"/>
                </a:cubicBezTo>
                <a:cubicBezTo>
                  <a:pt x="-11945" y="951516"/>
                  <a:pt x="43316" y="809638"/>
                  <a:pt x="0" y="543739"/>
                </a:cubicBezTo>
                <a:cubicBezTo>
                  <a:pt x="-43316" y="277840"/>
                  <a:pt x="23173" y="113627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51465190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5000" i="0" u="none" strike="noStrike" dirty="0">
                <a:solidFill>
                  <a:srgbClr val="000000"/>
                </a:solidFill>
                <a:effectLst/>
                <a:latin typeface="UTM Avo" panose="02040603050506020204" pitchFamily="18"/>
              </a:rPr>
              <a:t>Vì tham lam, lấy quá nhiều vàng, làm chim mệt, rơi xuống biển.</a:t>
            </a:r>
            <a:endParaRPr lang="en-VN" sz="5000" dirty="0"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7322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3344B-3EBA-1735-AB5D-D1CE291FB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CD0133A-E743-842F-00C1-24B4D465769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CFA43FAB-F64C-4D57-E93F-BDC5DFFC2633}"/>
              </a:ext>
            </a:extLst>
          </p:cNvPr>
          <p:cNvSpPr/>
          <p:nvPr/>
        </p:nvSpPr>
        <p:spPr>
          <a:xfrm>
            <a:off x="1092679" y="3848100"/>
            <a:ext cx="5410200" cy="6438900"/>
          </a:xfrm>
          <a:custGeom>
            <a:avLst/>
            <a:gdLst/>
            <a:ahLst/>
            <a:cxnLst/>
            <a:rect l="l" t="t" r="r" b="b"/>
            <a:pathLst>
              <a:path w="6655689" h="8229600">
                <a:moveTo>
                  <a:pt x="0" y="0"/>
                </a:moveTo>
                <a:lnTo>
                  <a:pt x="6655688" y="0"/>
                </a:lnTo>
                <a:lnTo>
                  <a:pt x="66556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3D1B23-F083-B46A-1617-BAC0246E74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90" y="876300"/>
            <a:ext cx="6629400" cy="28172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1879A09-2597-867A-AC86-719976DD97C5}"/>
              </a:ext>
            </a:extLst>
          </p:cNvPr>
          <p:cNvSpPr txBox="1"/>
          <p:nvPr/>
        </p:nvSpPr>
        <p:spPr>
          <a:xfrm>
            <a:off x="7047780" y="1292886"/>
            <a:ext cx="10616242" cy="240065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EB2224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VN" sz="4500" b="1" dirty="0">
                <a:solidFill>
                  <a:srgbClr val="FF0000"/>
                </a:solidFill>
                <a:latin typeface="UTM Avo" panose="02040603050506020204" pitchFamily="18"/>
              </a:rPr>
              <a:t>Câu chuyện khuyên em điều gì? Em có thể rút ra được bài học gì từ câu chuyện này.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AC86A5-C1C9-498A-23AA-2B7413BD4025}"/>
              </a:ext>
            </a:extLst>
          </p:cNvPr>
          <p:cNvSpPr txBox="1"/>
          <p:nvPr/>
        </p:nvSpPr>
        <p:spPr>
          <a:xfrm>
            <a:off x="6838590" y="4180626"/>
            <a:ext cx="10139633" cy="4825663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0" b="1" i="0" u="none" strike="noStrike" dirty="0" err="1">
                <a:effectLst/>
                <a:latin typeface="UTM Avo" panose="02040603050506020204" pitchFamily="18"/>
              </a:rPr>
              <a:t>Không</a:t>
            </a:r>
            <a:r>
              <a:rPr lang="en-US" sz="5000" b="1" i="0" u="none" strike="noStrike" dirty="0">
                <a:effectLst/>
                <a:latin typeface="UTM Avo" panose="02040603050506020204" pitchFamily="18"/>
              </a:rPr>
              <a:t> </a:t>
            </a:r>
            <a:r>
              <a:rPr lang="en-US" sz="5000" b="1" i="0" u="none" strike="noStrike" dirty="0" err="1">
                <a:effectLst/>
                <a:latin typeface="UTM Avo" panose="02040603050506020204" pitchFamily="18"/>
              </a:rPr>
              <a:t>tham</a:t>
            </a:r>
            <a:r>
              <a:rPr lang="en-US" sz="5000" b="1" i="0" u="none" strike="noStrike" dirty="0">
                <a:effectLst/>
                <a:latin typeface="UTM Avo" panose="02040603050506020204" pitchFamily="18"/>
              </a:rPr>
              <a:t> lam, </a:t>
            </a:r>
            <a:r>
              <a:rPr lang="en-US" sz="5000" b="1" i="0" u="none" strike="noStrike" dirty="0" err="1">
                <a:effectLst/>
                <a:latin typeface="UTM Avo" panose="02040603050506020204" pitchFamily="18"/>
              </a:rPr>
              <a:t>phải</a:t>
            </a:r>
            <a:r>
              <a:rPr lang="en-US" sz="5000" b="1" i="0" u="none" strike="noStrike" dirty="0">
                <a:effectLst/>
                <a:latin typeface="UTM Avo" panose="02040603050506020204" pitchFamily="18"/>
              </a:rPr>
              <a:t> </a:t>
            </a:r>
            <a:r>
              <a:rPr lang="en-US" sz="5000" b="1" i="0" u="none" strike="noStrike" dirty="0" err="1">
                <a:effectLst/>
                <a:latin typeface="UTM Avo" panose="02040603050506020204" pitchFamily="18"/>
              </a:rPr>
              <a:t>sống</a:t>
            </a:r>
            <a:r>
              <a:rPr lang="en-US" sz="5000" b="1" i="0" u="none" strike="noStrike" dirty="0">
                <a:effectLst/>
                <a:latin typeface="UTM Avo" panose="02040603050506020204" pitchFamily="18"/>
              </a:rPr>
              <a:t> </a:t>
            </a:r>
            <a:r>
              <a:rPr lang="en-US" sz="5000" b="1" i="0" u="none" strike="noStrike" dirty="0" err="1">
                <a:effectLst/>
                <a:latin typeface="UTM Avo" panose="02040603050506020204" pitchFamily="18"/>
              </a:rPr>
              <a:t>hiền</a:t>
            </a:r>
            <a:r>
              <a:rPr lang="en-US" sz="5000" b="1" i="0" u="none" strike="noStrike" dirty="0">
                <a:effectLst/>
                <a:latin typeface="UTM Avo" panose="02040603050506020204" pitchFamily="18"/>
              </a:rPr>
              <a:t> </a:t>
            </a:r>
            <a:r>
              <a:rPr lang="en-US" sz="5000" b="1" i="0" u="none" strike="noStrike" dirty="0" err="1">
                <a:effectLst/>
                <a:latin typeface="UTM Avo" panose="02040603050506020204" pitchFamily="18"/>
              </a:rPr>
              <a:t>lành</a:t>
            </a:r>
            <a:r>
              <a:rPr lang="en-US" sz="5000" b="1" i="0" u="none" strike="noStrike" dirty="0">
                <a:effectLst/>
                <a:latin typeface="UTM Avo" panose="02040603050506020204" pitchFamily="18"/>
              </a:rPr>
              <a:t>, </a:t>
            </a:r>
            <a:r>
              <a:rPr lang="en-US" sz="5000" b="1" i="0" u="none" strike="noStrike" dirty="0" err="1">
                <a:effectLst/>
                <a:latin typeface="UTM Avo" panose="02040603050506020204" pitchFamily="18"/>
              </a:rPr>
              <a:t>chăm</a:t>
            </a:r>
            <a:r>
              <a:rPr lang="en-US" sz="5000" b="1" i="0" u="none" strike="noStrike" dirty="0">
                <a:effectLst/>
                <a:latin typeface="UTM Avo" panose="02040603050506020204" pitchFamily="18"/>
              </a:rPr>
              <a:t> </a:t>
            </a:r>
            <a:r>
              <a:rPr lang="en-US" sz="5000" b="1" i="0" u="none" strike="noStrike" dirty="0" err="1">
                <a:effectLst/>
                <a:latin typeface="UTM Avo" panose="02040603050506020204" pitchFamily="18"/>
              </a:rPr>
              <a:t>chỉ</a:t>
            </a:r>
            <a:r>
              <a:rPr lang="en-US" sz="5000" b="1" i="0" u="none" strike="noStrike" dirty="0">
                <a:effectLst/>
                <a:latin typeface="UTM Avo" panose="02040603050506020204" pitchFamily="18"/>
              </a:rPr>
              <a:t> </a:t>
            </a:r>
            <a:r>
              <a:rPr lang="en-US" sz="5000" b="1" i="0" u="none" strike="noStrike" dirty="0" err="1">
                <a:effectLst/>
                <a:latin typeface="UTM Avo" panose="02040603050506020204" pitchFamily="18"/>
              </a:rPr>
              <a:t>và</a:t>
            </a:r>
            <a:r>
              <a:rPr lang="en-US" sz="5000" b="1" i="0" u="none" strike="noStrike" dirty="0">
                <a:effectLst/>
                <a:latin typeface="UTM Avo" panose="02040603050506020204" pitchFamily="18"/>
              </a:rPr>
              <a:t> </a:t>
            </a:r>
            <a:r>
              <a:rPr lang="en-US" sz="5000" b="1" i="0" u="none" strike="noStrike" dirty="0" err="1">
                <a:effectLst/>
                <a:latin typeface="UTM Avo" panose="02040603050506020204" pitchFamily="18"/>
              </a:rPr>
              <a:t>biết</a:t>
            </a:r>
            <a:r>
              <a:rPr lang="en-US" sz="5000" b="1" i="0" u="none" strike="noStrike" dirty="0">
                <a:effectLst/>
                <a:latin typeface="UTM Avo" panose="02040603050506020204" pitchFamily="18"/>
              </a:rPr>
              <a:t> chia </a:t>
            </a:r>
            <a:r>
              <a:rPr lang="en-US" sz="5000" b="1" i="0" u="none" strike="noStrike" dirty="0" err="1">
                <a:effectLst/>
                <a:latin typeface="UTM Avo" panose="02040603050506020204" pitchFamily="18"/>
              </a:rPr>
              <a:t>sẻ</a:t>
            </a:r>
            <a:r>
              <a:rPr lang="en-US" sz="5000" b="1" i="0" u="none" strike="noStrike" dirty="0">
                <a:effectLst/>
                <a:latin typeface="UTM Avo" panose="02040603050506020204" pitchFamily="18"/>
              </a:rPr>
              <a:t>.</a:t>
            </a:r>
            <a:endParaRPr lang="en-VN" sz="5000" b="1" dirty="0"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50898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6" name="Freeform 6"/>
          <p:cNvSpPr/>
          <p:nvPr/>
        </p:nvSpPr>
        <p:spPr>
          <a:xfrm rot="-1414608" flipH="1">
            <a:off x="16317876" y="-229471"/>
            <a:ext cx="3792621" cy="3749955"/>
          </a:xfrm>
          <a:custGeom>
            <a:avLst/>
            <a:gdLst/>
            <a:ahLst/>
            <a:cxnLst/>
            <a:rect l="l" t="t" r="r" b="b"/>
            <a:pathLst>
              <a:path w="3792621" h="3749955">
                <a:moveTo>
                  <a:pt x="3792622" y="0"/>
                </a:moveTo>
                <a:lnTo>
                  <a:pt x="0" y="0"/>
                </a:lnTo>
                <a:lnTo>
                  <a:pt x="0" y="3749954"/>
                </a:lnTo>
                <a:lnTo>
                  <a:pt x="3792622" y="3749954"/>
                </a:lnTo>
                <a:lnTo>
                  <a:pt x="379262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203789" flipH="1">
            <a:off x="-1572138" y="-152028"/>
            <a:ext cx="4003936" cy="4549927"/>
          </a:xfrm>
          <a:custGeom>
            <a:avLst/>
            <a:gdLst/>
            <a:ahLst/>
            <a:cxnLst/>
            <a:rect l="l" t="t" r="r" b="b"/>
            <a:pathLst>
              <a:path w="4003936" h="4549927">
                <a:moveTo>
                  <a:pt x="4003936" y="0"/>
                </a:moveTo>
                <a:lnTo>
                  <a:pt x="0" y="0"/>
                </a:lnTo>
                <a:lnTo>
                  <a:pt x="0" y="4549927"/>
                </a:lnTo>
                <a:lnTo>
                  <a:pt x="4003936" y="4549927"/>
                </a:lnTo>
                <a:lnTo>
                  <a:pt x="400393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400000" flipH="1" flipV="1">
            <a:off x="16243390" y="4785101"/>
            <a:ext cx="1056214" cy="1190101"/>
          </a:xfrm>
          <a:custGeom>
            <a:avLst/>
            <a:gdLst/>
            <a:ahLst/>
            <a:cxnLst/>
            <a:rect l="l" t="t" r="r" b="b"/>
            <a:pathLst>
              <a:path w="1056214" h="1190101">
                <a:moveTo>
                  <a:pt x="1056214" y="1190101"/>
                </a:moveTo>
                <a:lnTo>
                  <a:pt x="0" y="1190101"/>
                </a:lnTo>
                <a:lnTo>
                  <a:pt x="0" y="0"/>
                </a:lnTo>
                <a:lnTo>
                  <a:pt x="1056214" y="0"/>
                </a:lnTo>
                <a:lnTo>
                  <a:pt x="1056214" y="1190101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400000">
            <a:off x="988396" y="4785101"/>
            <a:ext cx="1056214" cy="1190101"/>
          </a:xfrm>
          <a:custGeom>
            <a:avLst/>
            <a:gdLst/>
            <a:ahLst/>
            <a:cxnLst/>
            <a:rect l="l" t="t" r="r" b="b"/>
            <a:pathLst>
              <a:path w="1056214" h="1190101">
                <a:moveTo>
                  <a:pt x="0" y="0"/>
                </a:moveTo>
                <a:lnTo>
                  <a:pt x="1056214" y="0"/>
                </a:lnTo>
                <a:lnTo>
                  <a:pt x="1056214" y="1190101"/>
                </a:lnTo>
                <a:lnTo>
                  <a:pt x="0" y="11901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555184" y="-1868014"/>
            <a:ext cx="3177631" cy="3119856"/>
          </a:xfrm>
          <a:custGeom>
            <a:avLst/>
            <a:gdLst/>
            <a:ahLst/>
            <a:cxnLst/>
            <a:rect l="l" t="t" r="r" b="b"/>
            <a:pathLst>
              <a:path w="3177631" h="3119856">
                <a:moveTo>
                  <a:pt x="0" y="0"/>
                </a:moveTo>
                <a:lnTo>
                  <a:pt x="3177632" y="0"/>
                </a:lnTo>
                <a:lnTo>
                  <a:pt x="3177632" y="3119856"/>
                </a:lnTo>
                <a:lnTo>
                  <a:pt x="0" y="31198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555184" y="8727072"/>
            <a:ext cx="3177631" cy="3119856"/>
          </a:xfrm>
          <a:custGeom>
            <a:avLst/>
            <a:gdLst/>
            <a:ahLst/>
            <a:cxnLst/>
            <a:rect l="l" t="t" r="r" b="b"/>
            <a:pathLst>
              <a:path w="3177631" h="3119856">
                <a:moveTo>
                  <a:pt x="0" y="0"/>
                </a:moveTo>
                <a:lnTo>
                  <a:pt x="3177632" y="0"/>
                </a:lnTo>
                <a:lnTo>
                  <a:pt x="3177632" y="3119856"/>
                </a:lnTo>
                <a:lnTo>
                  <a:pt x="0" y="31198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73813" y="6481417"/>
            <a:ext cx="4454452" cy="4114800"/>
          </a:xfrm>
          <a:custGeom>
            <a:avLst/>
            <a:gdLst/>
            <a:ahLst/>
            <a:cxnLst/>
            <a:rect l="l" t="t" r="r" b="b"/>
            <a:pathLst>
              <a:path w="4454452" h="4114800">
                <a:moveTo>
                  <a:pt x="4454452" y="0"/>
                </a:moveTo>
                <a:lnTo>
                  <a:pt x="0" y="0"/>
                </a:lnTo>
                <a:lnTo>
                  <a:pt x="0" y="4114800"/>
                </a:lnTo>
                <a:lnTo>
                  <a:pt x="4454452" y="4114800"/>
                </a:lnTo>
                <a:lnTo>
                  <a:pt x="445445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855734" y="6326809"/>
            <a:ext cx="3507867" cy="4114800"/>
          </a:xfrm>
          <a:custGeom>
            <a:avLst/>
            <a:gdLst/>
            <a:ahLst/>
            <a:cxnLst/>
            <a:rect l="l" t="t" r="r" b="b"/>
            <a:pathLst>
              <a:path w="3507867" h="4114800">
                <a:moveTo>
                  <a:pt x="0" y="0"/>
                </a:moveTo>
                <a:lnTo>
                  <a:pt x="3507867" y="0"/>
                </a:lnTo>
                <a:lnTo>
                  <a:pt x="35078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B8F09DF-201F-71CC-3864-2A3B3DB82F8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76400" y="743184"/>
            <a:ext cx="13716000" cy="41783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083DDA-B972-9FAD-3D81-BA91FC02196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181600" y="4882217"/>
            <a:ext cx="9548056" cy="40712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B899D-9F09-0517-EF95-D2683D679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02BEFEA-410A-1F0A-2BE1-4CB947EE0D2B}"/>
              </a:ext>
            </a:extLst>
          </p:cNvPr>
          <p:cNvSpPr/>
          <p:nvPr/>
        </p:nvSpPr>
        <p:spPr>
          <a:xfrm>
            <a:off x="-1" y="3429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D1FABCA2-5222-E25B-00B2-16FAB9AFE2A0}"/>
              </a:ext>
            </a:extLst>
          </p:cNvPr>
          <p:cNvSpPr/>
          <p:nvPr/>
        </p:nvSpPr>
        <p:spPr>
          <a:xfrm>
            <a:off x="1092679" y="3848100"/>
            <a:ext cx="5410200" cy="6438900"/>
          </a:xfrm>
          <a:custGeom>
            <a:avLst/>
            <a:gdLst/>
            <a:ahLst/>
            <a:cxnLst/>
            <a:rect l="l" t="t" r="r" b="b"/>
            <a:pathLst>
              <a:path w="6655689" h="8229600">
                <a:moveTo>
                  <a:pt x="0" y="0"/>
                </a:moveTo>
                <a:lnTo>
                  <a:pt x="6655688" y="0"/>
                </a:lnTo>
                <a:lnTo>
                  <a:pt x="66556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B5AE6C-01DD-35A3-C39B-1F1AAD02A100}"/>
              </a:ext>
            </a:extLst>
          </p:cNvPr>
          <p:cNvSpPr txBox="1"/>
          <p:nvPr/>
        </p:nvSpPr>
        <p:spPr>
          <a:xfrm>
            <a:off x="7555184" y="3078991"/>
            <a:ext cx="9361216" cy="2862322"/>
          </a:xfrm>
          <a:custGeom>
            <a:avLst/>
            <a:gdLst>
              <a:gd name="connsiteX0" fmla="*/ 908050 w 10058400"/>
              <a:gd name="connsiteY0" fmla="*/ 2150660 h 6465451"/>
              <a:gd name="connsiteX1" fmla="*/ 1309221 w 10058400"/>
              <a:gd name="connsiteY1" fmla="*/ 1033723 h 6465451"/>
              <a:gd name="connsiteX2" fmla="*/ 3260830 w 10058400"/>
              <a:gd name="connsiteY2" fmla="*/ 778548 h 6465451"/>
              <a:gd name="connsiteX3" fmla="*/ 5228505 w 10058400"/>
              <a:gd name="connsiteY3" fmla="*/ 513644 h 6465451"/>
              <a:gd name="connsiteX4" fmla="*/ 5995225 w 10058400"/>
              <a:gd name="connsiteY4" fmla="*/ 29932 h 6465451"/>
              <a:gd name="connsiteX5" fmla="*/ 6946116 w 10058400"/>
              <a:gd name="connsiteY5" fmla="*/ 371314 h 6465451"/>
              <a:gd name="connsiteX6" fmla="*/ 8256968 w 10058400"/>
              <a:gd name="connsiteY6" fmla="*/ 103267 h 6465451"/>
              <a:gd name="connsiteX7" fmla="*/ 8921707 w 10058400"/>
              <a:gd name="connsiteY7" fmla="*/ 834522 h 6465451"/>
              <a:gd name="connsiteX8" fmla="*/ 9774809 w 10058400"/>
              <a:gd name="connsiteY8" fmla="*/ 1544225 h 6465451"/>
              <a:gd name="connsiteX9" fmla="*/ 9736624 w 10058400"/>
              <a:gd name="connsiteY9" fmla="*/ 2313793 h 6465451"/>
              <a:gd name="connsiteX10" fmla="*/ 10015558 w 10058400"/>
              <a:gd name="connsiteY10" fmla="*/ 3490445 h 6465451"/>
              <a:gd name="connsiteX11" fmla="*/ 8708898 w 10058400"/>
              <a:gd name="connsiteY11" fmla="*/ 4520427 h 6465451"/>
              <a:gd name="connsiteX12" fmla="*/ 8241135 w 10058400"/>
              <a:gd name="connsiteY12" fmla="*/ 5402991 h 6465451"/>
              <a:gd name="connsiteX13" fmla="*/ 6648555 w 10058400"/>
              <a:gd name="connsiteY13" fmla="*/ 5509851 h 6465451"/>
              <a:gd name="connsiteX14" fmla="*/ 5510466 w 10058400"/>
              <a:gd name="connsiteY14" fmla="*/ 6451382 h 6465451"/>
              <a:gd name="connsiteX15" fmla="*/ 3837093 w 10058400"/>
              <a:gd name="connsiteY15" fmla="*/ 5876675 h 6465451"/>
              <a:gd name="connsiteX16" fmla="*/ 1351364 w 10058400"/>
              <a:gd name="connsiteY16" fmla="*/ 5308853 h 6465451"/>
              <a:gd name="connsiteX17" fmla="*/ 258445 w 10058400"/>
              <a:gd name="connsiteY17" fmla="*/ 4676975 h 6465451"/>
              <a:gd name="connsiteX18" fmla="*/ 491976 w 10058400"/>
              <a:gd name="connsiteY18" fmla="*/ 3824044 h 6465451"/>
              <a:gd name="connsiteX19" fmla="*/ -1165 w 10058400"/>
              <a:gd name="connsiteY19" fmla="*/ 2948964 h 6465451"/>
              <a:gd name="connsiteX20" fmla="*/ 899435 w 10058400"/>
              <a:gd name="connsiteY20" fmla="*/ 2171164 h 6465451"/>
              <a:gd name="connsiteX21" fmla="*/ 908050 w 10058400"/>
              <a:gd name="connsiteY21" fmla="*/ 2150660 h 6465451"/>
              <a:gd name="connsiteX0" fmla="*/ -2235024 w 10058400"/>
              <a:gd name="connsiteY0" fmla="*/ 5134279 h 6465451"/>
              <a:gd name="connsiteX1" fmla="*/ -2414620 w 10058400"/>
              <a:gd name="connsiteY1" fmla="*/ 5313875 h 6465451"/>
              <a:gd name="connsiteX2" fmla="*/ -2594216 w 10058400"/>
              <a:gd name="connsiteY2" fmla="*/ 5134279 h 6465451"/>
              <a:gd name="connsiteX3" fmla="*/ -2414620 w 10058400"/>
              <a:gd name="connsiteY3" fmla="*/ 4954683 h 6465451"/>
              <a:gd name="connsiteX4" fmla="*/ -2235024 w 10058400"/>
              <a:gd name="connsiteY4" fmla="*/ 5134279 h 6465451"/>
              <a:gd name="connsiteX0" fmla="*/ -1248044 w 10058400"/>
              <a:gd name="connsiteY0" fmla="*/ 4928030 h 6465451"/>
              <a:gd name="connsiteX1" fmla="*/ -1607236 w 10058400"/>
              <a:gd name="connsiteY1" fmla="*/ 5287222 h 6465451"/>
              <a:gd name="connsiteX2" fmla="*/ -1966428 w 10058400"/>
              <a:gd name="connsiteY2" fmla="*/ 4928030 h 6465451"/>
              <a:gd name="connsiteX3" fmla="*/ -1607236 w 10058400"/>
              <a:gd name="connsiteY3" fmla="*/ 4568838 h 6465451"/>
              <a:gd name="connsiteX4" fmla="*/ -1248044 w 10058400"/>
              <a:gd name="connsiteY4" fmla="*/ 4928030 h 6465451"/>
              <a:gd name="connsiteX0" fmla="*/ 86952 w 10058400"/>
              <a:gd name="connsiteY0" fmla="*/ 4632878 h 6465451"/>
              <a:gd name="connsiteX1" fmla="*/ -451836 w 10058400"/>
              <a:gd name="connsiteY1" fmla="*/ 5171666 h 6465451"/>
              <a:gd name="connsiteX2" fmla="*/ -990624 w 10058400"/>
              <a:gd name="connsiteY2" fmla="*/ 4632878 h 6465451"/>
              <a:gd name="connsiteX3" fmla="*/ -451836 w 10058400"/>
              <a:gd name="connsiteY3" fmla="*/ 4094090 h 6465451"/>
              <a:gd name="connsiteX4" fmla="*/ 86952 w 10058400"/>
              <a:gd name="connsiteY4" fmla="*/ 4632878 h 6465451"/>
              <a:gd name="connsiteX0" fmla="*/ 1092686 w 10058400"/>
              <a:gd name="connsiteY0" fmla="*/ 3917734 h 6465451"/>
              <a:gd name="connsiteX1" fmla="*/ 502920 w 10058400"/>
              <a:gd name="connsiteY1" fmla="*/ 3798452 h 6465451"/>
              <a:gd name="connsiteX2" fmla="*/ 1613069 w 10058400"/>
              <a:gd name="connsiteY2" fmla="*/ 5223096 h 6465451"/>
              <a:gd name="connsiteX3" fmla="*/ 1355090 w 10058400"/>
              <a:gd name="connsiteY3" fmla="*/ 5280118 h 6465451"/>
              <a:gd name="connsiteX4" fmla="*/ 3836627 w 10058400"/>
              <a:gd name="connsiteY4" fmla="*/ 5850335 h 6465451"/>
              <a:gd name="connsiteX5" fmla="*/ 3681095 w 10058400"/>
              <a:gd name="connsiteY5" fmla="*/ 5589921 h 6465451"/>
              <a:gd name="connsiteX6" fmla="*/ 6711886 w 10058400"/>
              <a:gd name="connsiteY6" fmla="*/ 5200946 h 6465451"/>
              <a:gd name="connsiteX7" fmla="*/ 6649720 w 10058400"/>
              <a:gd name="connsiteY7" fmla="*/ 5486653 h 6465451"/>
              <a:gd name="connsiteX8" fmla="*/ 7946368 w 10058400"/>
              <a:gd name="connsiteY8" fmla="*/ 3435369 h 6465451"/>
              <a:gd name="connsiteX9" fmla="*/ 8703310 w 10058400"/>
              <a:gd name="connsiteY9" fmla="*/ 4503366 h 6465451"/>
              <a:gd name="connsiteX10" fmla="*/ 9731967 w 10058400"/>
              <a:gd name="connsiteY10" fmla="*/ 2297929 h 6465451"/>
              <a:gd name="connsiteX11" fmla="*/ 9394825 w 10058400"/>
              <a:gd name="connsiteY11" fmla="*/ 2698427 h 6465451"/>
              <a:gd name="connsiteX12" fmla="*/ 8923104 w 10058400"/>
              <a:gd name="connsiteY12" fmla="*/ 812072 h 6465451"/>
              <a:gd name="connsiteX13" fmla="*/ 8940800 w 10058400"/>
              <a:gd name="connsiteY13" fmla="*/ 1001246 h 6465451"/>
              <a:gd name="connsiteX14" fmla="*/ 6770327 w 10058400"/>
              <a:gd name="connsiteY14" fmla="*/ 591469 h 6465451"/>
              <a:gd name="connsiteX15" fmla="*/ 6943090 w 10058400"/>
              <a:gd name="connsiteY15" fmla="*/ 350211 h 6465451"/>
              <a:gd name="connsiteX16" fmla="*/ 5155162 w 10058400"/>
              <a:gd name="connsiteY16" fmla="*/ 706410 h 6465451"/>
              <a:gd name="connsiteX17" fmla="*/ 5238750 w 10058400"/>
              <a:gd name="connsiteY17" fmla="*/ 498378 h 6465451"/>
              <a:gd name="connsiteX18" fmla="*/ 3259666 w 10058400"/>
              <a:gd name="connsiteY18" fmla="*/ 777051 h 6465451"/>
              <a:gd name="connsiteX19" fmla="*/ 3562350 w 10058400"/>
              <a:gd name="connsiteY19" fmla="*/ 978797 h 6465451"/>
              <a:gd name="connsiteX20" fmla="*/ 960903 w 10058400"/>
              <a:gd name="connsiteY20" fmla="*/ 2363032 h 6465451"/>
              <a:gd name="connsiteX21" fmla="*/ 908050 w 10058400"/>
              <a:gd name="connsiteY21" fmla="*/ 2150660 h 6465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058400" h="6465451" fill="none" extrusionOk="0">
                <a:moveTo>
                  <a:pt x="908050" y="2150660"/>
                </a:moveTo>
                <a:cubicBezTo>
                  <a:pt x="869813" y="1621978"/>
                  <a:pt x="970281" y="1301610"/>
                  <a:pt x="1309221" y="1033723"/>
                </a:cubicBezTo>
                <a:cubicBezTo>
                  <a:pt x="1835099" y="350819"/>
                  <a:pt x="2544713" y="434247"/>
                  <a:pt x="3260830" y="778548"/>
                </a:cubicBezTo>
                <a:cubicBezTo>
                  <a:pt x="3472420" y="144589"/>
                  <a:pt x="4660335" y="89572"/>
                  <a:pt x="5228505" y="513644"/>
                </a:cubicBezTo>
                <a:cubicBezTo>
                  <a:pt x="5382884" y="270230"/>
                  <a:pt x="5631977" y="65628"/>
                  <a:pt x="5995225" y="29932"/>
                </a:cubicBezTo>
                <a:cubicBezTo>
                  <a:pt x="6384467" y="-47662"/>
                  <a:pt x="6709273" y="131088"/>
                  <a:pt x="6946116" y="371314"/>
                </a:cubicBezTo>
                <a:cubicBezTo>
                  <a:pt x="7243448" y="77014"/>
                  <a:pt x="7816227" y="-31427"/>
                  <a:pt x="8256968" y="103267"/>
                </a:cubicBezTo>
                <a:cubicBezTo>
                  <a:pt x="8650861" y="269796"/>
                  <a:pt x="8934876" y="525198"/>
                  <a:pt x="8921707" y="834522"/>
                </a:cubicBezTo>
                <a:cubicBezTo>
                  <a:pt x="9374598" y="919385"/>
                  <a:pt x="9626827" y="1201490"/>
                  <a:pt x="9774809" y="1544225"/>
                </a:cubicBezTo>
                <a:cubicBezTo>
                  <a:pt x="9845681" y="1770338"/>
                  <a:pt x="9858057" y="2113637"/>
                  <a:pt x="9736624" y="2313793"/>
                </a:cubicBezTo>
                <a:cubicBezTo>
                  <a:pt x="9984873" y="2566303"/>
                  <a:pt x="10141230" y="3094251"/>
                  <a:pt x="10015558" y="3490445"/>
                </a:cubicBezTo>
                <a:cubicBezTo>
                  <a:pt x="9877074" y="3979980"/>
                  <a:pt x="9426970" y="4414996"/>
                  <a:pt x="8708898" y="4520427"/>
                </a:cubicBezTo>
                <a:cubicBezTo>
                  <a:pt x="8719778" y="4863509"/>
                  <a:pt x="8582725" y="5126031"/>
                  <a:pt x="8241135" y="5402991"/>
                </a:cubicBezTo>
                <a:cubicBezTo>
                  <a:pt x="7955187" y="5706832"/>
                  <a:pt x="7032642" y="5788461"/>
                  <a:pt x="6648555" y="5509851"/>
                </a:cubicBezTo>
                <a:cubicBezTo>
                  <a:pt x="6436582" y="5863027"/>
                  <a:pt x="6129065" y="6293170"/>
                  <a:pt x="5510466" y="6451382"/>
                </a:cubicBezTo>
                <a:cubicBezTo>
                  <a:pt x="4778902" y="6580329"/>
                  <a:pt x="4218383" y="6284221"/>
                  <a:pt x="3837093" y="5876675"/>
                </a:cubicBezTo>
                <a:cubicBezTo>
                  <a:pt x="2888829" y="6164918"/>
                  <a:pt x="1883046" y="6101894"/>
                  <a:pt x="1351364" y="5308853"/>
                </a:cubicBezTo>
                <a:cubicBezTo>
                  <a:pt x="912610" y="5315893"/>
                  <a:pt x="383062" y="5095755"/>
                  <a:pt x="258445" y="4676975"/>
                </a:cubicBezTo>
                <a:cubicBezTo>
                  <a:pt x="185161" y="4396781"/>
                  <a:pt x="251325" y="4101030"/>
                  <a:pt x="491976" y="3824044"/>
                </a:cubicBezTo>
                <a:cubicBezTo>
                  <a:pt x="146430" y="3655338"/>
                  <a:pt x="-103462" y="3344614"/>
                  <a:pt x="-1165" y="2948964"/>
                </a:cubicBezTo>
                <a:cubicBezTo>
                  <a:pt x="92358" y="2443606"/>
                  <a:pt x="388842" y="2237382"/>
                  <a:pt x="899435" y="2171164"/>
                </a:cubicBezTo>
                <a:cubicBezTo>
                  <a:pt x="900834" y="2162654"/>
                  <a:pt x="905058" y="2158273"/>
                  <a:pt x="908050" y="2150660"/>
                </a:cubicBezTo>
                <a:close/>
              </a:path>
              <a:path w="10058400" h="6465451" fill="none" extrusionOk="0">
                <a:moveTo>
                  <a:pt x="-2235024" y="5134279"/>
                </a:moveTo>
                <a:cubicBezTo>
                  <a:pt x="-2236179" y="5236134"/>
                  <a:pt x="-2317179" y="5305796"/>
                  <a:pt x="-2414620" y="5313875"/>
                </a:cubicBezTo>
                <a:cubicBezTo>
                  <a:pt x="-2538206" y="5319446"/>
                  <a:pt x="-2599592" y="5212752"/>
                  <a:pt x="-2594216" y="5134279"/>
                </a:cubicBezTo>
                <a:cubicBezTo>
                  <a:pt x="-2588671" y="5029388"/>
                  <a:pt x="-2538320" y="4950473"/>
                  <a:pt x="-2414620" y="4954683"/>
                </a:cubicBezTo>
                <a:cubicBezTo>
                  <a:pt x="-2313581" y="4960584"/>
                  <a:pt x="-2242186" y="5032606"/>
                  <a:pt x="-2235024" y="5134279"/>
                </a:cubicBezTo>
                <a:close/>
              </a:path>
              <a:path w="10058400" h="6465451" fill="none" extrusionOk="0">
                <a:moveTo>
                  <a:pt x="-1248044" y="4928030"/>
                </a:moveTo>
                <a:cubicBezTo>
                  <a:pt x="-1288057" y="5156235"/>
                  <a:pt x="-1443965" y="5250406"/>
                  <a:pt x="-1607236" y="5287222"/>
                </a:cubicBezTo>
                <a:cubicBezTo>
                  <a:pt x="-1841445" y="5245838"/>
                  <a:pt x="-1984911" y="5165521"/>
                  <a:pt x="-1966428" y="4928030"/>
                </a:cubicBezTo>
                <a:cubicBezTo>
                  <a:pt x="-1973456" y="4711475"/>
                  <a:pt x="-1800379" y="4513802"/>
                  <a:pt x="-1607236" y="4568838"/>
                </a:cubicBezTo>
                <a:cubicBezTo>
                  <a:pt x="-1408980" y="4585812"/>
                  <a:pt x="-1242347" y="4744741"/>
                  <a:pt x="-1248044" y="4928030"/>
                </a:cubicBezTo>
                <a:close/>
              </a:path>
              <a:path w="10058400" h="6465451" fill="none" extrusionOk="0">
                <a:moveTo>
                  <a:pt x="86952" y="4632878"/>
                </a:moveTo>
                <a:cubicBezTo>
                  <a:pt x="63397" y="4988022"/>
                  <a:pt x="-156591" y="5159191"/>
                  <a:pt x="-451836" y="5171666"/>
                </a:cubicBezTo>
                <a:cubicBezTo>
                  <a:pt x="-690538" y="5169435"/>
                  <a:pt x="-999208" y="4921901"/>
                  <a:pt x="-990624" y="4632878"/>
                </a:cubicBezTo>
                <a:cubicBezTo>
                  <a:pt x="-1071904" y="4316389"/>
                  <a:pt x="-789024" y="4112263"/>
                  <a:pt x="-451836" y="4094090"/>
                </a:cubicBezTo>
                <a:cubicBezTo>
                  <a:pt x="-146472" y="4071499"/>
                  <a:pt x="117379" y="4332866"/>
                  <a:pt x="86952" y="4632878"/>
                </a:cubicBezTo>
                <a:close/>
              </a:path>
              <a:path w="10058400" h="6465451" fill="none" extrusionOk="0">
                <a:moveTo>
                  <a:pt x="1092686" y="3917734"/>
                </a:moveTo>
                <a:cubicBezTo>
                  <a:pt x="864655" y="3919389"/>
                  <a:pt x="696676" y="3911118"/>
                  <a:pt x="502920" y="3798452"/>
                </a:cubicBezTo>
                <a:moveTo>
                  <a:pt x="1613069" y="5223096"/>
                </a:moveTo>
                <a:cubicBezTo>
                  <a:pt x="1513008" y="5238157"/>
                  <a:pt x="1428887" y="5258269"/>
                  <a:pt x="1355090" y="5280118"/>
                </a:cubicBezTo>
                <a:moveTo>
                  <a:pt x="3836627" y="5850335"/>
                </a:moveTo>
                <a:cubicBezTo>
                  <a:pt x="3788527" y="5766765"/>
                  <a:pt x="3735438" y="5674782"/>
                  <a:pt x="3681095" y="5589921"/>
                </a:cubicBezTo>
                <a:moveTo>
                  <a:pt x="6711886" y="5200946"/>
                </a:moveTo>
                <a:cubicBezTo>
                  <a:pt x="6679226" y="5301654"/>
                  <a:pt x="6676314" y="5398291"/>
                  <a:pt x="6649720" y="5486653"/>
                </a:cubicBezTo>
                <a:moveTo>
                  <a:pt x="7946368" y="3435369"/>
                </a:moveTo>
                <a:cubicBezTo>
                  <a:pt x="8390119" y="3704193"/>
                  <a:pt x="8771804" y="4058430"/>
                  <a:pt x="8703310" y="4503366"/>
                </a:cubicBezTo>
                <a:moveTo>
                  <a:pt x="9731967" y="2297929"/>
                </a:moveTo>
                <a:cubicBezTo>
                  <a:pt x="9652154" y="2454710"/>
                  <a:pt x="9551581" y="2600328"/>
                  <a:pt x="9394825" y="2698427"/>
                </a:cubicBezTo>
                <a:moveTo>
                  <a:pt x="8923104" y="812072"/>
                </a:moveTo>
                <a:cubicBezTo>
                  <a:pt x="8951685" y="871737"/>
                  <a:pt x="8956609" y="938037"/>
                  <a:pt x="8940800" y="1001246"/>
                </a:cubicBezTo>
                <a:moveTo>
                  <a:pt x="6770327" y="591469"/>
                </a:moveTo>
                <a:cubicBezTo>
                  <a:pt x="6789830" y="515619"/>
                  <a:pt x="6857113" y="432879"/>
                  <a:pt x="6943090" y="350211"/>
                </a:cubicBezTo>
                <a:moveTo>
                  <a:pt x="5155162" y="706410"/>
                </a:moveTo>
                <a:cubicBezTo>
                  <a:pt x="5171932" y="653038"/>
                  <a:pt x="5192265" y="575995"/>
                  <a:pt x="5238750" y="498378"/>
                </a:cubicBezTo>
                <a:moveTo>
                  <a:pt x="3259666" y="777051"/>
                </a:moveTo>
                <a:cubicBezTo>
                  <a:pt x="3369308" y="830640"/>
                  <a:pt x="3501485" y="893012"/>
                  <a:pt x="3562350" y="978797"/>
                </a:cubicBezTo>
                <a:moveTo>
                  <a:pt x="960903" y="2363032"/>
                </a:moveTo>
                <a:cubicBezTo>
                  <a:pt x="943109" y="2275111"/>
                  <a:pt x="912312" y="2237806"/>
                  <a:pt x="908050" y="2150660"/>
                </a:cubicBezTo>
              </a:path>
              <a:path w="10058400" h="6465451" stroke="0" extrusionOk="0">
                <a:moveTo>
                  <a:pt x="908050" y="2150660"/>
                </a:moveTo>
                <a:cubicBezTo>
                  <a:pt x="974298" y="1736497"/>
                  <a:pt x="1019088" y="1316658"/>
                  <a:pt x="1309221" y="1033723"/>
                </a:cubicBezTo>
                <a:cubicBezTo>
                  <a:pt x="1882712" y="630978"/>
                  <a:pt x="2654557" y="450805"/>
                  <a:pt x="3260830" y="778548"/>
                </a:cubicBezTo>
                <a:cubicBezTo>
                  <a:pt x="3487668" y="178380"/>
                  <a:pt x="4490198" y="114676"/>
                  <a:pt x="5228505" y="513644"/>
                </a:cubicBezTo>
                <a:cubicBezTo>
                  <a:pt x="5429250" y="267186"/>
                  <a:pt x="5630501" y="54520"/>
                  <a:pt x="5995225" y="29932"/>
                </a:cubicBezTo>
                <a:cubicBezTo>
                  <a:pt x="6382605" y="-2993"/>
                  <a:pt x="6735700" y="79785"/>
                  <a:pt x="6946116" y="371314"/>
                </a:cubicBezTo>
                <a:cubicBezTo>
                  <a:pt x="7247093" y="13520"/>
                  <a:pt x="7794339" y="-81183"/>
                  <a:pt x="8256968" y="103267"/>
                </a:cubicBezTo>
                <a:cubicBezTo>
                  <a:pt x="8589566" y="214382"/>
                  <a:pt x="8893588" y="555026"/>
                  <a:pt x="8921707" y="834522"/>
                </a:cubicBezTo>
                <a:cubicBezTo>
                  <a:pt x="9369193" y="949608"/>
                  <a:pt x="9588572" y="1151169"/>
                  <a:pt x="9774809" y="1544225"/>
                </a:cubicBezTo>
                <a:cubicBezTo>
                  <a:pt x="9940789" y="1829675"/>
                  <a:pt x="9873770" y="2111576"/>
                  <a:pt x="9736624" y="2313793"/>
                </a:cubicBezTo>
                <a:cubicBezTo>
                  <a:pt x="9954662" y="2696503"/>
                  <a:pt x="10200593" y="3131253"/>
                  <a:pt x="10015558" y="3490445"/>
                </a:cubicBezTo>
                <a:cubicBezTo>
                  <a:pt x="9805557" y="4078626"/>
                  <a:pt x="9352412" y="4493145"/>
                  <a:pt x="8708898" y="4520427"/>
                </a:cubicBezTo>
                <a:cubicBezTo>
                  <a:pt x="8641620" y="4943022"/>
                  <a:pt x="8566396" y="5183176"/>
                  <a:pt x="8241135" y="5402991"/>
                </a:cubicBezTo>
                <a:cubicBezTo>
                  <a:pt x="7789375" y="5811904"/>
                  <a:pt x="7172963" y="5765114"/>
                  <a:pt x="6648555" y="5509851"/>
                </a:cubicBezTo>
                <a:cubicBezTo>
                  <a:pt x="6438722" y="5847713"/>
                  <a:pt x="6148046" y="6384742"/>
                  <a:pt x="5510466" y="6451382"/>
                </a:cubicBezTo>
                <a:cubicBezTo>
                  <a:pt x="4715782" y="6530398"/>
                  <a:pt x="4172603" y="6391368"/>
                  <a:pt x="3837093" y="5876675"/>
                </a:cubicBezTo>
                <a:cubicBezTo>
                  <a:pt x="2885082" y="6359269"/>
                  <a:pt x="1913040" y="6114033"/>
                  <a:pt x="1351364" y="5308853"/>
                </a:cubicBezTo>
                <a:cubicBezTo>
                  <a:pt x="934340" y="5384565"/>
                  <a:pt x="446957" y="5078449"/>
                  <a:pt x="258445" y="4676975"/>
                </a:cubicBezTo>
                <a:cubicBezTo>
                  <a:pt x="158104" y="4389551"/>
                  <a:pt x="284643" y="4126822"/>
                  <a:pt x="491976" y="3824044"/>
                </a:cubicBezTo>
                <a:cubicBezTo>
                  <a:pt x="114958" y="3554785"/>
                  <a:pt x="47331" y="3340362"/>
                  <a:pt x="-1165" y="2948964"/>
                </a:cubicBezTo>
                <a:cubicBezTo>
                  <a:pt x="119966" y="2538088"/>
                  <a:pt x="393502" y="2088449"/>
                  <a:pt x="899435" y="2171164"/>
                </a:cubicBezTo>
                <a:cubicBezTo>
                  <a:pt x="901498" y="2165567"/>
                  <a:pt x="906375" y="2157593"/>
                  <a:pt x="908050" y="2150660"/>
                </a:cubicBezTo>
                <a:close/>
              </a:path>
              <a:path w="10058400" h="6465451" stroke="0" extrusionOk="0">
                <a:moveTo>
                  <a:pt x="-2235024" y="5134279"/>
                </a:moveTo>
                <a:cubicBezTo>
                  <a:pt x="-2244477" y="5225900"/>
                  <a:pt x="-2316725" y="5330211"/>
                  <a:pt x="-2414620" y="5313875"/>
                </a:cubicBezTo>
                <a:cubicBezTo>
                  <a:pt x="-2485390" y="5318746"/>
                  <a:pt x="-2591143" y="5222644"/>
                  <a:pt x="-2594216" y="5134279"/>
                </a:cubicBezTo>
                <a:cubicBezTo>
                  <a:pt x="-2583929" y="5050842"/>
                  <a:pt x="-2514438" y="4980732"/>
                  <a:pt x="-2414620" y="4954683"/>
                </a:cubicBezTo>
                <a:cubicBezTo>
                  <a:pt x="-2296956" y="4956438"/>
                  <a:pt x="-2226415" y="5008940"/>
                  <a:pt x="-2235024" y="5134279"/>
                </a:cubicBezTo>
                <a:close/>
              </a:path>
              <a:path w="10058400" h="6465451" stroke="0" extrusionOk="0">
                <a:moveTo>
                  <a:pt x="-1248044" y="4928030"/>
                </a:moveTo>
                <a:cubicBezTo>
                  <a:pt x="-1295747" y="5126908"/>
                  <a:pt x="-1442016" y="5253206"/>
                  <a:pt x="-1607236" y="5287222"/>
                </a:cubicBezTo>
                <a:cubicBezTo>
                  <a:pt x="-1783067" y="5243272"/>
                  <a:pt x="-1920442" y="5136381"/>
                  <a:pt x="-1966428" y="4928030"/>
                </a:cubicBezTo>
                <a:cubicBezTo>
                  <a:pt x="-1948537" y="4719141"/>
                  <a:pt x="-1813128" y="4565657"/>
                  <a:pt x="-1607236" y="4568838"/>
                </a:cubicBezTo>
                <a:cubicBezTo>
                  <a:pt x="-1402464" y="4527113"/>
                  <a:pt x="-1270544" y="4698133"/>
                  <a:pt x="-1248044" y="4928030"/>
                </a:cubicBezTo>
                <a:close/>
              </a:path>
              <a:path w="10058400" h="6465451" stroke="0" extrusionOk="0">
                <a:moveTo>
                  <a:pt x="86952" y="4632878"/>
                </a:moveTo>
                <a:cubicBezTo>
                  <a:pt x="35237" y="4865860"/>
                  <a:pt x="-133897" y="5146466"/>
                  <a:pt x="-451836" y="5171666"/>
                </a:cubicBezTo>
                <a:cubicBezTo>
                  <a:pt x="-721746" y="5147443"/>
                  <a:pt x="-1061523" y="4914376"/>
                  <a:pt x="-990624" y="4632878"/>
                </a:cubicBezTo>
                <a:cubicBezTo>
                  <a:pt x="-996083" y="4339617"/>
                  <a:pt x="-720080" y="4010600"/>
                  <a:pt x="-451836" y="4094090"/>
                </a:cubicBezTo>
                <a:cubicBezTo>
                  <a:pt x="-152836" y="4167270"/>
                  <a:pt x="63485" y="4360805"/>
                  <a:pt x="86952" y="4632878"/>
                </a:cubicBezTo>
                <a:close/>
              </a:path>
              <a:path w="10058400" h="6465451" fill="none" stroke="0" extrusionOk="0">
                <a:moveTo>
                  <a:pt x="1092686" y="3917734"/>
                </a:moveTo>
                <a:cubicBezTo>
                  <a:pt x="887701" y="3889945"/>
                  <a:pt x="717350" y="3903975"/>
                  <a:pt x="502920" y="3798452"/>
                </a:cubicBezTo>
                <a:moveTo>
                  <a:pt x="1613069" y="5223096"/>
                </a:moveTo>
                <a:cubicBezTo>
                  <a:pt x="1534576" y="5277374"/>
                  <a:pt x="1447489" y="5280153"/>
                  <a:pt x="1355090" y="5280118"/>
                </a:cubicBezTo>
                <a:moveTo>
                  <a:pt x="3836627" y="5850335"/>
                </a:moveTo>
                <a:cubicBezTo>
                  <a:pt x="3794683" y="5774191"/>
                  <a:pt x="3705697" y="5680068"/>
                  <a:pt x="3681095" y="5589921"/>
                </a:cubicBezTo>
                <a:moveTo>
                  <a:pt x="6711886" y="5200946"/>
                </a:moveTo>
                <a:cubicBezTo>
                  <a:pt x="6725581" y="5303235"/>
                  <a:pt x="6709685" y="5390522"/>
                  <a:pt x="6649720" y="5486653"/>
                </a:cubicBezTo>
                <a:moveTo>
                  <a:pt x="7946368" y="3435369"/>
                </a:moveTo>
                <a:cubicBezTo>
                  <a:pt x="8421688" y="3613852"/>
                  <a:pt x="8741095" y="4152929"/>
                  <a:pt x="8703310" y="4503366"/>
                </a:cubicBezTo>
                <a:moveTo>
                  <a:pt x="9731967" y="2297929"/>
                </a:moveTo>
                <a:cubicBezTo>
                  <a:pt x="9681302" y="2445240"/>
                  <a:pt x="9524365" y="2631620"/>
                  <a:pt x="9394825" y="2698427"/>
                </a:cubicBezTo>
                <a:moveTo>
                  <a:pt x="8923104" y="812072"/>
                </a:moveTo>
                <a:cubicBezTo>
                  <a:pt x="8933687" y="885981"/>
                  <a:pt x="8940488" y="942239"/>
                  <a:pt x="8940800" y="1001246"/>
                </a:cubicBezTo>
                <a:moveTo>
                  <a:pt x="6770327" y="591469"/>
                </a:moveTo>
                <a:cubicBezTo>
                  <a:pt x="6802346" y="495769"/>
                  <a:pt x="6865123" y="422205"/>
                  <a:pt x="6943090" y="350211"/>
                </a:cubicBezTo>
                <a:moveTo>
                  <a:pt x="5155162" y="706410"/>
                </a:moveTo>
                <a:cubicBezTo>
                  <a:pt x="5182972" y="649545"/>
                  <a:pt x="5202967" y="551772"/>
                  <a:pt x="5238750" y="498378"/>
                </a:cubicBezTo>
                <a:moveTo>
                  <a:pt x="3259666" y="777051"/>
                </a:moveTo>
                <a:cubicBezTo>
                  <a:pt x="3380844" y="859379"/>
                  <a:pt x="3488771" y="896860"/>
                  <a:pt x="3562350" y="978797"/>
                </a:cubicBezTo>
                <a:moveTo>
                  <a:pt x="960903" y="2363032"/>
                </a:moveTo>
                <a:cubicBezTo>
                  <a:pt x="946293" y="2275478"/>
                  <a:pt x="915296" y="2229918"/>
                  <a:pt x="908050" y="2150660"/>
                </a:cubicBezTo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367171527">
                  <a:prstGeom prst="cloudCallout">
                    <a:avLst>
                      <a:gd name="adj1" fmla="val -74006"/>
                      <a:gd name="adj2" fmla="val 2941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4500" b="1" dirty="0">
                <a:latin typeface="UTM Avo" panose="02040603050506020204" pitchFamily="18"/>
              </a:rPr>
              <a:t>Các em hãy cùng luyện tập lại và đóng vai theo nhóm, nhóm nào làm tốt nhất sẽ nhận được một phần quà từ cô!</a:t>
            </a:r>
          </a:p>
        </p:txBody>
      </p:sp>
      <p:sp>
        <p:nvSpPr>
          <p:cNvPr id="4" name="Freeform 11">
            <a:extLst>
              <a:ext uri="{FF2B5EF4-FFF2-40B4-BE49-F238E27FC236}">
                <a16:creationId xmlns:a16="http://schemas.microsoft.com/office/drawing/2014/main" id="{5F8ECCCF-AF1F-6F98-46AB-70A6C3B8D359}"/>
              </a:ext>
            </a:extLst>
          </p:cNvPr>
          <p:cNvSpPr/>
          <p:nvPr/>
        </p:nvSpPr>
        <p:spPr>
          <a:xfrm>
            <a:off x="7555184" y="8727072"/>
            <a:ext cx="3177631" cy="3119856"/>
          </a:xfrm>
          <a:custGeom>
            <a:avLst/>
            <a:gdLst/>
            <a:ahLst/>
            <a:cxnLst/>
            <a:rect l="l" t="t" r="r" b="b"/>
            <a:pathLst>
              <a:path w="3177631" h="3119856">
                <a:moveTo>
                  <a:pt x="0" y="0"/>
                </a:moveTo>
                <a:lnTo>
                  <a:pt x="3177632" y="0"/>
                </a:lnTo>
                <a:lnTo>
                  <a:pt x="3177632" y="3119856"/>
                </a:lnTo>
                <a:lnTo>
                  <a:pt x="0" y="3119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4904DCD6-A169-6D3D-30C0-30570B093445}"/>
              </a:ext>
            </a:extLst>
          </p:cNvPr>
          <p:cNvSpPr/>
          <p:nvPr/>
        </p:nvSpPr>
        <p:spPr>
          <a:xfrm rot="-5400000">
            <a:off x="564572" y="2485756"/>
            <a:ext cx="1056214" cy="1190101"/>
          </a:xfrm>
          <a:custGeom>
            <a:avLst/>
            <a:gdLst/>
            <a:ahLst/>
            <a:cxnLst/>
            <a:rect l="l" t="t" r="r" b="b"/>
            <a:pathLst>
              <a:path w="1056214" h="1190101">
                <a:moveTo>
                  <a:pt x="0" y="0"/>
                </a:moveTo>
                <a:lnTo>
                  <a:pt x="1056214" y="0"/>
                </a:lnTo>
                <a:lnTo>
                  <a:pt x="1056214" y="1190101"/>
                </a:lnTo>
                <a:lnTo>
                  <a:pt x="0" y="11901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2AA7F6BA-1056-EE09-8328-50BA63F26C59}"/>
              </a:ext>
            </a:extLst>
          </p:cNvPr>
          <p:cNvSpPr/>
          <p:nvPr/>
        </p:nvSpPr>
        <p:spPr>
          <a:xfrm>
            <a:off x="7555184" y="-1868014"/>
            <a:ext cx="3177631" cy="3119856"/>
          </a:xfrm>
          <a:custGeom>
            <a:avLst/>
            <a:gdLst/>
            <a:ahLst/>
            <a:cxnLst/>
            <a:rect l="l" t="t" r="r" b="b"/>
            <a:pathLst>
              <a:path w="3177631" h="3119856">
                <a:moveTo>
                  <a:pt x="0" y="0"/>
                </a:moveTo>
                <a:lnTo>
                  <a:pt x="3177632" y="0"/>
                </a:lnTo>
                <a:lnTo>
                  <a:pt x="3177632" y="3119856"/>
                </a:lnTo>
                <a:lnTo>
                  <a:pt x="0" y="31198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B870135D-ABED-C4B9-6C37-26BB131D10BF}"/>
              </a:ext>
            </a:extLst>
          </p:cNvPr>
          <p:cNvSpPr/>
          <p:nvPr/>
        </p:nvSpPr>
        <p:spPr>
          <a:xfrm rot="-5400000" flipH="1" flipV="1">
            <a:off x="16252052" y="6676757"/>
            <a:ext cx="1056214" cy="1190101"/>
          </a:xfrm>
          <a:custGeom>
            <a:avLst/>
            <a:gdLst/>
            <a:ahLst/>
            <a:cxnLst/>
            <a:rect l="l" t="t" r="r" b="b"/>
            <a:pathLst>
              <a:path w="1056214" h="1190101">
                <a:moveTo>
                  <a:pt x="1056214" y="1190101"/>
                </a:moveTo>
                <a:lnTo>
                  <a:pt x="0" y="1190101"/>
                </a:lnTo>
                <a:lnTo>
                  <a:pt x="0" y="0"/>
                </a:lnTo>
                <a:lnTo>
                  <a:pt x="1056214" y="0"/>
                </a:lnTo>
                <a:lnTo>
                  <a:pt x="1056214" y="1190101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61332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B28C55-3AD6-57D2-8CB6-4A4507D09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07F3171-8E6D-CEC6-9979-897CC2B506E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FB3F594-E0BF-BD39-67D5-A15D5C19A864}"/>
              </a:ext>
            </a:extLst>
          </p:cNvPr>
          <p:cNvSpPr/>
          <p:nvPr/>
        </p:nvSpPr>
        <p:spPr>
          <a:xfrm rot="-1414608" flipH="1">
            <a:off x="16317876" y="-229471"/>
            <a:ext cx="3792621" cy="3749955"/>
          </a:xfrm>
          <a:custGeom>
            <a:avLst/>
            <a:gdLst/>
            <a:ahLst/>
            <a:cxnLst/>
            <a:rect l="l" t="t" r="r" b="b"/>
            <a:pathLst>
              <a:path w="3792621" h="3749955">
                <a:moveTo>
                  <a:pt x="3792622" y="0"/>
                </a:moveTo>
                <a:lnTo>
                  <a:pt x="0" y="0"/>
                </a:lnTo>
                <a:lnTo>
                  <a:pt x="0" y="3749954"/>
                </a:lnTo>
                <a:lnTo>
                  <a:pt x="3792622" y="3749954"/>
                </a:lnTo>
                <a:lnTo>
                  <a:pt x="379262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229405DB-B2A8-F34D-C4DB-F4465D390278}"/>
              </a:ext>
            </a:extLst>
          </p:cNvPr>
          <p:cNvSpPr/>
          <p:nvPr/>
        </p:nvSpPr>
        <p:spPr>
          <a:xfrm rot="2203789" flipH="1">
            <a:off x="-1572138" y="-152028"/>
            <a:ext cx="4003936" cy="4549927"/>
          </a:xfrm>
          <a:custGeom>
            <a:avLst/>
            <a:gdLst/>
            <a:ahLst/>
            <a:cxnLst/>
            <a:rect l="l" t="t" r="r" b="b"/>
            <a:pathLst>
              <a:path w="4003936" h="4549927">
                <a:moveTo>
                  <a:pt x="4003936" y="0"/>
                </a:moveTo>
                <a:lnTo>
                  <a:pt x="0" y="0"/>
                </a:lnTo>
                <a:lnTo>
                  <a:pt x="0" y="4549927"/>
                </a:lnTo>
                <a:lnTo>
                  <a:pt x="4003936" y="4549927"/>
                </a:lnTo>
                <a:lnTo>
                  <a:pt x="400393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2ADA890-2B29-63BA-F422-71EEB8D6A7CD}"/>
              </a:ext>
            </a:extLst>
          </p:cNvPr>
          <p:cNvSpPr/>
          <p:nvPr/>
        </p:nvSpPr>
        <p:spPr>
          <a:xfrm rot="-5400000" flipH="1" flipV="1">
            <a:off x="16243390" y="4785101"/>
            <a:ext cx="1056214" cy="1190101"/>
          </a:xfrm>
          <a:custGeom>
            <a:avLst/>
            <a:gdLst/>
            <a:ahLst/>
            <a:cxnLst/>
            <a:rect l="l" t="t" r="r" b="b"/>
            <a:pathLst>
              <a:path w="1056214" h="1190101">
                <a:moveTo>
                  <a:pt x="1056214" y="1190101"/>
                </a:moveTo>
                <a:lnTo>
                  <a:pt x="0" y="1190101"/>
                </a:lnTo>
                <a:lnTo>
                  <a:pt x="0" y="0"/>
                </a:lnTo>
                <a:lnTo>
                  <a:pt x="1056214" y="0"/>
                </a:lnTo>
                <a:lnTo>
                  <a:pt x="1056214" y="1190101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5DA2912-7B55-10B5-578F-C936B07ABD1A}"/>
              </a:ext>
            </a:extLst>
          </p:cNvPr>
          <p:cNvSpPr/>
          <p:nvPr/>
        </p:nvSpPr>
        <p:spPr>
          <a:xfrm rot="-5400000">
            <a:off x="988396" y="4785101"/>
            <a:ext cx="1056214" cy="1190101"/>
          </a:xfrm>
          <a:custGeom>
            <a:avLst/>
            <a:gdLst/>
            <a:ahLst/>
            <a:cxnLst/>
            <a:rect l="l" t="t" r="r" b="b"/>
            <a:pathLst>
              <a:path w="1056214" h="1190101">
                <a:moveTo>
                  <a:pt x="0" y="0"/>
                </a:moveTo>
                <a:lnTo>
                  <a:pt x="1056214" y="0"/>
                </a:lnTo>
                <a:lnTo>
                  <a:pt x="1056214" y="1190101"/>
                </a:lnTo>
                <a:lnTo>
                  <a:pt x="0" y="11901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6EB9E95E-F0A6-E953-4B18-B2FFF5379E3E}"/>
              </a:ext>
            </a:extLst>
          </p:cNvPr>
          <p:cNvSpPr/>
          <p:nvPr/>
        </p:nvSpPr>
        <p:spPr>
          <a:xfrm>
            <a:off x="7555184" y="-1868014"/>
            <a:ext cx="3177631" cy="3119856"/>
          </a:xfrm>
          <a:custGeom>
            <a:avLst/>
            <a:gdLst/>
            <a:ahLst/>
            <a:cxnLst/>
            <a:rect l="l" t="t" r="r" b="b"/>
            <a:pathLst>
              <a:path w="3177631" h="3119856">
                <a:moveTo>
                  <a:pt x="0" y="0"/>
                </a:moveTo>
                <a:lnTo>
                  <a:pt x="3177632" y="0"/>
                </a:lnTo>
                <a:lnTo>
                  <a:pt x="3177632" y="3119856"/>
                </a:lnTo>
                <a:lnTo>
                  <a:pt x="0" y="31198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CE125E52-EFE6-3E4F-C1CB-8B5C61585A40}"/>
              </a:ext>
            </a:extLst>
          </p:cNvPr>
          <p:cNvSpPr/>
          <p:nvPr/>
        </p:nvSpPr>
        <p:spPr>
          <a:xfrm>
            <a:off x="7555184" y="8727072"/>
            <a:ext cx="3177631" cy="3119856"/>
          </a:xfrm>
          <a:custGeom>
            <a:avLst/>
            <a:gdLst/>
            <a:ahLst/>
            <a:cxnLst/>
            <a:rect l="l" t="t" r="r" b="b"/>
            <a:pathLst>
              <a:path w="3177631" h="3119856">
                <a:moveTo>
                  <a:pt x="0" y="0"/>
                </a:moveTo>
                <a:lnTo>
                  <a:pt x="3177632" y="0"/>
                </a:lnTo>
                <a:lnTo>
                  <a:pt x="3177632" y="3119856"/>
                </a:lnTo>
                <a:lnTo>
                  <a:pt x="0" y="31198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1ABC83F6-96B8-02B3-B0A6-DED21BBDDE5C}"/>
              </a:ext>
            </a:extLst>
          </p:cNvPr>
          <p:cNvSpPr/>
          <p:nvPr/>
        </p:nvSpPr>
        <p:spPr>
          <a:xfrm flipH="1">
            <a:off x="73813" y="6515099"/>
            <a:ext cx="4295264" cy="4081117"/>
          </a:xfrm>
          <a:custGeom>
            <a:avLst/>
            <a:gdLst/>
            <a:ahLst/>
            <a:cxnLst/>
            <a:rect l="l" t="t" r="r" b="b"/>
            <a:pathLst>
              <a:path w="4454452" h="4114800">
                <a:moveTo>
                  <a:pt x="4454452" y="0"/>
                </a:moveTo>
                <a:lnTo>
                  <a:pt x="0" y="0"/>
                </a:lnTo>
                <a:lnTo>
                  <a:pt x="0" y="4114800"/>
                </a:lnTo>
                <a:lnTo>
                  <a:pt x="4454452" y="4114800"/>
                </a:lnTo>
                <a:lnTo>
                  <a:pt x="445445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EBFACB92-F575-4B9F-866A-AB9D217F31B2}"/>
              </a:ext>
            </a:extLst>
          </p:cNvPr>
          <p:cNvSpPr/>
          <p:nvPr/>
        </p:nvSpPr>
        <p:spPr>
          <a:xfrm>
            <a:off x="14855734" y="6326809"/>
            <a:ext cx="3507867" cy="4114800"/>
          </a:xfrm>
          <a:custGeom>
            <a:avLst/>
            <a:gdLst/>
            <a:ahLst/>
            <a:cxnLst/>
            <a:rect l="l" t="t" r="r" b="b"/>
            <a:pathLst>
              <a:path w="3507867" h="4114800">
                <a:moveTo>
                  <a:pt x="0" y="0"/>
                </a:moveTo>
                <a:lnTo>
                  <a:pt x="3507867" y="0"/>
                </a:lnTo>
                <a:lnTo>
                  <a:pt x="35078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A8AA21-6570-31E2-1A08-2143E81905F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7349" y="447387"/>
            <a:ext cx="14461253" cy="45244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C98522-BDA1-12E0-C21F-E7023563112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69077" y="4442219"/>
            <a:ext cx="10309525" cy="455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80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74B4DF-811C-2C01-F863-0F1D24EB6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BDDD8D2-AA3E-E748-3DD6-01EDE39C15D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4" name="Freeform 11">
            <a:extLst>
              <a:ext uri="{FF2B5EF4-FFF2-40B4-BE49-F238E27FC236}">
                <a16:creationId xmlns:a16="http://schemas.microsoft.com/office/drawing/2014/main" id="{22748186-0FE8-50BB-6B50-4B0907C2B999}"/>
              </a:ext>
            </a:extLst>
          </p:cNvPr>
          <p:cNvSpPr/>
          <p:nvPr/>
        </p:nvSpPr>
        <p:spPr>
          <a:xfrm>
            <a:off x="7555184" y="8727072"/>
            <a:ext cx="3177631" cy="3119856"/>
          </a:xfrm>
          <a:custGeom>
            <a:avLst/>
            <a:gdLst/>
            <a:ahLst/>
            <a:cxnLst/>
            <a:rect l="l" t="t" r="r" b="b"/>
            <a:pathLst>
              <a:path w="3177631" h="3119856">
                <a:moveTo>
                  <a:pt x="0" y="0"/>
                </a:moveTo>
                <a:lnTo>
                  <a:pt x="3177632" y="0"/>
                </a:lnTo>
                <a:lnTo>
                  <a:pt x="3177632" y="3119856"/>
                </a:lnTo>
                <a:lnTo>
                  <a:pt x="0" y="31198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46C808EA-2202-7811-FD88-8863C67DFEC3}"/>
              </a:ext>
            </a:extLst>
          </p:cNvPr>
          <p:cNvSpPr/>
          <p:nvPr/>
        </p:nvSpPr>
        <p:spPr>
          <a:xfrm rot="-5400000">
            <a:off x="564572" y="2485756"/>
            <a:ext cx="1056214" cy="1190101"/>
          </a:xfrm>
          <a:custGeom>
            <a:avLst/>
            <a:gdLst/>
            <a:ahLst/>
            <a:cxnLst/>
            <a:rect l="l" t="t" r="r" b="b"/>
            <a:pathLst>
              <a:path w="1056214" h="1190101">
                <a:moveTo>
                  <a:pt x="0" y="0"/>
                </a:moveTo>
                <a:lnTo>
                  <a:pt x="1056214" y="0"/>
                </a:lnTo>
                <a:lnTo>
                  <a:pt x="1056214" y="1190101"/>
                </a:lnTo>
                <a:lnTo>
                  <a:pt x="0" y="11901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5C342AEF-2F19-31E7-410D-D4DDA1230FEB}"/>
              </a:ext>
            </a:extLst>
          </p:cNvPr>
          <p:cNvSpPr/>
          <p:nvPr/>
        </p:nvSpPr>
        <p:spPr>
          <a:xfrm>
            <a:off x="7555184" y="-1868014"/>
            <a:ext cx="3177631" cy="3119856"/>
          </a:xfrm>
          <a:custGeom>
            <a:avLst/>
            <a:gdLst/>
            <a:ahLst/>
            <a:cxnLst/>
            <a:rect l="l" t="t" r="r" b="b"/>
            <a:pathLst>
              <a:path w="3177631" h="3119856">
                <a:moveTo>
                  <a:pt x="0" y="0"/>
                </a:moveTo>
                <a:lnTo>
                  <a:pt x="3177632" y="0"/>
                </a:lnTo>
                <a:lnTo>
                  <a:pt x="3177632" y="3119856"/>
                </a:lnTo>
                <a:lnTo>
                  <a:pt x="0" y="31198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743C391A-350B-B55D-D941-2083E1C0BB5E}"/>
              </a:ext>
            </a:extLst>
          </p:cNvPr>
          <p:cNvSpPr/>
          <p:nvPr/>
        </p:nvSpPr>
        <p:spPr>
          <a:xfrm rot="-5400000" flipH="1" flipV="1">
            <a:off x="16252052" y="6676757"/>
            <a:ext cx="1056214" cy="1190101"/>
          </a:xfrm>
          <a:custGeom>
            <a:avLst/>
            <a:gdLst/>
            <a:ahLst/>
            <a:cxnLst/>
            <a:rect l="l" t="t" r="r" b="b"/>
            <a:pathLst>
              <a:path w="1056214" h="1190101">
                <a:moveTo>
                  <a:pt x="1056214" y="1190101"/>
                </a:moveTo>
                <a:lnTo>
                  <a:pt x="0" y="1190101"/>
                </a:lnTo>
                <a:lnTo>
                  <a:pt x="0" y="0"/>
                </a:lnTo>
                <a:lnTo>
                  <a:pt x="1056214" y="0"/>
                </a:lnTo>
                <a:lnTo>
                  <a:pt x="1056214" y="1190101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FD8209-F9D7-7AC5-AF0F-8FD13273D3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06174" y="1096615"/>
            <a:ext cx="15849600" cy="17454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BBC226A-A5BE-27F8-22AF-9328CB50BFEF}"/>
              </a:ext>
            </a:extLst>
          </p:cNvPr>
          <p:cNvSpPr txBox="1"/>
          <p:nvPr/>
        </p:nvSpPr>
        <p:spPr>
          <a:xfrm>
            <a:off x="1669039" y="3372021"/>
            <a:ext cx="14923870" cy="3477875"/>
          </a:xfrm>
          <a:custGeom>
            <a:avLst/>
            <a:gdLst>
              <a:gd name="connsiteX0" fmla="*/ 0 w 14923870"/>
              <a:gd name="connsiteY0" fmla="*/ 0 h 3477875"/>
              <a:gd name="connsiteX1" fmla="*/ 14923870 w 14923870"/>
              <a:gd name="connsiteY1" fmla="*/ 0 h 3477875"/>
              <a:gd name="connsiteX2" fmla="*/ 14923870 w 14923870"/>
              <a:gd name="connsiteY2" fmla="*/ 3477875 h 3477875"/>
              <a:gd name="connsiteX3" fmla="*/ 0 w 14923870"/>
              <a:gd name="connsiteY3" fmla="*/ 3477875 h 3477875"/>
              <a:gd name="connsiteX4" fmla="*/ 0 w 14923870"/>
              <a:gd name="connsiteY4" fmla="*/ 0 h 347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23870" h="3477875" fill="none" extrusionOk="0">
                <a:moveTo>
                  <a:pt x="0" y="0"/>
                </a:moveTo>
                <a:cubicBezTo>
                  <a:pt x="2759024" y="60392"/>
                  <a:pt x="12895613" y="56930"/>
                  <a:pt x="14923870" y="0"/>
                </a:cubicBezTo>
                <a:cubicBezTo>
                  <a:pt x="14794895" y="1084495"/>
                  <a:pt x="14765301" y="2380863"/>
                  <a:pt x="14923870" y="3477875"/>
                </a:cubicBezTo>
                <a:cubicBezTo>
                  <a:pt x="12981682" y="3571802"/>
                  <a:pt x="3158322" y="3413568"/>
                  <a:pt x="0" y="3477875"/>
                </a:cubicBezTo>
                <a:cubicBezTo>
                  <a:pt x="300" y="2911153"/>
                  <a:pt x="-48640" y="739585"/>
                  <a:pt x="0" y="0"/>
                </a:cubicBezTo>
                <a:close/>
              </a:path>
              <a:path w="14923870" h="3477875" stroke="0" extrusionOk="0">
                <a:moveTo>
                  <a:pt x="0" y="0"/>
                </a:moveTo>
                <a:cubicBezTo>
                  <a:pt x="2228664" y="-33456"/>
                  <a:pt x="8337223" y="75932"/>
                  <a:pt x="14923870" y="0"/>
                </a:cubicBezTo>
                <a:cubicBezTo>
                  <a:pt x="14861698" y="1013381"/>
                  <a:pt x="14882151" y="3098976"/>
                  <a:pt x="14923870" y="3477875"/>
                </a:cubicBezTo>
                <a:cubicBezTo>
                  <a:pt x="12067358" y="3421753"/>
                  <a:pt x="4447745" y="3561126"/>
                  <a:pt x="0" y="3477875"/>
                </a:cubicBezTo>
                <a:cubicBezTo>
                  <a:pt x="123072" y="2766065"/>
                  <a:pt x="7061" y="750630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51465190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5500" dirty="0">
                <a:latin typeface="UTM Avo" panose="02040603050506020204" pitchFamily="18"/>
              </a:rPr>
              <a:t>Nếu em là người </a:t>
            </a:r>
            <a:r>
              <a:rPr lang="en-US" sz="5500" dirty="0" err="1">
                <a:latin typeface="UTM Avo" panose="02040603050506020204" pitchFamily="18"/>
              </a:rPr>
              <a:t>anh</a:t>
            </a:r>
            <a:r>
              <a:rPr lang="vi-VN" sz="5500" dirty="0">
                <a:latin typeface="UTM Avo" panose="02040603050506020204" pitchFamily="18"/>
              </a:rPr>
              <a:t>, em sẽ lấy bao nhiêu vàng?</a:t>
            </a:r>
          </a:p>
          <a:p>
            <a:pPr algn="just"/>
            <a:r>
              <a:rPr lang="vi-VN" sz="5500" dirty="0">
                <a:latin typeface="UTM Avo" panose="02040603050506020204" pitchFamily="18"/>
              </a:rPr>
              <a:t>Trong cuộc sống, em cần làm gì để trở thành người tốt?</a:t>
            </a:r>
          </a:p>
        </p:txBody>
      </p:sp>
    </p:spTree>
    <p:extLst>
      <p:ext uri="{BB962C8B-B14F-4D97-AF65-F5344CB8AC3E}">
        <p14:creationId xmlns:p14="http://schemas.microsoft.com/office/powerpoint/2010/main" val="123053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74B4DF-811C-2C01-F863-0F1D24EB6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BDDD8D2-AA3E-E748-3DD6-01EDE39C15D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4" name="Freeform 11">
            <a:extLst>
              <a:ext uri="{FF2B5EF4-FFF2-40B4-BE49-F238E27FC236}">
                <a16:creationId xmlns:a16="http://schemas.microsoft.com/office/drawing/2014/main" id="{22748186-0FE8-50BB-6B50-4B0907C2B999}"/>
              </a:ext>
            </a:extLst>
          </p:cNvPr>
          <p:cNvSpPr/>
          <p:nvPr/>
        </p:nvSpPr>
        <p:spPr>
          <a:xfrm>
            <a:off x="7555184" y="8727072"/>
            <a:ext cx="3177631" cy="3119856"/>
          </a:xfrm>
          <a:custGeom>
            <a:avLst/>
            <a:gdLst/>
            <a:ahLst/>
            <a:cxnLst/>
            <a:rect l="l" t="t" r="r" b="b"/>
            <a:pathLst>
              <a:path w="3177631" h="3119856">
                <a:moveTo>
                  <a:pt x="0" y="0"/>
                </a:moveTo>
                <a:lnTo>
                  <a:pt x="3177632" y="0"/>
                </a:lnTo>
                <a:lnTo>
                  <a:pt x="3177632" y="3119856"/>
                </a:lnTo>
                <a:lnTo>
                  <a:pt x="0" y="31198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46C808EA-2202-7811-FD88-8863C67DFEC3}"/>
              </a:ext>
            </a:extLst>
          </p:cNvPr>
          <p:cNvSpPr/>
          <p:nvPr/>
        </p:nvSpPr>
        <p:spPr>
          <a:xfrm rot="-5400000">
            <a:off x="564572" y="2485756"/>
            <a:ext cx="1056214" cy="1190101"/>
          </a:xfrm>
          <a:custGeom>
            <a:avLst/>
            <a:gdLst/>
            <a:ahLst/>
            <a:cxnLst/>
            <a:rect l="l" t="t" r="r" b="b"/>
            <a:pathLst>
              <a:path w="1056214" h="1190101">
                <a:moveTo>
                  <a:pt x="0" y="0"/>
                </a:moveTo>
                <a:lnTo>
                  <a:pt x="1056214" y="0"/>
                </a:lnTo>
                <a:lnTo>
                  <a:pt x="1056214" y="1190101"/>
                </a:lnTo>
                <a:lnTo>
                  <a:pt x="0" y="11901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5C342AEF-2F19-31E7-410D-D4DDA1230FEB}"/>
              </a:ext>
            </a:extLst>
          </p:cNvPr>
          <p:cNvSpPr/>
          <p:nvPr/>
        </p:nvSpPr>
        <p:spPr>
          <a:xfrm>
            <a:off x="7555184" y="-1868014"/>
            <a:ext cx="3177631" cy="3119856"/>
          </a:xfrm>
          <a:custGeom>
            <a:avLst/>
            <a:gdLst/>
            <a:ahLst/>
            <a:cxnLst/>
            <a:rect l="l" t="t" r="r" b="b"/>
            <a:pathLst>
              <a:path w="3177631" h="3119856">
                <a:moveTo>
                  <a:pt x="0" y="0"/>
                </a:moveTo>
                <a:lnTo>
                  <a:pt x="3177632" y="0"/>
                </a:lnTo>
                <a:lnTo>
                  <a:pt x="3177632" y="3119856"/>
                </a:lnTo>
                <a:lnTo>
                  <a:pt x="0" y="31198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743C391A-350B-B55D-D941-2083E1C0BB5E}"/>
              </a:ext>
            </a:extLst>
          </p:cNvPr>
          <p:cNvSpPr/>
          <p:nvPr/>
        </p:nvSpPr>
        <p:spPr>
          <a:xfrm rot="-5400000" flipH="1" flipV="1">
            <a:off x="16252052" y="6676757"/>
            <a:ext cx="1056214" cy="1190101"/>
          </a:xfrm>
          <a:custGeom>
            <a:avLst/>
            <a:gdLst/>
            <a:ahLst/>
            <a:cxnLst/>
            <a:rect l="l" t="t" r="r" b="b"/>
            <a:pathLst>
              <a:path w="1056214" h="1190101">
                <a:moveTo>
                  <a:pt x="1056214" y="1190101"/>
                </a:moveTo>
                <a:lnTo>
                  <a:pt x="0" y="1190101"/>
                </a:lnTo>
                <a:lnTo>
                  <a:pt x="0" y="0"/>
                </a:lnTo>
                <a:lnTo>
                  <a:pt x="1056214" y="0"/>
                </a:lnTo>
                <a:lnTo>
                  <a:pt x="1056214" y="1190101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FD8209-F9D7-7AC5-AF0F-8FD13273D3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06174" y="1096615"/>
            <a:ext cx="15849600" cy="17454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BBC226A-A5BE-27F8-22AF-9328CB50BFEF}"/>
              </a:ext>
            </a:extLst>
          </p:cNvPr>
          <p:cNvSpPr txBox="1"/>
          <p:nvPr/>
        </p:nvSpPr>
        <p:spPr>
          <a:xfrm>
            <a:off x="1303103" y="2903831"/>
            <a:ext cx="14554200" cy="2554545"/>
          </a:xfrm>
          <a:custGeom>
            <a:avLst/>
            <a:gdLst>
              <a:gd name="connsiteX0" fmla="*/ 0 w 14554200"/>
              <a:gd name="connsiteY0" fmla="*/ 0 h 2554545"/>
              <a:gd name="connsiteX1" fmla="*/ 14554200 w 14554200"/>
              <a:gd name="connsiteY1" fmla="*/ 0 h 2554545"/>
              <a:gd name="connsiteX2" fmla="*/ 14554200 w 14554200"/>
              <a:gd name="connsiteY2" fmla="*/ 2554545 h 2554545"/>
              <a:gd name="connsiteX3" fmla="*/ 0 w 14554200"/>
              <a:gd name="connsiteY3" fmla="*/ 2554545 h 2554545"/>
              <a:gd name="connsiteX4" fmla="*/ 0 w 14554200"/>
              <a:gd name="connsiteY4" fmla="*/ 0 h 255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54200" h="2554545" fill="none" extrusionOk="0">
                <a:moveTo>
                  <a:pt x="0" y="0"/>
                </a:moveTo>
                <a:cubicBezTo>
                  <a:pt x="3356711" y="60392"/>
                  <a:pt x="12293737" y="56930"/>
                  <a:pt x="14554200" y="0"/>
                </a:cubicBezTo>
                <a:cubicBezTo>
                  <a:pt x="14425225" y="1102543"/>
                  <a:pt x="14395631" y="1278834"/>
                  <a:pt x="14554200" y="2554545"/>
                </a:cubicBezTo>
                <a:cubicBezTo>
                  <a:pt x="10168461" y="2648472"/>
                  <a:pt x="5312812" y="2490238"/>
                  <a:pt x="0" y="2554545"/>
                </a:cubicBezTo>
                <a:cubicBezTo>
                  <a:pt x="300" y="1378827"/>
                  <a:pt x="-48640" y="315101"/>
                  <a:pt x="0" y="0"/>
                </a:cubicBezTo>
                <a:close/>
              </a:path>
              <a:path w="14554200" h="2554545" stroke="0" extrusionOk="0">
                <a:moveTo>
                  <a:pt x="0" y="0"/>
                </a:moveTo>
                <a:cubicBezTo>
                  <a:pt x="4228611" y="-33456"/>
                  <a:pt x="12533599" y="75932"/>
                  <a:pt x="14554200" y="0"/>
                </a:cubicBezTo>
                <a:cubicBezTo>
                  <a:pt x="14492028" y="440831"/>
                  <a:pt x="14512481" y="1504593"/>
                  <a:pt x="14554200" y="2554545"/>
                </a:cubicBezTo>
                <a:cubicBezTo>
                  <a:pt x="7594351" y="2498423"/>
                  <a:pt x="3885782" y="2637796"/>
                  <a:pt x="0" y="2554545"/>
                </a:cubicBezTo>
                <a:cubicBezTo>
                  <a:pt x="123072" y="1664484"/>
                  <a:pt x="7061" y="1138780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51465190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latin typeface="UTM Avo" panose="02040603050506020204" pitchFamily="18"/>
              </a:rPr>
              <a:t>Nếu</a:t>
            </a:r>
            <a:r>
              <a:rPr lang="en-US" sz="8000" dirty="0">
                <a:latin typeface="UTM Avo" panose="02040603050506020204" pitchFamily="18"/>
              </a:rPr>
              <a:t> </a:t>
            </a:r>
            <a:r>
              <a:rPr lang="en-US" sz="8000" dirty="0" err="1">
                <a:latin typeface="UTM Avo" panose="02040603050506020204" pitchFamily="18"/>
              </a:rPr>
              <a:t>là</a:t>
            </a:r>
            <a:r>
              <a:rPr lang="en-US" sz="8000" dirty="0">
                <a:latin typeface="UTM Avo" panose="02040603050506020204" pitchFamily="18"/>
              </a:rPr>
              <a:t> </a:t>
            </a:r>
            <a:r>
              <a:rPr lang="en-US" sz="8000" dirty="0" err="1">
                <a:latin typeface="UTM Avo" panose="02040603050506020204" pitchFamily="18"/>
              </a:rPr>
              <a:t>người</a:t>
            </a:r>
            <a:r>
              <a:rPr lang="en-US" sz="8000" dirty="0">
                <a:latin typeface="UTM Avo" panose="02040603050506020204" pitchFamily="18"/>
              </a:rPr>
              <a:t> </a:t>
            </a:r>
            <a:r>
              <a:rPr lang="en-US" sz="8000" dirty="0" err="1">
                <a:latin typeface="UTM Avo" panose="02040603050506020204" pitchFamily="18"/>
              </a:rPr>
              <a:t>anh</a:t>
            </a:r>
            <a:r>
              <a:rPr lang="en-US" sz="8000" dirty="0">
                <a:latin typeface="UTM Avo" panose="02040603050506020204" pitchFamily="18"/>
              </a:rPr>
              <a:t>, </a:t>
            </a:r>
            <a:r>
              <a:rPr lang="en-US" sz="8000" dirty="0" err="1">
                <a:latin typeface="UTM Avo" panose="02040603050506020204" pitchFamily="18"/>
              </a:rPr>
              <a:t>em</a:t>
            </a:r>
            <a:r>
              <a:rPr lang="en-US" sz="8000" dirty="0">
                <a:latin typeface="UTM Avo" panose="02040603050506020204" pitchFamily="18"/>
              </a:rPr>
              <a:t> </a:t>
            </a:r>
            <a:r>
              <a:rPr lang="en-US" sz="8000" dirty="0" err="1">
                <a:latin typeface="UTM Avo" panose="02040603050506020204" pitchFamily="18"/>
              </a:rPr>
              <a:t>sẽ</a:t>
            </a:r>
            <a:r>
              <a:rPr lang="en-US" sz="8000" dirty="0">
                <a:latin typeface="UTM Avo" panose="02040603050506020204" pitchFamily="18"/>
              </a:rPr>
              <a:t> </a:t>
            </a:r>
            <a:r>
              <a:rPr lang="en-US" sz="8000" dirty="0" err="1">
                <a:latin typeface="UTM Avo" panose="02040603050506020204" pitchFamily="18"/>
              </a:rPr>
              <a:t>chỉ</a:t>
            </a:r>
            <a:r>
              <a:rPr lang="en-US" sz="8000" dirty="0">
                <a:latin typeface="UTM Avo" panose="02040603050506020204" pitchFamily="18"/>
              </a:rPr>
              <a:t> </a:t>
            </a:r>
            <a:r>
              <a:rPr lang="en-US" sz="8000" dirty="0" err="1">
                <a:latin typeface="UTM Avo" panose="02040603050506020204" pitchFamily="18"/>
              </a:rPr>
              <a:t>lấy</a:t>
            </a:r>
            <a:r>
              <a:rPr lang="en-US" sz="8000" dirty="0">
                <a:latin typeface="UTM Avo" panose="02040603050506020204" pitchFamily="18"/>
              </a:rPr>
              <a:t> </a:t>
            </a:r>
            <a:r>
              <a:rPr lang="en-US" sz="8000" dirty="0" err="1">
                <a:latin typeface="UTM Avo" panose="02040603050506020204" pitchFamily="18"/>
              </a:rPr>
              <a:t>đủ</a:t>
            </a:r>
            <a:r>
              <a:rPr lang="en-US" sz="8000" dirty="0">
                <a:latin typeface="UTM Avo" panose="02040603050506020204" pitchFamily="18"/>
              </a:rPr>
              <a:t> </a:t>
            </a:r>
            <a:r>
              <a:rPr lang="en-US" sz="8000" dirty="0" err="1">
                <a:latin typeface="UTM Avo" panose="02040603050506020204" pitchFamily="18"/>
              </a:rPr>
              <a:t>số</a:t>
            </a:r>
            <a:r>
              <a:rPr lang="en-US" sz="8000" dirty="0">
                <a:latin typeface="UTM Avo" panose="02040603050506020204" pitchFamily="18"/>
              </a:rPr>
              <a:t> </a:t>
            </a:r>
            <a:r>
              <a:rPr lang="en-US" sz="8000" dirty="0" err="1">
                <a:latin typeface="UTM Avo" panose="02040603050506020204" pitchFamily="18"/>
              </a:rPr>
              <a:t>vàng</a:t>
            </a:r>
            <a:r>
              <a:rPr lang="en-US" sz="8000" dirty="0">
                <a:latin typeface="UTM Avo" panose="02040603050506020204" pitchFamily="18"/>
              </a:rPr>
              <a:t> </a:t>
            </a:r>
            <a:r>
              <a:rPr lang="en-US" sz="8000" dirty="0" err="1">
                <a:latin typeface="UTM Avo" panose="02040603050506020204" pitchFamily="18"/>
              </a:rPr>
              <a:t>được</a:t>
            </a:r>
            <a:r>
              <a:rPr lang="en-US" sz="8000" dirty="0">
                <a:latin typeface="UTM Avo" panose="02040603050506020204" pitchFamily="18"/>
              </a:rPr>
              <a:t> </a:t>
            </a:r>
            <a:r>
              <a:rPr lang="en-US" sz="8000" dirty="0" err="1">
                <a:latin typeface="UTM Avo" panose="02040603050506020204" pitchFamily="18"/>
              </a:rPr>
              <a:t>nhận</a:t>
            </a:r>
            <a:endParaRPr lang="vi-VN" sz="8000" dirty="0">
              <a:latin typeface="UTM Avo" panose="02040603050506020204" pitchFamily="1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0C3BA4-0F70-4CF6-8B54-2C012B6D503A}"/>
              </a:ext>
            </a:extLst>
          </p:cNvPr>
          <p:cNvSpPr txBox="1"/>
          <p:nvPr/>
        </p:nvSpPr>
        <p:spPr>
          <a:xfrm>
            <a:off x="3048000" y="5907089"/>
            <a:ext cx="14554200" cy="3785652"/>
          </a:xfrm>
          <a:custGeom>
            <a:avLst/>
            <a:gdLst>
              <a:gd name="connsiteX0" fmla="*/ 0 w 14554200"/>
              <a:gd name="connsiteY0" fmla="*/ 0 h 3785652"/>
              <a:gd name="connsiteX1" fmla="*/ 14554200 w 14554200"/>
              <a:gd name="connsiteY1" fmla="*/ 0 h 3785652"/>
              <a:gd name="connsiteX2" fmla="*/ 14554200 w 14554200"/>
              <a:gd name="connsiteY2" fmla="*/ 3785652 h 3785652"/>
              <a:gd name="connsiteX3" fmla="*/ 0 w 14554200"/>
              <a:gd name="connsiteY3" fmla="*/ 3785652 h 3785652"/>
              <a:gd name="connsiteX4" fmla="*/ 0 w 14554200"/>
              <a:gd name="connsiteY4" fmla="*/ 0 h 3785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54200" h="3785652" fill="none" extrusionOk="0">
                <a:moveTo>
                  <a:pt x="0" y="0"/>
                </a:moveTo>
                <a:cubicBezTo>
                  <a:pt x="3356711" y="60392"/>
                  <a:pt x="12293737" y="56930"/>
                  <a:pt x="14554200" y="0"/>
                </a:cubicBezTo>
                <a:cubicBezTo>
                  <a:pt x="14425225" y="1435150"/>
                  <a:pt x="14395631" y="2940922"/>
                  <a:pt x="14554200" y="3785652"/>
                </a:cubicBezTo>
                <a:cubicBezTo>
                  <a:pt x="10168461" y="3879579"/>
                  <a:pt x="5312812" y="3721345"/>
                  <a:pt x="0" y="3785652"/>
                </a:cubicBezTo>
                <a:cubicBezTo>
                  <a:pt x="300" y="2917510"/>
                  <a:pt x="-48640" y="1546084"/>
                  <a:pt x="0" y="0"/>
                </a:cubicBezTo>
                <a:close/>
              </a:path>
              <a:path w="14554200" h="3785652" stroke="0" extrusionOk="0">
                <a:moveTo>
                  <a:pt x="0" y="0"/>
                </a:moveTo>
                <a:cubicBezTo>
                  <a:pt x="4228611" y="-33456"/>
                  <a:pt x="12533599" y="75932"/>
                  <a:pt x="14554200" y="0"/>
                </a:cubicBezTo>
                <a:cubicBezTo>
                  <a:pt x="14492028" y="957938"/>
                  <a:pt x="14512481" y="1910907"/>
                  <a:pt x="14554200" y="3785652"/>
                </a:cubicBezTo>
                <a:cubicBezTo>
                  <a:pt x="7594351" y="3729530"/>
                  <a:pt x="3885782" y="3868903"/>
                  <a:pt x="0" y="3785652"/>
                </a:cubicBezTo>
                <a:cubicBezTo>
                  <a:pt x="123072" y="3227860"/>
                  <a:pt x="7061" y="1187849"/>
                  <a:pt x="0" y="0"/>
                </a:cubicBezTo>
                <a:close/>
              </a:path>
            </a:pathLst>
          </a:custGeom>
          <a:solidFill>
            <a:srgbClr val="FCAA79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51465190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latin typeface="UTM Avo" panose="02040603050506020204" pitchFamily="18"/>
              </a:rPr>
              <a:t>Cần</a:t>
            </a:r>
            <a:r>
              <a:rPr lang="en-US" sz="8000" dirty="0">
                <a:latin typeface="UTM Avo" panose="02040603050506020204" pitchFamily="18"/>
              </a:rPr>
              <a:t> </a:t>
            </a:r>
            <a:r>
              <a:rPr lang="en-US" sz="8000" dirty="0" err="1">
                <a:latin typeface="UTM Avo" panose="02040603050506020204" pitchFamily="18"/>
              </a:rPr>
              <a:t>biết</a:t>
            </a:r>
            <a:r>
              <a:rPr lang="en-US" sz="8000" dirty="0">
                <a:latin typeface="UTM Avo" panose="02040603050506020204" pitchFamily="18"/>
              </a:rPr>
              <a:t> </a:t>
            </a:r>
            <a:r>
              <a:rPr lang="en-US" sz="8000" dirty="0" err="1">
                <a:latin typeface="UTM Avo" panose="02040603050506020204" pitchFamily="18"/>
              </a:rPr>
              <a:t>khiêm</a:t>
            </a:r>
            <a:r>
              <a:rPr lang="en-US" sz="8000" dirty="0">
                <a:latin typeface="UTM Avo" panose="02040603050506020204" pitchFamily="18"/>
              </a:rPr>
              <a:t> </a:t>
            </a:r>
            <a:r>
              <a:rPr lang="en-US" sz="8000" dirty="0" err="1">
                <a:latin typeface="UTM Avo" panose="02040603050506020204" pitchFamily="18"/>
              </a:rPr>
              <a:t>tốn</a:t>
            </a:r>
            <a:r>
              <a:rPr lang="en-US" sz="8000" dirty="0">
                <a:latin typeface="UTM Avo" panose="02040603050506020204" pitchFamily="18"/>
              </a:rPr>
              <a:t>, </a:t>
            </a:r>
            <a:r>
              <a:rPr lang="en-US" sz="8000" dirty="0" err="1">
                <a:latin typeface="UTM Avo" panose="02040603050506020204" pitchFamily="18"/>
              </a:rPr>
              <a:t>làm</a:t>
            </a:r>
            <a:r>
              <a:rPr lang="en-US" sz="8000" dirty="0">
                <a:latin typeface="UTM Avo" panose="02040603050506020204" pitchFamily="18"/>
              </a:rPr>
              <a:t> </a:t>
            </a:r>
            <a:r>
              <a:rPr lang="en-US" sz="8000" dirty="0" err="1">
                <a:latin typeface="UTM Avo" panose="02040603050506020204" pitchFamily="18"/>
              </a:rPr>
              <a:t>việc</a:t>
            </a:r>
            <a:r>
              <a:rPr lang="en-US" sz="8000" dirty="0">
                <a:latin typeface="UTM Avo" panose="02040603050506020204" pitchFamily="18"/>
              </a:rPr>
              <a:t> </a:t>
            </a:r>
            <a:r>
              <a:rPr lang="en-US" sz="8000" dirty="0" err="1">
                <a:latin typeface="UTM Avo" panose="02040603050506020204" pitchFamily="18"/>
              </a:rPr>
              <a:t>chăm</a:t>
            </a:r>
            <a:r>
              <a:rPr lang="en-US" sz="8000" dirty="0">
                <a:latin typeface="UTM Avo" panose="02040603050506020204" pitchFamily="18"/>
              </a:rPr>
              <a:t> </a:t>
            </a:r>
            <a:r>
              <a:rPr lang="en-US" sz="8000" dirty="0" err="1">
                <a:latin typeface="UTM Avo" panose="02040603050506020204" pitchFamily="18"/>
              </a:rPr>
              <a:t>chỉ</a:t>
            </a:r>
            <a:r>
              <a:rPr lang="en-US" sz="8000" dirty="0">
                <a:latin typeface="UTM Avo" panose="02040603050506020204" pitchFamily="18"/>
              </a:rPr>
              <a:t>, </a:t>
            </a:r>
            <a:r>
              <a:rPr lang="en-US" sz="8000" dirty="0" err="1">
                <a:latin typeface="UTM Avo" panose="02040603050506020204" pitchFamily="18"/>
              </a:rPr>
              <a:t>không</a:t>
            </a:r>
            <a:r>
              <a:rPr lang="en-US" sz="8000" dirty="0">
                <a:latin typeface="UTM Avo" panose="02040603050506020204" pitchFamily="18"/>
              </a:rPr>
              <a:t> </a:t>
            </a:r>
            <a:r>
              <a:rPr lang="en-US" sz="8000" dirty="0" err="1">
                <a:latin typeface="UTM Avo" panose="02040603050506020204" pitchFamily="18"/>
              </a:rPr>
              <a:t>tham</a:t>
            </a:r>
            <a:r>
              <a:rPr lang="en-US" sz="8000" dirty="0">
                <a:latin typeface="UTM Avo" panose="02040603050506020204" pitchFamily="18"/>
              </a:rPr>
              <a:t> lam </a:t>
            </a:r>
            <a:r>
              <a:rPr lang="en-US" sz="8000" dirty="0" err="1">
                <a:latin typeface="UTM Avo" panose="02040603050506020204" pitchFamily="18"/>
              </a:rPr>
              <a:t>để</a:t>
            </a:r>
            <a:r>
              <a:rPr lang="en-US" sz="8000" dirty="0">
                <a:latin typeface="UTM Avo" panose="02040603050506020204" pitchFamily="18"/>
              </a:rPr>
              <a:t> </a:t>
            </a:r>
            <a:r>
              <a:rPr lang="en-US" sz="8000" dirty="0" err="1">
                <a:latin typeface="UTM Avo" panose="02040603050506020204" pitchFamily="18"/>
              </a:rPr>
              <a:t>trở</a:t>
            </a:r>
            <a:r>
              <a:rPr lang="en-US" sz="8000" dirty="0">
                <a:latin typeface="UTM Avo" panose="02040603050506020204" pitchFamily="18"/>
              </a:rPr>
              <a:t> </a:t>
            </a:r>
            <a:r>
              <a:rPr lang="en-US" sz="8000" dirty="0" err="1">
                <a:latin typeface="UTM Avo" panose="02040603050506020204" pitchFamily="18"/>
              </a:rPr>
              <a:t>thành</a:t>
            </a:r>
            <a:r>
              <a:rPr lang="en-US" sz="8000" dirty="0">
                <a:latin typeface="UTM Avo" panose="02040603050506020204" pitchFamily="18"/>
              </a:rPr>
              <a:t> </a:t>
            </a:r>
            <a:r>
              <a:rPr lang="en-US" sz="8000" dirty="0" err="1">
                <a:latin typeface="UTM Avo" panose="02040603050506020204" pitchFamily="18"/>
              </a:rPr>
              <a:t>người</a:t>
            </a:r>
            <a:r>
              <a:rPr lang="en-US" sz="8000" dirty="0">
                <a:latin typeface="UTM Avo" panose="02040603050506020204" pitchFamily="18"/>
              </a:rPr>
              <a:t> </a:t>
            </a:r>
            <a:r>
              <a:rPr lang="en-US" sz="8000" dirty="0" err="1">
                <a:latin typeface="UTM Avo" panose="02040603050506020204" pitchFamily="18"/>
              </a:rPr>
              <a:t>tốt</a:t>
            </a:r>
            <a:r>
              <a:rPr lang="en-US" sz="8000" dirty="0">
                <a:latin typeface="UTM Avo" panose="02040603050506020204" pitchFamily="18"/>
              </a:rPr>
              <a:t>.</a:t>
            </a:r>
            <a:endParaRPr lang="vi-VN" sz="8000" dirty="0"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12467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6B17E3-F3E9-4130-DA25-C919B69AF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7D15902-D6FB-A6E1-3437-616C0EB0341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4" name="Freeform 11">
            <a:extLst>
              <a:ext uri="{FF2B5EF4-FFF2-40B4-BE49-F238E27FC236}">
                <a16:creationId xmlns:a16="http://schemas.microsoft.com/office/drawing/2014/main" id="{07E1FCA4-23D0-88F8-6C7C-4CFA32F13CD3}"/>
              </a:ext>
            </a:extLst>
          </p:cNvPr>
          <p:cNvSpPr/>
          <p:nvPr/>
        </p:nvSpPr>
        <p:spPr>
          <a:xfrm>
            <a:off x="7555184" y="8727072"/>
            <a:ext cx="3177631" cy="3119856"/>
          </a:xfrm>
          <a:custGeom>
            <a:avLst/>
            <a:gdLst/>
            <a:ahLst/>
            <a:cxnLst/>
            <a:rect l="l" t="t" r="r" b="b"/>
            <a:pathLst>
              <a:path w="3177631" h="3119856">
                <a:moveTo>
                  <a:pt x="0" y="0"/>
                </a:moveTo>
                <a:lnTo>
                  <a:pt x="3177632" y="0"/>
                </a:lnTo>
                <a:lnTo>
                  <a:pt x="3177632" y="3119856"/>
                </a:lnTo>
                <a:lnTo>
                  <a:pt x="0" y="31198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3B9C148D-4852-D56E-71A1-1A03B7D9E4B4}"/>
              </a:ext>
            </a:extLst>
          </p:cNvPr>
          <p:cNvSpPr/>
          <p:nvPr/>
        </p:nvSpPr>
        <p:spPr>
          <a:xfrm rot="-5400000">
            <a:off x="564572" y="2485756"/>
            <a:ext cx="1056214" cy="1190101"/>
          </a:xfrm>
          <a:custGeom>
            <a:avLst/>
            <a:gdLst/>
            <a:ahLst/>
            <a:cxnLst/>
            <a:rect l="l" t="t" r="r" b="b"/>
            <a:pathLst>
              <a:path w="1056214" h="1190101">
                <a:moveTo>
                  <a:pt x="0" y="0"/>
                </a:moveTo>
                <a:lnTo>
                  <a:pt x="1056214" y="0"/>
                </a:lnTo>
                <a:lnTo>
                  <a:pt x="1056214" y="1190101"/>
                </a:lnTo>
                <a:lnTo>
                  <a:pt x="0" y="11901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30E19FE0-CFFA-C189-2519-8FABA79BD757}"/>
              </a:ext>
            </a:extLst>
          </p:cNvPr>
          <p:cNvSpPr/>
          <p:nvPr/>
        </p:nvSpPr>
        <p:spPr>
          <a:xfrm>
            <a:off x="7555184" y="-1868014"/>
            <a:ext cx="3177631" cy="3119856"/>
          </a:xfrm>
          <a:custGeom>
            <a:avLst/>
            <a:gdLst/>
            <a:ahLst/>
            <a:cxnLst/>
            <a:rect l="l" t="t" r="r" b="b"/>
            <a:pathLst>
              <a:path w="3177631" h="3119856">
                <a:moveTo>
                  <a:pt x="0" y="0"/>
                </a:moveTo>
                <a:lnTo>
                  <a:pt x="3177632" y="0"/>
                </a:lnTo>
                <a:lnTo>
                  <a:pt x="3177632" y="3119856"/>
                </a:lnTo>
                <a:lnTo>
                  <a:pt x="0" y="31198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90B9915D-1CB3-2634-1A2E-BDB97007BB61}"/>
              </a:ext>
            </a:extLst>
          </p:cNvPr>
          <p:cNvSpPr/>
          <p:nvPr/>
        </p:nvSpPr>
        <p:spPr>
          <a:xfrm rot="-5400000" flipH="1" flipV="1">
            <a:off x="16252052" y="6676757"/>
            <a:ext cx="1056214" cy="1190101"/>
          </a:xfrm>
          <a:custGeom>
            <a:avLst/>
            <a:gdLst/>
            <a:ahLst/>
            <a:cxnLst/>
            <a:rect l="l" t="t" r="r" b="b"/>
            <a:pathLst>
              <a:path w="1056214" h="1190101">
                <a:moveTo>
                  <a:pt x="1056214" y="1190101"/>
                </a:moveTo>
                <a:lnTo>
                  <a:pt x="0" y="1190101"/>
                </a:lnTo>
                <a:lnTo>
                  <a:pt x="0" y="0"/>
                </a:lnTo>
                <a:lnTo>
                  <a:pt x="1056214" y="0"/>
                </a:lnTo>
                <a:lnTo>
                  <a:pt x="1056214" y="1190101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914D88-4C0A-9D14-284F-B0F8C7816077}"/>
              </a:ext>
            </a:extLst>
          </p:cNvPr>
          <p:cNvSpPr txBox="1"/>
          <p:nvPr/>
        </p:nvSpPr>
        <p:spPr>
          <a:xfrm>
            <a:off x="1687730" y="3591187"/>
            <a:ext cx="14923870" cy="2631490"/>
          </a:xfrm>
          <a:custGeom>
            <a:avLst/>
            <a:gdLst>
              <a:gd name="connsiteX0" fmla="*/ 0 w 14923870"/>
              <a:gd name="connsiteY0" fmla="*/ 0 h 2631490"/>
              <a:gd name="connsiteX1" fmla="*/ 14923870 w 14923870"/>
              <a:gd name="connsiteY1" fmla="*/ 0 h 2631490"/>
              <a:gd name="connsiteX2" fmla="*/ 14923870 w 14923870"/>
              <a:gd name="connsiteY2" fmla="*/ 2631490 h 2631490"/>
              <a:gd name="connsiteX3" fmla="*/ 0 w 14923870"/>
              <a:gd name="connsiteY3" fmla="*/ 2631490 h 2631490"/>
              <a:gd name="connsiteX4" fmla="*/ 0 w 14923870"/>
              <a:gd name="connsiteY4" fmla="*/ 0 h 2631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23870" h="2631490" fill="none" extrusionOk="0">
                <a:moveTo>
                  <a:pt x="0" y="0"/>
                </a:moveTo>
                <a:cubicBezTo>
                  <a:pt x="2759024" y="60392"/>
                  <a:pt x="12895613" y="56930"/>
                  <a:pt x="14923870" y="0"/>
                </a:cubicBezTo>
                <a:cubicBezTo>
                  <a:pt x="14794895" y="265881"/>
                  <a:pt x="14765301" y="1901611"/>
                  <a:pt x="14923870" y="2631490"/>
                </a:cubicBezTo>
                <a:cubicBezTo>
                  <a:pt x="12981682" y="2725417"/>
                  <a:pt x="3158322" y="2567183"/>
                  <a:pt x="0" y="2631490"/>
                </a:cubicBezTo>
                <a:cubicBezTo>
                  <a:pt x="300" y="1325972"/>
                  <a:pt x="-48640" y="858947"/>
                  <a:pt x="0" y="0"/>
                </a:cubicBezTo>
                <a:close/>
              </a:path>
              <a:path w="14923870" h="2631490" stroke="0" extrusionOk="0">
                <a:moveTo>
                  <a:pt x="0" y="0"/>
                </a:moveTo>
                <a:cubicBezTo>
                  <a:pt x="2228664" y="-33456"/>
                  <a:pt x="8337223" y="75932"/>
                  <a:pt x="14923870" y="0"/>
                </a:cubicBezTo>
                <a:cubicBezTo>
                  <a:pt x="14861698" y="325201"/>
                  <a:pt x="14882151" y="2090659"/>
                  <a:pt x="14923870" y="2631490"/>
                </a:cubicBezTo>
                <a:cubicBezTo>
                  <a:pt x="12067358" y="2575368"/>
                  <a:pt x="4447745" y="2714741"/>
                  <a:pt x="0" y="2631490"/>
                </a:cubicBezTo>
                <a:cubicBezTo>
                  <a:pt x="123072" y="2005227"/>
                  <a:pt x="7061" y="1036553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51465190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5500" dirty="0">
                <a:latin typeface="UTM Avo" panose="02040603050506020204" pitchFamily="18"/>
              </a:rPr>
              <a:t>Chuẩn bị bài 117: Ôn tập</a:t>
            </a:r>
          </a:p>
          <a:p>
            <a:pPr algn="just"/>
            <a:r>
              <a:rPr lang="vi-VN" sz="5500" dirty="0">
                <a:latin typeface="UTM Avo" panose="02040603050506020204" pitchFamily="18"/>
              </a:rPr>
              <a:t>Chia sẻ bài học và câu chuyện với gia đình và bạn bè.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33F689-5407-D43A-ECC8-105D1B06FC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56769" y="1032288"/>
            <a:ext cx="11203721" cy="2339733"/>
          </a:xfrm>
          <a:prstGeom prst="rect">
            <a:avLst/>
          </a:prstGeom>
        </p:spPr>
      </p:pic>
      <p:sp>
        <p:nvSpPr>
          <p:cNvPr id="9" name="Freeform 12">
            <a:extLst>
              <a:ext uri="{FF2B5EF4-FFF2-40B4-BE49-F238E27FC236}">
                <a16:creationId xmlns:a16="http://schemas.microsoft.com/office/drawing/2014/main" id="{AC7B7129-556F-15BD-EC6A-A6702BA2BB04}"/>
              </a:ext>
            </a:extLst>
          </p:cNvPr>
          <p:cNvSpPr/>
          <p:nvPr/>
        </p:nvSpPr>
        <p:spPr>
          <a:xfrm flipH="1">
            <a:off x="73813" y="6481417"/>
            <a:ext cx="4454452" cy="4114800"/>
          </a:xfrm>
          <a:custGeom>
            <a:avLst/>
            <a:gdLst/>
            <a:ahLst/>
            <a:cxnLst/>
            <a:rect l="l" t="t" r="r" b="b"/>
            <a:pathLst>
              <a:path w="4454452" h="4114800">
                <a:moveTo>
                  <a:pt x="4454452" y="0"/>
                </a:moveTo>
                <a:lnTo>
                  <a:pt x="0" y="0"/>
                </a:lnTo>
                <a:lnTo>
                  <a:pt x="0" y="4114800"/>
                </a:lnTo>
                <a:lnTo>
                  <a:pt x="4454452" y="4114800"/>
                </a:lnTo>
                <a:lnTo>
                  <a:pt x="445445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E179981-EFBC-2B93-E103-FEED56DF78E4}"/>
              </a:ext>
            </a:extLst>
          </p:cNvPr>
          <p:cNvSpPr/>
          <p:nvPr/>
        </p:nvSpPr>
        <p:spPr>
          <a:xfrm rot="-1414608" flipH="1">
            <a:off x="16317876" y="-229471"/>
            <a:ext cx="3792621" cy="3749955"/>
          </a:xfrm>
          <a:custGeom>
            <a:avLst/>
            <a:gdLst/>
            <a:ahLst/>
            <a:cxnLst/>
            <a:rect l="l" t="t" r="r" b="b"/>
            <a:pathLst>
              <a:path w="3792621" h="3749955">
                <a:moveTo>
                  <a:pt x="3792622" y="0"/>
                </a:moveTo>
                <a:lnTo>
                  <a:pt x="0" y="0"/>
                </a:lnTo>
                <a:lnTo>
                  <a:pt x="0" y="3749954"/>
                </a:lnTo>
                <a:lnTo>
                  <a:pt x="3792622" y="3749954"/>
                </a:lnTo>
                <a:lnTo>
                  <a:pt x="3792622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72B223D3-1CE4-4B3D-44F0-4EF53DC2A984}"/>
              </a:ext>
            </a:extLst>
          </p:cNvPr>
          <p:cNvSpPr/>
          <p:nvPr/>
        </p:nvSpPr>
        <p:spPr>
          <a:xfrm rot="2203789" flipH="1">
            <a:off x="-1572138" y="-152028"/>
            <a:ext cx="4003936" cy="4549927"/>
          </a:xfrm>
          <a:custGeom>
            <a:avLst/>
            <a:gdLst/>
            <a:ahLst/>
            <a:cxnLst/>
            <a:rect l="l" t="t" r="r" b="b"/>
            <a:pathLst>
              <a:path w="4003936" h="4549927">
                <a:moveTo>
                  <a:pt x="4003936" y="0"/>
                </a:moveTo>
                <a:lnTo>
                  <a:pt x="0" y="0"/>
                </a:lnTo>
                <a:lnTo>
                  <a:pt x="0" y="4549927"/>
                </a:lnTo>
                <a:lnTo>
                  <a:pt x="4003936" y="4549927"/>
                </a:lnTo>
                <a:lnTo>
                  <a:pt x="4003936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3096692E-83DF-2BE2-458A-4622D7B820F8}"/>
              </a:ext>
            </a:extLst>
          </p:cNvPr>
          <p:cNvSpPr/>
          <p:nvPr/>
        </p:nvSpPr>
        <p:spPr>
          <a:xfrm>
            <a:off x="14855734" y="6326809"/>
            <a:ext cx="3507867" cy="4114800"/>
          </a:xfrm>
          <a:custGeom>
            <a:avLst/>
            <a:gdLst/>
            <a:ahLst/>
            <a:cxnLst/>
            <a:rect l="l" t="t" r="r" b="b"/>
            <a:pathLst>
              <a:path w="3507867" h="4114800">
                <a:moveTo>
                  <a:pt x="0" y="0"/>
                </a:moveTo>
                <a:lnTo>
                  <a:pt x="3507867" y="0"/>
                </a:lnTo>
                <a:lnTo>
                  <a:pt x="35078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530032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DCD64A-D927-A704-7C48-EEE11769B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FA0E1D3-7151-946B-AD5B-9917F7A9339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723D476-1E6A-4514-968A-790632EA61E1}"/>
              </a:ext>
            </a:extLst>
          </p:cNvPr>
          <p:cNvSpPr/>
          <p:nvPr/>
        </p:nvSpPr>
        <p:spPr>
          <a:xfrm rot="-1414608" flipH="1">
            <a:off x="16317876" y="-229471"/>
            <a:ext cx="3792621" cy="3749955"/>
          </a:xfrm>
          <a:custGeom>
            <a:avLst/>
            <a:gdLst/>
            <a:ahLst/>
            <a:cxnLst/>
            <a:rect l="l" t="t" r="r" b="b"/>
            <a:pathLst>
              <a:path w="3792621" h="3749955">
                <a:moveTo>
                  <a:pt x="3792622" y="0"/>
                </a:moveTo>
                <a:lnTo>
                  <a:pt x="0" y="0"/>
                </a:lnTo>
                <a:lnTo>
                  <a:pt x="0" y="3749954"/>
                </a:lnTo>
                <a:lnTo>
                  <a:pt x="3792622" y="3749954"/>
                </a:lnTo>
                <a:lnTo>
                  <a:pt x="379262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912BDC9E-0C0B-8702-7CD5-52E5CBBA6B91}"/>
              </a:ext>
            </a:extLst>
          </p:cNvPr>
          <p:cNvSpPr/>
          <p:nvPr/>
        </p:nvSpPr>
        <p:spPr>
          <a:xfrm rot="2203789" flipH="1">
            <a:off x="-1572138" y="-152028"/>
            <a:ext cx="4003936" cy="4549927"/>
          </a:xfrm>
          <a:custGeom>
            <a:avLst/>
            <a:gdLst/>
            <a:ahLst/>
            <a:cxnLst/>
            <a:rect l="l" t="t" r="r" b="b"/>
            <a:pathLst>
              <a:path w="4003936" h="4549927">
                <a:moveTo>
                  <a:pt x="4003936" y="0"/>
                </a:moveTo>
                <a:lnTo>
                  <a:pt x="0" y="0"/>
                </a:lnTo>
                <a:lnTo>
                  <a:pt x="0" y="4549927"/>
                </a:lnTo>
                <a:lnTo>
                  <a:pt x="4003936" y="4549927"/>
                </a:lnTo>
                <a:lnTo>
                  <a:pt x="400393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E83263A6-9549-9110-1186-CA70AE469B80}"/>
              </a:ext>
            </a:extLst>
          </p:cNvPr>
          <p:cNvSpPr/>
          <p:nvPr/>
        </p:nvSpPr>
        <p:spPr>
          <a:xfrm rot="-5400000" flipH="1" flipV="1">
            <a:off x="16243390" y="4785101"/>
            <a:ext cx="1056214" cy="1190101"/>
          </a:xfrm>
          <a:custGeom>
            <a:avLst/>
            <a:gdLst/>
            <a:ahLst/>
            <a:cxnLst/>
            <a:rect l="l" t="t" r="r" b="b"/>
            <a:pathLst>
              <a:path w="1056214" h="1190101">
                <a:moveTo>
                  <a:pt x="1056214" y="1190101"/>
                </a:moveTo>
                <a:lnTo>
                  <a:pt x="0" y="1190101"/>
                </a:lnTo>
                <a:lnTo>
                  <a:pt x="0" y="0"/>
                </a:lnTo>
                <a:lnTo>
                  <a:pt x="1056214" y="0"/>
                </a:lnTo>
                <a:lnTo>
                  <a:pt x="1056214" y="1190101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C7A984CB-1613-8930-FE2E-D2178A5FA1E0}"/>
              </a:ext>
            </a:extLst>
          </p:cNvPr>
          <p:cNvSpPr/>
          <p:nvPr/>
        </p:nvSpPr>
        <p:spPr>
          <a:xfrm rot="-5400000">
            <a:off x="988396" y="4785101"/>
            <a:ext cx="1056214" cy="1190101"/>
          </a:xfrm>
          <a:custGeom>
            <a:avLst/>
            <a:gdLst/>
            <a:ahLst/>
            <a:cxnLst/>
            <a:rect l="l" t="t" r="r" b="b"/>
            <a:pathLst>
              <a:path w="1056214" h="1190101">
                <a:moveTo>
                  <a:pt x="0" y="0"/>
                </a:moveTo>
                <a:lnTo>
                  <a:pt x="1056214" y="0"/>
                </a:lnTo>
                <a:lnTo>
                  <a:pt x="1056214" y="1190101"/>
                </a:lnTo>
                <a:lnTo>
                  <a:pt x="0" y="11901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541C5D4D-0601-B280-0E33-EE27214983D3}"/>
              </a:ext>
            </a:extLst>
          </p:cNvPr>
          <p:cNvSpPr/>
          <p:nvPr/>
        </p:nvSpPr>
        <p:spPr>
          <a:xfrm>
            <a:off x="7555184" y="-1868014"/>
            <a:ext cx="3177631" cy="3119856"/>
          </a:xfrm>
          <a:custGeom>
            <a:avLst/>
            <a:gdLst/>
            <a:ahLst/>
            <a:cxnLst/>
            <a:rect l="l" t="t" r="r" b="b"/>
            <a:pathLst>
              <a:path w="3177631" h="3119856">
                <a:moveTo>
                  <a:pt x="0" y="0"/>
                </a:moveTo>
                <a:lnTo>
                  <a:pt x="3177632" y="0"/>
                </a:lnTo>
                <a:lnTo>
                  <a:pt x="3177632" y="3119856"/>
                </a:lnTo>
                <a:lnTo>
                  <a:pt x="0" y="31198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A56607CE-B742-20E6-C6F3-C0A50FE1C6FA}"/>
              </a:ext>
            </a:extLst>
          </p:cNvPr>
          <p:cNvSpPr/>
          <p:nvPr/>
        </p:nvSpPr>
        <p:spPr>
          <a:xfrm>
            <a:off x="7555184" y="8727072"/>
            <a:ext cx="3177631" cy="3119856"/>
          </a:xfrm>
          <a:custGeom>
            <a:avLst/>
            <a:gdLst/>
            <a:ahLst/>
            <a:cxnLst/>
            <a:rect l="l" t="t" r="r" b="b"/>
            <a:pathLst>
              <a:path w="3177631" h="3119856">
                <a:moveTo>
                  <a:pt x="0" y="0"/>
                </a:moveTo>
                <a:lnTo>
                  <a:pt x="3177632" y="0"/>
                </a:lnTo>
                <a:lnTo>
                  <a:pt x="3177632" y="3119856"/>
                </a:lnTo>
                <a:lnTo>
                  <a:pt x="0" y="31198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9C3EBDC4-F0E8-9D81-8F92-CA61B246C616}"/>
              </a:ext>
            </a:extLst>
          </p:cNvPr>
          <p:cNvSpPr/>
          <p:nvPr/>
        </p:nvSpPr>
        <p:spPr>
          <a:xfrm flipH="1">
            <a:off x="73813" y="6481417"/>
            <a:ext cx="4454452" cy="4114800"/>
          </a:xfrm>
          <a:custGeom>
            <a:avLst/>
            <a:gdLst/>
            <a:ahLst/>
            <a:cxnLst/>
            <a:rect l="l" t="t" r="r" b="b"/>
            <a:pathLst>
              <a:path w="4454452" h="4114800">
                <a:moveTo>
                  <a:pt x="4454452" y="0"/>
                </a:moveTo>
                <a:lnTo>
                  <a:pt x="0" y="0"/>
                </a:lnTo>
                <a:lnTo>
                  <a:pt x="0" y="4114800"/>
                </a:lnTo>
                <a:lnTo>
                  <a:pt x="4454452" y="4114800"/>
                </a:lnTo>
                <a:lnTo>
                  <a:pt x="445445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B2EC1B8A-1BA6-8851-D072-89561B7C142F}"/>
              </a:ext>
            </a:extLst>
          </p:cNvPr>
          <p:cNvSpPr/>
          <p:nvPr/>
        </p:nvSpPr>
        <p:spPr>
          <a:xfrm>
            <a:off x="14855734" y="6326809"/>
            <a:ext cx="3507867" cy="4114800"/>
          </a:xfrm>
          <a:custGeom>
            <a:avLst/>
            <a:gdLst/>
            <a:ahLst/>
            <a:cxnLst/>
            <a:rect l="l" t="t" r="r" b="b"/>
            <a:pathLst>
              <a:path w="3507867" h="4114800">
                <a:moveTo>
                  <a:pt x="0" y="0"/>
                </a:moveTo>
                <a:lnTo>
                  <a:pt x="3507867" y="0"/>
                </a:lnTo>
                <a:lnTo>
                  <a:pt x="35078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8ECC2B-DE97-7445-8F29-BED5AE7EA41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83155" y="836187"/>
            <a:ext cx="13938742" cy="4114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DDED7BE-BCA3-9018-3E3C-1E757F5F9E8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053500" y="4568863"/>
            <a:ext cx="10347685" cy="450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121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77AAF-25D2-22FC-F703-C92E3763B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1441B85-7E95-744A-EE42-F6C6DD4B98F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22338C-4396-EE2F-9456-BAA8148DF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2" t="20990" r="6992" b="1911"/>
          <a:stretch/>
        </p:blipFill>
        <p:spPr>
          <a:xfrm>
            <a:off x="228600" y="419100"/>
            <a:ext cx="9370711" cy="9448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45410CA-1DE8-DAB1-7413-EFF5E01DF41F}"/>
              </a:ext>
            </a:extLst>
          </p:cNvPr>
          <p:cNvSpPr txBox="1"/>
          <p:nvPr/>
        </p:nvSpPr>
        <p:spPr>
          <a:xfrm>
            <a:off x="9757462" y="876300"/>
            <a:ext cx="8372387" cy="16312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41DFA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VN" sz="5000" dirty="0">
                <a:latin typeface="UTM Avo" panose="02040603050506020204" pitchFamily="18"/>
              </a:rPr>
              <a:t>Quan sát bức tranh, trả lời câu hỏi sau đây: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04EDA4-7EAE-01C1-43D8-823E9ED4768D}"/>
              </a:ext>
            </a:extLst>
          </p:cNvPr>
          <p:cNvSpPr txBox="1"/>
          <p:nvPr/>
        </p:nvSpPr>
        <p:spPr>
          <a:xfrm>
            <a:off x="10400131" y="3162300"/>
            <a:ext cx="7317089" cy="3654385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5000" dirty="0">
                <a:latin typeface="UTM Avo" panose="02040603050506020204" pitchFamily="18"/>
              </a:rPr>
              <a:t>Trong các bức tranh có mấy nhân vật?</a:t>
            </a: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94A42E93-C2B6-FA3B-AFDB-44AE3B5E327F}"/>
              </a:ext>
            </a:extLst>
          </p:cNvPr>
          <p:cNvSpPr/>
          <p:nvPr/>
        </p:nvSpPr>
        <p:spPr>
          <a:xfrm>
            <a:off x="12039375" y="7048500"/>
            <a:ext cx="4038600" cy="3238500"/>
          </a:xfrm>
          <a:custGeom>
            <a:avLst/>
            <a:gdLst/>
            <a:ahLst/>
            <a:cxnLst/>
            <a:rect l="l" t="t" r="r" b="b"/>
            <a:pathLst>
              <a:path w="5167724" h="4114800">
                <a:moveTo>
                  <a:pt x="0" y="0"/>
                </a:moveTo>
                <a:lnTo>
                  <a:pt x="5167724" y="0"/>
                </a:lnTo>
                <a:lnTo>
                  <a:pt x="51677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106343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2B9FD-DC04-3575-0531-5C9584C15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7E3ADE7-FBEB-40A1-EC85-FBCC81A2DD4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52B0D6-CAF7-9EBD-5B46-292F2059CE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2" t="20990" r="6992" b="1911"/>
          <a:stretch/>
        </p:blipFill>
        <p:spPr>
          <a:xfrm>
            <a:off x="228600" y="419100"/>
            <a:ext cx="9370711" cy="9448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20DA19C-2209-F6F7-B053-03F508E67561}"/>
              </a:ext>
            </a:extLst>
          </p:cNvPr>
          <p:cNvSpPr txBox="1"/>
          <p:nvPr/>
        </p:nvSpPr>
        <p:spPr>
          <a:xfrm>
            <a:off x="9757462" y="876300"/>
            <a:ext cx="8372387" cy="16312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41DFA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VN" sz="5000" dirty="0">
                <a:latin typeface="UTM Avo" panose="02040603050506020204" pitchFamily="18"/>
              </a:rPr>
              <a:t>Quan sát bức tranh, trả lời câu hỏi sau đây: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399CB9-5324-209B-A35B-CA97EA850A22}"/>
              </a:ext>
            </a:extLst>
          </p:cNvPr>
          <p:cNvSpPr txBox="1"/>
          <p:nvPr/>
        </p:nvSpPr>
        <p:spPr>
          <a:xfrm>
            <a:off x="10305466" y="3383816"/>
            <a:ext cx="7317089" cy="3654385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5000" dirty="0">
                <a:latin typeface="UTM Avo" panose="02040603050506020204" pitchFamily="18"/>
              </a:rPr>
              <a:t>Trong các bức tranh có mấy nhân vật?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0F5980-96EE-A3DB-1EC6-A9FA8C04FB0D}"/>
              </a:ext>
            </a:extLst>
          </p:cNvPr>
          <p:cNvSpPr txBox="1"/>
          <p:nvPr/>
        </p:nvSpPr>
        <p:spPr>
          <a:xfrm>
            <a:off x="12649200" y="7914501"/>
            <a:ext cx="4572000" cy="953453"/>
          </a:xfrm>
          <a:custGeom>
            <a:avLst/>
            <a:gdLst>
              <a:gd name="connsiteX0" fmla="*/ 0 w 4572000"/>
              <a:gd name="connsiteY0" fmla="*/ 158912 h 953453"/>
              <a:gd name="connsiteX1" fmla="*/ 158912 w 4572000"/>
              <a:gd name="connsiteY1" fmla="*/ 0 h 953453"/>
              <a:gd name="connsiteX2" fmla="*/ 733226 w 4572000"/>
              <a:gd name="connsiteY2" fmla="*/ 0 h 953453"/>
              <a:gd name="connsiteX3" fmla="*/ 1179914 w 4572000"/>
              <a:gd name="connsiteY3" fmla="*/ 0 h 953453"/>
              <a:gd name="connsiteX4" fmla="*/ 1754228 w 4572000"/>
              <a:gd name="connsiteY4" fmla="*/ 0 h 953453"/>
              <a:gd name="connsiteX5" fmla="*/ 2158375 w 4572000"/>
              <a:gd name="connsiteY5" fmla="*/ 0 h 953453"/>
              <a:gd name="connsiteX6" fmla="*/ 2732688 w 4572000"/>
              <a:gd name="connsiteY6" fmla="*/ 0 h 953453"/>
              <a:gd name="connsiteX7" fmla="*/ 3179377 w 4572000"/>
              <a:gd name="connsiteY7" fmla="*/ 0 h 953453"/>
              <a:gd name="connsiteX8" fmla="*/ 3583524 w 4572000"/>
              <a:gd name="connsiteY8" fmla="*/ 0 h 953453"/>
              <a:gd name="connsiteX9" fmla="*/ 4413088 w 4572000"/>
              <a:gd name="connsiteY9" fmla="*/ 0 h 953453"/>
              <a:gd name="connsiteX10" fmla="*/ 4572000 w 4572000"/>
              <a:gd name="connsiteY10" fmla="*/ 158912 h 953453"/>
              <a:gd name="connsiteX11" fmla="*/ 4572000 w 4572000"/>
              <a:gd name="connsiteY11" fmla="*/ 483083 h 953453"/>
              <a:gd name="connsiteX12" fmla="*/ 4572000 w 4572000"/>
              <a:gd name="connsiteY12" fmla="*/ 794541 h 953453"/>
              <a:gd name="connsiteX13" fmla="*/ 4413088 w 4572000"/>
              <a:gd name="connsiteY13" fmla="*/ 953453 h 953453"/>
              <a:gd name="connsiteX14" fmla="*/ 4008941 w 4572000"/>
              <a:gd name="connsiteY14" fmla="*/ 953453 h 953453"/>
              <a:gd name="connsiteX15" fmla="*/ 3392086 w 4572000"/>
              <a:gd name="connsiteY15" fmla="*/ 953453 h 953453"/>
              <a:gd name="connsiteX16" fmla="*/ 2860314 w 4572000"/>
              <a:gd name="connsiteY16" fmla="*/ 953453 h 953453"/>
              <a:gd name="connsiteX17" fmla="*/ 2243458 w 4572000"/>
              <a:gd name="connsiteY17" fmla="*/ 953453 h 953453"/>
              <a:gd name="connsiteX18" fmla="*/ 1669144 w 4572000"/>
              <a:gd name="connsiteY18" fmla="*/ 953453 h 953453"/>
              <a:gd name="connsiteX19" fmla="*/ 1179914 w 4572000"/>
              <a:gd name="connsiteY19" fmla="*/ 953453 h 953453"/>
              <a:gd name="connsiteX20" fmla="*/ 158912 w 4572000"/>
              <a:gd name="connsiteY20" fmla="*/ 953453 h 953453"/>
              <a:gd name="connsiteX21" fmla="*/ 0 w 4572000"/>
              <a:gd name="connsiteY21" fmla="*/ 794541 h 953453"/>
              <a:gd name="connsiteX22" fmla="*/ 0 w 4572000"/>
              <a:gd name="connsiteY22" fmla="*/ 476727 h 953453"/>
              <a:gd name="connsiteX23" fmla="*/ 0 w 4572000"/>
              <a:gd name="connsiteY23" fmla="*/ 158912 h 953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72000" h="953453" fill="none" extrusionOk="0">
                <a:moveTo>
                  <a:pt x="0" y="158912"/>
                </a:moveTo>
                <a:cubicBezTo>
                  <a:pt x="-5295" y="81777"/>
                  <a:pt x="63470" y="-10187"/>
                  <a:pt x="158912" y="0"/>
                </a:cubicBezTo>
                <a:cubicBezTo>
                  <a:pt x="416597" y="-9644"/>
                  <a:pt x="463871" y="9451"/>
                  <a:pt x="733226" y="0"/>
                </a:cubicBezTo>
                <a:cubicBezTo>
                  <a:pt x="1002581" y="-9451"/>
                  <a:pt x="995600" y="51891"/>
                  <a:pt x="1179914" y="0"/>
                </a:cubicBezTo>
                <a:cubicBezTo>
                  <a:pt x="1364228" y="-51891"/>
                  <a:pt x="1602252" y="62209"/>
                  <a:pt x="1754228" y="0"/>
                </a:cubicBezTo>
                <a:cubicBezTo>
                  <a:pt x="1906204" y="-62209"/>
                  <a:pt x="2006367" y="48234"/>
                  <a:pt x="2158375" y="0"/>
                </a:cubicBezTo>
                <a:cubicBezTo>
                  <a:pt x="2310383" y="-48234"/>
                  <a:pt x="2502311" y="62625"/>
                  <a:pt x="2732688" y="0"/>
                </a:cubicBezTo>
                <a:cubicBezTo>
                  <a:pt x="2963065" y="-62625"/>
                  <a:pt x="2977927" y="40890"/>
                  <a:pt x="3179377" y="0"/>
                </a:cubicBezTo>
                <a:cubicBezTo>
                  <a:pt x="3380827" y="-40890"/>
                  <a:pt x="3439454" y="16323"/>
                  <a:pt x="3583524" y="0"/>
                </a:cubicBezTo>
                <a:cubicBezTo>
                  <a:pt x="3727594" y="-16323"/>
                  <a:pt x="4183929" y="20889"/>
                  <a:pt x="4413088" y="0"/>
                </a:cubicBezTo>
                <a:cubicBezTo>
                  <a:pt x="4494405" y="24127"/>
                  <a:pt x="4592456" y="77014"/>
                  <a:pt x="4572000" y="158912"/>
                </a:cubicBezTo>
                <a:cubicBezTo>
                  <a:pt x="4575906" y="291026"/>
                  <a:pt x="4534804" y="384317"/>
                  <a:pt x="4572000" y="483083"/>
                </a:cubicBezTo>
                <a:cubicBezTo>
                  <a:pt x="4609196" y="581849"/>
                  <a:pt x="4553665" y="708344"/>
                  <a:pt x="4572000" y="794541"/>
                </a:cubicBezTo>
                <a:cubicBezTo>
                  <a:pt x="4578893" y="899154"/>
                  <a:pt x="4504362" y="956924"/>
                  <a:pt x="4413088" y="953453"/>
                </a:cubicBezTo>
                <a:cubicBezTo>
                  <a:pt x="4267126" y="995467"/>
                  <a:pt x="4156489" y="920146"/>
                  <a:pt x="4008941" y="953453"/>
                </a:cubicBezTo>
                <a:cubicBezTo>
                  <a:pt x="3861393" y="986760"/>
                  <a:pt x="3625090" y="942265"/>
                  <a:pt x="3392086" y="953453"/>
                </a:cubicBezTo>
                <a:cubicBezTo>
                  <a:pt x="3159083" y="964641"/>
                  <a:pt x="3047103" y="950906"/>
                  <a:pt x="2860314" y="953453"/>
                </a:cubicBezTo>
                <a:cubicBezTo>
                  <a:pt x="2673525" y="956000"/>
                  <a:pt x="2545551" y="895838"/>
                  <a:pt x="2243458" y="953453"/>
                </a:cubicBezTo>
                <a:cubicBezTo>
                  <a:pt x="1941365" y="1011068"/>
                  <a:pt x="1895771" y="944808"/>
                  <a:pt x="1669144" y="953453"/>
                </a:cubicBezTo>
                <a:cubicBezTo>
                  <a:pt x="1442517" y="962098"/>
                  <a:pt x="1398646" y="937430"/>
                  <a:pt x="1179914" y="953453"/>
                </a:cubicBezTo>
                <a:cubicBezTo>
                  <a:pt x="961182" y="969476"/>
                  <a:pt x="580451" y="939703"/>
                  <a:pt x="158912" y="953453"/>
                </a:cubicBezTo>
                <a:cubicBezTo>
                  <a:pt x="71487" y="968944"/>
                  <a:pt x="15957" y="867988"/>
                  <a:pt x="0" y="794541"/>
                </a:cubicBezTo>
                <a:cubicBezTo>
                  <a:pt x="-2107" y="729572"/>
                  <a:pt x="24427" y="615720"/>
                  <a:pt x="0" y="476727"/>
                </a:cubicBezTo>
                <a:cubicBezTo>
                  <a:pt x="-24427" y="337734"/>
                  <a:pt x="27358" y="289923"/>
                  <a:pt x="0" y="158912"/>
                </a:cubicBezTo>
                <a:close/>
              </a:path>
              <a:path w="4572000" h="953453" stroke="0" extrusionOk="0">
                <a:moveTo>
                  <a:pt x="0" y="158912"/>
                </a:moveTo>
                <a:cubicBezTo>
                  <a:pt x="-11007" y="64358"/>
                  <a:pt x="65908" y="1966"/>
                  <a:pt x="158912" y="0"/>
                </a:cubicBezTo>
                <a:cubicBezTo>
                  <a:pt x="433682" y="-26915"/>
                  <a:pt x="569756" y="27093"/>
                  <a:pt x="775768" y="0"/>
                </a:cubicBezTo>
                <a:cubicBezTo>
                  <a:pt x="981780" y="-27093"/>
                  <a:pt x="1043934" y="44200"/>
                  <a:pt x="1264998" y="0"/>
                </a:cubicBezTo>
                <a:cubicBezTo>
                  <a:pt x="1486062" y="-44200"/>
                  <a:pt x="1591570" y="45371"/>
                  <a:pt x="1711686" y="0"/>
                </a:cubicBezTo>
                <a:cubicBezTo>
                  <a:pt x="1831802" y="-45371"/>
                  <a:pt x="2143365" y="2343"/>
                  <a:pt x="2286000" y="0"/>
                </a:cubicBezTo>
                <a:cubicBezTo>
                  <a:pt x="2428635" y="-2343"/>
                  <a:pt x="2611386" y="44982"/>
                  <a:pt x="2775230" y="0"/>
                </a:cubicBezTo>
                <a:cubicBezTo>
                  <a:pt x="2939074" y="-44982"/>
                  <a:pt x="3240004" y="20060"/>
                  <a:pt x="3392086" y="0"/>
                </a:cubicBezTo>
                <a:cubicBezTo>
                  <a:pt x="3544168" y="-20060"/>
                  <a:pt x="3639604" y="4790"/>
                  <a:pt x="3838774" y="0"/>
                </a:cubicBezTo>
                <a:cubicBezTo>
                  <a:pt x="4037944" y="-4790"/>
                  <a:pt x="4217678" y="18617"/>
                  <a:pt x="4413088" y="0"/>
                </a:cubicBezTo>
                <a:cubicBezTo>
                  <a:pt x="4521295" y="4915"/>
                  <a:pt x="4552145" y="67936"/>
                  <a:pt x="4572000" y="158912"/>
                </a:cubicBezTo>
                <a:cubicBezTo>
                  <a:pt x="4593445" y="292721"/>
                  <a:pt x="4534602" y="411523"/>
                  <a:pt x="4572000" y="476727"/>
                </a:cubicBezTo>
                <a:cubicBezTo>
                  <a:pt x="4609398" y="541931"/>
                  <a:pt x="4568479" y="685613"/>
                  <a:pt x="4572000" y="794541"/>
                </a:cubicBezTo>
                <a:cubicBezTo>
                  <a:pt x="4587156" y="900871"/>
                  <a:pt x="4506345" y="948645"/>
                  <a:pt x="4413088" y="953453"/>
                </a:cubicBezTo>
                <a:cubicBezTo>
                  <a:pt x="4264081" y="999661"/>
                  <a:pt x="4130151" y="916072"/>
                  <a:pt x="3881316" y="953453"/>
                </a:cubicBezTo>
                <a:cubicBezTo>
                  <a:pt x="3632481" y="990834"/>
                  <a:pt x="3600372" y="894570"/>
                  <a:pt x="3349544" y="953453"/>
                </a:cubicBezTo>
                <a:cubicBezTo>
                  <a:pt x="3098716" y="1012336"/>
                  <a:pt x="2981975" y="934149"/>
                  <a:pt x="2732688" y="953453"/>
                </a:cubicBezTo>
                <a:cubicBezTo>
                  <a:pt x="2483401" y="972757"/>
                  <a:pt x="2336003" y="944528"/>
                  <a:pt x="2200916" y="953453"/>
                </a:cubicBezTo>
                <a:cubicBezTo>
                  <a:pt x="2065829" y="962378"/>
                  <a:pt x="1877672" y="917034"/>
                  <a:pt x="1796770" y="953453"/>
                </a:cubicBezTo>
                <a:cubicBezTo>
                  <a:pt x="1715868" y="989872"/>
                  <a:pt x="1543739" y="912535"/>
                  <a:pt x="1350081" y="953453"/>
                </a:cubicBezTo>
                <a:cubicBezTo>
                  <a:pt x="1156423" y="994371"/>
                  <a:pt x="876245" y="941135"/>
                  <a:pt x="733226" y="953453"/>
                </a:cubicBezTo>
                <a:cubicBezTo>
                  <a:pt x="590207" y="965771"/>
                  <a:pt x="394735" y="915031"/>
                  <a:pt x="158912" y="953453"/>
                </a:cubicBezTo>
                <a:cubicBezTo>
                  <a:pt x="75169" y="961416"/>
                  <a:pt x="-20914" y="893335"/>
                  <a:pt x="0" y="794541"/>
                </a:cubicBezTo>
                <a:cubicBezTo>
                  <a:pt x="-35831" y="649905"/>
                  <a:pt x="28503" y="562095"/>
                  <a:pt x="0" y="470370"/>
                </a:cubicBezTo>
                <a:cubicBezTo>
                  <a:pt x="-28503" y="378645"/>
                  <a:pt x="20092" y="276293"/>
                  <a:pt x="0" y="158912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5000" dirty="0">
                <a:latin typeface="UTM Avo" panose="02040603050506020204" pitchFamily="18"/>
              </a:rPr>
              <a:t>4 nhân vật </a:t>
            </a:r>
          </a:p>
        </p:txBody>
      </p:sp>
      <p:sp>
        <p:nvSpPr>
          <p:cNvPr id="5" name="Freeform 22">
            <a:extLst>
              <a:ext uri="{FF2B5EF4-FFF2-40B4-BE49-F238E27FC236}">
                <a16:creationId xmlns:a16="http://schemas.microsoft.com/office/drawing/2014/main" id="{CF996375-87BD-2D46-F988-8415AEEBB096}"/>
              </a:ext>
            </a:extLst>
          </p:cNvPr>
          <p:cNvSpPr/>
          <p:nvPr/>
        </p:nvSpPr>
        <p:spPr>
          <a:xfrm>
            <a:off x="9848039" y="7030527"/>
            <a:ext cx="2617169" cy="2337581"/>
          </a:xfrm>
          <a:custGeom>
            <a:avLst/>
            <a:gdLst/>
            <a:ahLst/>
            <a:cxnLst/>
            <a:rect l="l" t="t" r="r" b="b"/>
            <a:pathLst>
              <a:path w="7262622" h="8229600">
                <a:moveTo>
                  <a:pt x="0" y="0"/>
                </a:moveTo>
                <a:lnTo>
                  <a:pt x="7262622" y="0"/>
                </a:lnTo>
                <a:lnTo>
                  <a:pt x="726262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4563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3E463-07EB-B4EB-01BB-15602ADA7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8E12C87-BA06-DA5F-0D38-8F830DE8057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790E66-6217-8BFF-6A24-0404D0E65C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2" t="20990" r="6992" b="1911"/>
          <a:stretch/>
        </p:blipFill>
        <p:spPr>
          <a:xfrm>
            <a:off x="228600" y="419100"/>
            <a:ext cx="9370711" cy="9448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38F36CA-12C4-78BE-179F-5235E66FB994}"/>
              </a:ext>
            </a:extLst>
          </p:cNvPr>
          <p:cNvSpPr txBox="1"/>
          <p:nvPr/>
        </p:nvSpPr>
        <p:spPr>
          <a:xfrm>
            <a:off x="9757462" y="876300"/>
            <a:ext cx="8372387" cy="16312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41DFA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VN" sz="5000" dirty="0">
                <a:latin typeface="UTM Avo" panose="02040603050506020204" pitchFamily="18"/>
              </a:rPr>
              <a:t>Quan sát bức tranh, trả lời câu hỏi sau đây: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77BF42-2618-DEC5-7553-B94BBE6A40F6}"/>
              </a:ext>
            </a:extLst>
          </p:cNvPr>
          <p:cNvSpPr txBox="1"/>
          <p:nvPr/>
        </p:nvSpPr>
        <p:spPr>
          <a:xfrm>
            <a:off x="10229040" y="2950815"/>
            <a:ext cx="7659270" cy="3654385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5000" dirty="0">
                <a:latin typeface="UTM Avo" panose="02040603050506020204" pitchFamily="18"/>
              </a:rPr>
              <a:t>Em thấy cây gì xuất hiện nhiều trong tranh?</a:t>
            </a: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FF360061-8DFD-FD75-72B4-F269211AE20A}"/>
              </a:ext>
            </a:extLst>
          </p:cNvPr>
          <p:cNvSpPr/>
          <p:nvPr/>
        </p:nvSpPr>
        <p:spPr>
          <a:xfrm>
            <a:off x="12039375" y="7048500"/>
            <a:ext cx="4038600" cy="3238500"/>
          </a:xfrm>
          <a:custGeom>
            <a:avLst/>
            <a:gdLst/>
            <a:ahLst/>
            <a:cxnLst/>
            <a:rect l="l" t="t" r="r" b="b"/>
            <a:pathLst>
              <a:path w="5167724" h="4114800">
                <a:moveTo>
                  <a:pt x="0" y="0"/>
                </a:moveTo>
                <a:lnTo>
                  <a:pt x="5167724" y="0"/>
                </a:lnTo>
                <a:lnTo>
                  <a:pt x="51677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9115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5E0D2-E3A2-BFF9-2871-EDB0C5B6E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3362DD1-31A5-39EA-ABFA-9347B75215F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7B35E4-12D3-0954-6302-98405475BC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2" t="20990" r="6992" b="1911"/>
          <a:stretch/>
        </p:blipFill>
        <p:spPr>
          <a:xfrm>
            <a:off x="228600" y="419100"/>
            <a:ext cx="9370711" cy="9448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3A59035-5989-C128-F95A-DF29A6A436BE}"/>
              </a:ext>
            </a:extLst>
          </p:cNvPr>
          <p:cNvSpPr txBox="1"/>
          <p:nvPr/>
        </p:nvSpPr>
        <p:spPr>
          <a:xfrm>
            <a:off x="9757462" y="876300"/>
            <a:ext cx="8372387" cy="16312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41DFA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VN" sz="5000" dirty="0">
                <a:latin typeface="UTM Avo" panose="02040603050506020204" pitchFamily="18"/>
              </a:rPr>
              <a:t>Quan sát bức tranh, trả lời câu hỏi sau đây: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6327E1-97B7-764C-B014-5824F4C52261}"/>
              </a:ext>
            </a:extLst>
          </p:cNvPr>
          <p:cNvSpPr txBox="1"/>
          <p:nvPr/>
        </p:nvSpPr>
        <p:spPr>
          <a:xfrm>
            <a:off x="12649200" y="7914501"/>
            <a:ext cx="4572000" cy="953453"/>
          </a:xfrm>
          <a:custGeom>
            <a:avLst/>
            <a:gdLst>
              <a:gd name="connsiteX0" fmla="*/ 0 w 4572000"/>
              <a:gd name="connsiteY0" fmla="*/ 158912 h 953453"/>
              <a:gd name="connsiteX1" fmla="*/ 158912 w 4572000"/>
              <a:gd name="connsiteY1" fmla="*/ 0 h 953453"/>
              <a:gd name="connsiteX2" fmla="*/ 733226 w 4572000"/>
              <a:gd name="connsiteY2" fmla="*/ 0 h 953453"/>
              <a:gd name="connsiteX3" fmla="*/ 1179914 w 4572000"/>
              <a:gd name="connsiteY3" fmla="*/ 0 h 953453"/>
              <a:gd name="connsiteX4" fmla="*/ 1754228 w 4572000"/>
              <a:gd name="connsiteY4" fmla="*/ 0 h 953453"/>
              <a:gd name="connsiteX5" fmla="*/ 2158375 w 4572000"/>
              <a:gd name="connsiteY5" fmla="*/ 0 h 953453"/>
              <a:gd name="connsiteX6" fmla="*/ 2732688 w 4572000"/>
              <a:gd name="connsiteY6" fmla="*/ 0 h 953453"/>
              <a:gd name="connsiteX7" fmla="*/ 3179377 w 4572000"/>
              <a:gd name="connsiteY7" fmla="*/ 0 h 953453"/>
              <a:gd name="connsiteX8" fmla="*/ 3583524 w 4572000"/>
              <a:gd name="connsiteY8" fmla="*/ 0 h 953453"/>
              <a:gd name="connsiteX9" fmla="*/ 4413088 w 4572000"/>
              <a:gd name="connsiteY9" fmla="*/ 0 h 953453"/>
              <a:gd name="connsiteX10" fmla="*/ 4572000 w 4572000"/>
              <a:gd name="connsiteY10" fmla="*/ 158912 h 953453"/>
              <a:gd name="connsiteX11" fmla="*/ 4572000 w 4572000"/>
              <a:gd name="connsiteY11" fmla="*/ 483083 h 953453"/>
              <a:gd name="connsiteX12" fmla="*/ 4572000 w 4572000"/>
              <a:gd name="connsiteY12" fmla="*/ 794541 h 953453"/>
              <a:gd name="connsiteX13" fmla="*/ 4413088 w 4572000"/>
              <a:gd name="connsiteY13" fmla="*/ 953453 h 953453"/>
              <a:gd name="connsiteX14" fmla="*/ 4008941 w 4572000"/>
              <a:gd name="connsiteY14" fmla="*/ 953453 h 953453"/>
              <a:gd name="connsiteX15" fmla="*/ 3392086 w 4572000"/>
              <a:gd name="connsiteY15" fmla="*/ 953453 h 953453"/>
              <a:gd name="connsiteX16" fmla="*/ 2860314 w 4572000"/>
              <a:gd name="connsiteY16" fmla="*/ 953453 h 953453"/>
              <a:gd name="connsiteX17" fmla="*/ 2243458 w 4572000"/>
              <a:gd name="connsiteY17" fmla="*/ 953453 h 953453"/>
              <a:gd name="connsiteX18" fmla="*/ 1669144 w 4572000"/>
              <a:gd name="connsiteY18" fmla="*/ 953453 h 953453"/>
              <a:gd name="connsiteX19" fmla="*/ 1179914 w 4572000"/>
              <a:gd name="connsiteY19" fmla="*/ 953453 h 953453"/>
              <a:gd name="connsiteX20" fmla="*/ 158912 w 4572000"/>
              <a:gd name="connsiteY20" fmla="*/ 953453 h 953453"/>
              <a:gd name="connsiteX21" fmla="*/ 0 w 4572000"/>
              <a:gd name="connsiteY21" fmla="*/ 794541 h 953453"/>
              <a:gd name="connsiteX22" fmla="*/ 0 w 4572000"/>
              <a:gd name="connsiteY22" fmla="*/ 476727 h 953453"/>
              <a:gd name="connsiteX23" fmla="*/ 0 w 4572000"/>
              <a:gd name="connsiteY23" fmla="*/ 158912 h 953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72000" h="953453" fill="none" extrusionOk="0">
                <a:moveTo>
                  <a:pt x="0" y="158912"/>
                </a:moveTo>
                <a:cubicBezTo>
                  <a:pt x="-5295" y="81777"/>
                  <a:pt x="63470" y="-10187"/>
                  <a:pt x="158912" y="0"/>
                </a:cubicBezTo>
                <a:cubicBezTo>
                  <a:pt x="416597" y="-9644"/>
                  <a:pt x="463871" y="9451"/>
                  <a:pt x="733226" y="0"/>
                </a:cubicBezTo>
                <a:cubicBezTo>
                  <a:pt x="1002581" y="-9451"/>
                  <a:pt x="995600" y="51891"/>
                  <a:pt x="1179914" y="0"/>
                </a:cubicBezTo>
                <a:cubicBezTo>
                  <a:pt x="1364228" y="-51891"/>
                  <a:pt x="1602252" y="62209"/>
                  <a:pt x="1754228" y="0"/>
                </a:cubicBezTo>
                <a:cubicBezTo>
                  <a:pt x="1906204" y="-62209"/>
                  <a:pt x="2006367" y="48234"/>
                  <a:pt x="2158375" y="0"/>
                </a:cubicBezTo>
                <a:cubicBezTo>
                  <a:pt x="2310383" y="-48234"/>
                  <a:pt x="2502311" y="62625"/>
                  <a:pt x="2732688" y="0"/>
                </a:cubicBezTo>
                <a:cubicBezTo>
                  <a:pt x="2963065" y="-62625"/>
                  <a:pt x="2977927" y="40890"/>
                  <a:pt x="3179377" y="0"/>
                </a:cubicBezTo>
                <a:cubicBezTo>
                  <a:pt x="3380827" y="-40890"/>
                  <a:pt x="3439454" y="16323"/>
                  <a:pt x="3583524" y="0"/>
                </a:cubicBezTo>
                <a:cubicBezTo>
                  <a:pt x="3727594" y="-16323"/>
                  <a:pt x="4183929" y="20889"/>
                  <a:pt x="4413088" y="0"/>
                </a:cubicBezTo>
                <a:cubicBezTo>
                  <a:pt x="4494405" y="24127"/>
                  <a:pt x="4592456" y="77014"/>
                  <a:pt x="4572000" y="158912"/>
                </a:cubicBezTo>
                <a:cubicBezTo>
                  <a:pt x="4575906" y="291026"/>
                  <a:pt x="4534804" y="384317"/>
                  <a:pt x="4572000" y="483083"/>
                </a:cubicBezTo>
                <a:cubicBezTo>
                  <a:pt x="4609196" y="581849"/>
                  <a:pt x="4553665" y="708344"/>
                  <a:pt x="4572000" y="794541"/>
                </a:cubicBezTo>
                <a:cubicBezTo>
                  <a:pt x="4578893" y="899154"/>
                  <a:pt x="4504362" y="956924"/>
                  <a:pt x="4413088" y="953453"/>
                </a:cubicBezTo>
                <a:cubicBezTo>
                  <a:pt x="4267126" y="995467"/>
                  <a:pt x="4156489" y="920146"/>
                  <a:pt x="4008941" y="953453"/>
                </a:cubicBezTo>
                <a:cubicBezTo>
                  <a:pt x="3861393" y="986760"/>
                  <a:pt x="3625090" y="942265"/>
                  <a:pt x="3392086" y="953453"/>
                </a:cubicBezTo>
                <a:cubicBezTo>
                  <a:pt x="3159083" y="964641"/>
                  <a:pt x="3047103" y="950906"/>
                  <a:pt x="2860314" y="953453"/>
                </a:cubicBezTo>
                <a:cubicBezTo>
                  <a:pt x="2673525" y="956000"/>
                  <a:pt x="2545551" y="895838"/>
                  <a:pt x="2243458" y="953453"/>
                </a:cubicBezTo>
                <a:cubicBezTo>
                  <a:pt x="1941365" y="1011068"/>
                  <a:pt x="1895771" y="944808"/>
                  <a:pt x="1669144" y="953453"/>
                </a:cubicBezTo>
                <a:cubicBezTo>
                  <a:pt x="1442517" y="962098"/>
                  <a:pt x="1398646" y="937430"/>
                  <a:pt x="1179914" y="953453"/>
                </a:cubicBezTo>
                <a:cubicBezTo>
                  <a:pt x="961182" y="969476"/>
                  <a:pt x="580451" y="939703"/>
                  <a:pt x="158912" y="953453"/>
                </a:cubicBezTo>
                <a:cubicBezTo>
                  <a:pt x="71487" y="968944"/>
                  <a:pt x="15957" y="867988"/>
                  <a:pt x="0" y="794541"/>
                </a:cubicBezTo>
                <a:cubicBezTo>
                  <a:pt x="-2107" y="729572"/>
                  <a:pt x="24427" y="615720"/>
                  <a:pt x="0" y="476727"/>
                </a:cubicBezTo>
                <a:cubicBezTo>
                  <a:pt x="-24427" y="337734"/>
                  <a:pt x="27358" y="289923"/>
                  <a:pt x="0" y="158912"/>
                </a:cubicBezTo>
                <a:close/>
              </a:path>
              <a:path w="4572000" h="953453" stroke="0" extrusionOk="0">
                <a:moveTo>
                  <a:pt x="0" y="158912"/>
                </a:moveTo>
                <a:cubicBezTo>
                  <a:pt x="-11007" y="64358"/>
                  <a:pt x="65908" y="1966"/>
                  <a:pt x="158912" y="0"/>
                </a:cubicBezTo>
                <a:cubicBezTo>
                  <a:pt x="433682" y="-26915"/>
                  <a:pt x="569756" y="27093"/>
                  <a:pt x="775768" y="0"/>
                </a:cubicBezTo>
                <a:cubicBezTo>
                  <a:pt x="981780" y="-27093"/>
                  <a:pt x="1043934" y="44200"/>
                  <a:pt x="1264998" y="0"/>
                </a:cubicBezTo>
                <a:cubicBezTo>
                  <a:pt x="1486062" y="-44200"/>
                  <a:pt x="1591570" y="45371"/>
                  <a:pt x="1711686" y="0"/>
                </a:cubicBezTo>
                <a:cubicBezTo>
                  <a:pt x="1831802" y="-45371"/>
                  <a:pt x="2143365" y="2343"/>
                  <a:pt x="2286000" y="0"/>
                </a:cubicBezTo>
                <a:cubicBezTo>
                  <a:pt x="2428635" y="-2343"/>
                  <a:pt x="2611386" y="44982"/>
                  <a:pt x="2775230" y="0"/>
                </a:cubicBezTo>
                <a:cubicBezTo>
                  <a:pt x="2939074" y="-44982"/>
                  <a:pt x="3240004" y="20060"/>
                  <a:pt x="3392086" y="0"/>
                </a:cubicBezTo>
                <a:cubicBezTo>
                  <a:pt x="3544168" y="-20060"/>
                  <a:pt x="3639604" y="4790"/>
                  <a:pt x="3838774" y="0"/>
                </a:cubicBezTo>
                <a:cubicBezTo>
                  <a:pt x="4037944" y="-4790"/>
                  <a:pt x="4217678" y="18617"/>
                  <a:pt x="4413088" y="0"/>
                </a:cubicBezTo>
                <a:cubicBezTo>
                  <a:pt x="4521295" y="4915"/>
                  <a:pt x="4552145" y="67936"/>
                  <a:pt x="4572000" y="158912"/>
                </a:cubicBezTo>
                <a:cubicBezTo>
                  <a:pt x="4593445" y="292721"/>
                  <a:pt x="4534602" y="411523"/>
                  <a:pt x="4572000" y="476727"/>
                </a:cubicBezTo>
                <a:cubicBezTo>
                  <a:pt x="4609398" y="541931"/>
                  <a:pt x="4568479" y="685613"/>
                  <a:pt x="4572000" y="794541"/>
                </a:cubicBezTo>
                <a:cubicBezTo>
                  <a:pt x="4587156" y="900871"/>
                  <a:pt x="4506345" y="948645"/>
                  <a:pt x="4413088" y="953453"/>
                </a:cubicBezTo>
                <a:cubicBezTo>
                  <a:pt x="4264081" y="999661"/>
                  <a:pt x="4130151" y="916072"/>
                  <a:pt x="3881316" y="953453"/>
                </a:cubicBezTo>
                <a:cubicBezTo>
                  <a:pt x="3632481" y="990834"/>
                  <a:pt x="3600372" y="894570"/>
                  <a:pt x="3349544" y="953453"/>
                </a:cubicBezTo>
                <a:cubicBezTo>
                  <a:pt x="3098716" y="1012336"/>
                  <a:pt x="2981975" y="934149"/>
                  <a:pt x="2732688" y="953453"/>
                </a:cubicBezTo>
                <a:cubicBezTo>
                  <a:pt x="2483401" y="972757"/>
                  <a:pt x="2336003" y="944528"/>
                  <a:pt x="2200916" y="953453"/>
                </a:cubicBezTo>
                <a:cubicBezTo>
                  <a:pt x="2065829" y="962378"/>
                  <a:pt x="1877672" y="917034"/>
                  <a:pt x="1796770" y="953453"/>
                </a:cubicBezTo>
                <a:cubicBezTo>
                  <a:pt x="1715868" y="989872"/>
                  <a:pt x="1543739" y="912535"/>
                  <a:pt x="1350081" y="953453"/>
                </a:cubicBezTo>
                <a:cubicBezTo>
                  <a:pt x="1156423" y="994371"/>
                  <a:pt x="876245" y="941135"/>
                  <a:pt x="733226" y="953453"/>
                </a:cubicBezTo>
                <a:cubicBezTo>
                  <a:pt x="590207" y="965771"/>
                  <a:pt x="394735" y="915031"/>
                  <a:pt x="158912" y="953453"/>
                </a:cubicBezTo>
                <a:cubicBezTo>
                  <a:pt x="75169" y="961416"/>
                  <a:pt x="-20914" y="893335"/>
                  <a:pt x="0" y="794541"/>
                </a:cubicBezTo>
                <a:cubicBezTo>
                  <a:pt x="-35831" y="649905"/>
                  <a:pt x="28503" y="562095"/>
                  <a:pt x="0" y="470370"/>
                </a:cubicBezTo>
                <a:cubicBezTo>
                  <a:pt x="-28503" y="378645"/>
                  <a:pt x="20092" y="276293"/>
                  <a:pt x="0" y="158912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5000" dirty="0">
                <a:latin typeface="UTM Avo" panose="02040603050506020204" pitchFamily="18"/>
              </a:rPr>
              <a:t>Cây khế</a:t>
            </a:r>
          </a:p>
        </p:txBody>
      </p:sp>
      <p:sp>
        <p:nvSpPr>
          <p:cNvPr id="5" name="Freeform 22">
            <a:extLst>
              <a:ext uri="{FF2B5EF4-FFF2-40B4-BE49-F238E27FC236}">
                <a16:creationId xmlns:a16="http://schemas.microsoft.com/office/drawing/2014/main" id="{3C4D20C6-27AD-9EE2-5217-3A2905BBD326}"/>
              </a:ext>
            </a:extLst>
          </p:cNvPr>
          <p:cNvSpPr/>
          <p:nvPr/>
        </p:nvSpPr>
        <p:spPr>
          <a:xfrm>
            <a:off x="9848039" y="7030527"/>
            <a:ext cx="2617169" cy="2337581"/>
          </a:xfrm>
          <a:custGeom>
            <a:avLst/>
            <a:gdLst/>
            <a:ahLst/>
            <a:cxnLst/>
            <a:rect l="l" t="t" r="r" b="b"/>
            <a:pathLst>
              <a:path w="7262622" h="8229600">
                <a:moveTo>
                  <a:pt x="0" y="0"/>
                </a:moveTo>
                <a:lnTo>
                  <a:pt x="7262622" y="0"/>
                </a:lnTo>
                <a:lnTo>
                  <a:pt x="726262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D88916-FB8C-9B3E-9716-43A6F86118C3}"/>
              </a:ext>
            </a:extLst>
          </p:cNvPr>
          <p:cNvSpPr txBox="1"/>
          <p:nvPr/>
        </p:nvSpPr>
        <p:spPr>
          <a:xfrm>
            <a:off x="10229040" y="2950815"/>
            <a:ext cx="7659270" cy="3654385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5000" dirty="0">
                <a:latin typeface="UTM Avo" panose="02040603050506020204" pitchFamily="18"/>
              </a:rPr>
              <a:t>Em thấy cây gì xuất hiện nhiều trong tranh?</a:t>
            </a:r>
          </a:p>
        </p:txBody>
      </p:sp>
    </p:spTree>
    <p:extLst>
      <p:ext uri="{BB962C8B-B14F-4D97-AF65-F5344CB8AC3E}">
        <p14:creationId xmlns:p14="http://schemas.microsoft.com/office/powerpoint/2010/main" val="306618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22F46-F341-EF8B-E89C-40D443B0B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02A2860-65A5-921C-D999-80EE6AD9B48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63A245-8A32-1156-0299-0D43323617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2" t="20990" r="6992" b="1911"/>
          <a:stretch/>
        </p:blipFill>
        <p:spPr>
          <a:xfrm>
            <a:off x="228600" y="419100"/>
            <a:ext cx="9370711" cy="9448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D20C6D7-66DE-C4FF-32FD-EBB04DC517B7}"/>
              </a:ext>
            </a:extLst>
          </p:cNvPr>
          <p:cNvSpPr txBox="1"/>
          <p:nvPr/>
        </p:nvSpPr>
        <p:spPr>
          <a:xfrm>
            <a:off x="9757462" y="876300"/>
            <a:ext cx="8372387" cy="16312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41DFA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VN" sz="5000" dirty="0">
                <a:latin typeface="UTM Avo" panose="02040603050506020204" pitchFamily="18"/>
              </a:rPr>
              <a:t>Quan sát bức tranh, trả lời câu hỏi sau đây: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198159-3CD1-A4F7-04D2-289F1EB3EAAF}"/>
              </a:ext>
            </a:extLst>
          </p:cNvPr>
          <p:cNvSpPr txBox="1"/>
          <p:nvPr/>
        </p:nvSpPr>
        <p:spPr>
          <a:xfrm>
            <a:off x="10058400" y="2950815"/>
            <a:ext cx="7829910" cy="3654385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5000" dirty="0">
                <a:latin typeface="UTM Avo" panose="02040603050506020204" pitchFamily="18"/>
              </a:rPr>
              <a:t>Con chim xuất hiện trong tranh là chim gì?</a:t>
            </a: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11C92663-480C-C1F7-D4DA-3BC199064978}"/>
              </a:ext>
            </a:extLst>
          </p:cNvPr>
          <p:cNvSpPr/>
          <p:nvPr/>
        </p:nvSpPr>
        <p:spPr>
          <a:xfrm>
            <a:off x="12039375" y="7048500"/>
            <a:ext cx="4038600" cy="3238500"/>
          </a:xfrm>
          <a:custGeom>
            <a:avLst/>
            <a:gdLst/>
            <a:ahLst/>
            <a:cxnLst/>
            <a:rect l="l" t="t" r="r" b="b"/>
            <a:pathLst>
              <a:path w="5167724" h="4114800">
                <a:moveTo>
                  <a:pt x="0" y="0"/>
                </a:moveTo>
                <a:lnTo>
                  <a:pt x="5167724" y="0"/>
                </a:lnTo>
                <a:lnTo>
                  <a:pt x="51677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13900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8DCA1-2960-2588-FC37-7AFA45BF7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E98B0D9-9D09-1998-2EF7-B751AB06688F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90AA9F-F84A-7C30-BA78-1B495D74B3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2" t="20990" r="6992" b="1911"/>
          <a:stretch/>
        </p:blipFill>
        <p:spPr>
          <a:xfrm>
            <a:off x="228600" y="419100"/>
            <a:ext cx="9370711" cy="9448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94F6348-A664-84C4-4269-91AD4041B179}"/>
              </a:ext>
            </a:extLst>
          </p:cNvPr>
          <p:cNvSpPr txBox="1"/>
          <p:nvPr/>
        </p:nvSpPr>
        <p:spPr>
          <a:xfrm>
            <a:off x="9757462" y="876300"/>
            <a:ext cx="8372387" cy="16312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41DFA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VN" sz="5000" dirty="0">
                <a:latin typeface="UTM Avo" panose="02040603050506020204" pitchFamily="18"/>
              </a:rPr>
              <a:t>Quan sát bức tranh, trả lời câu hỏi sau đây: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87ED83-9C29-A613-0C8A-68AC8EC15589}"/>
              </a:ext>
            </a:extLst>
          </p:cNvPr>
          <p:cNvSpPr txBox="1"/>
          <p:nvPr/>
        </p:nvSpPr>
        <p:spPr>
          <a:xfrm>
            <a:off x="12695245" y="7030527"/>
            <a:ext cx="4572000" cy="2656046"/>
          </a:xfrm>
          <a:custGeom>
            <a:avLst/>
            <a:gdLst>
              <a:gd name="connsiteX0" fmla="*/ 0 w 4572000"/>
              <a:gd name="connsiteY0" fmla="*/ 442683 h 2656046"/>
              <a:gd name="connsiteX1" fmla="*/ 442683 w 4572000"/>
              <a:gd name="connsiteY1" fmla="*/ 0 h 2656046"/>
              <a:gd name="connsiteX2" fmla="*/ 1006211 w 4572000"/>
              <a:gd name="connsiteY2" fmla="*/ 0 h 2656046"/>
              <a:gd name="connsiteX3" fmla="*/ 1459141 w 4572000"/>
              <a:gd name="connsiteY3" fmla="*/ 0 h 2656046"/>
              <a:gd name="connsiteX4" fmla="*/ 2022669 w 4572000"/>
              <a:gd name="connsiteY4" fmla="*/ 0 h 2656046"/>
              <a:gd name="connsiteX5" fmla="*/ 2438732 w 4572000"/>
              <a:gd name="connsiteY5" fmla="*/ 0 h 2656046"/>
              <a:gd name="connsiteX6" fmla="*/ 3002260 w 4572000"/>
              <a:gd name="connsiteY6" fmla="*/ 0 h 2656046"/>
              <a:gd name="connsiteX7" fmla="*/ 3455190 w 4572000"/>
              <a:gd name="connsiteY7" fmla="*/ 0 h 2656046"/>
              <a:gd name="connsiteX8" fmla="*/ 4129317 w 4572000"/>
              <a:gd name="connsiteY8" fmla="*/ 0 h 2656046"/>
              <a:gd name="connsiteX9" fmla="*/ 4572000 w 4572000"/>
              <a:gd name="connsiteY9" fmla="*/ 442683 h 2656046"/>
              <a:gd name="connsiteX10" fmla="*/ 4572000 w 4572000"/>
              <a:gd name="connsiteY10" fmla="*/ 997496 h 2656046"/>
              <a:gd name="connsiteX11" fmla="*/ 4572000 w 4572000"/>
              <a:gd name="connsiteY11" fmla="*/ 1534602 h 2656046"/>
              <a:gd name="connsiteX12" fmla="*/ 4572000 w 4572000"/>
              <a:gd name="connsiteY12" fmla="*/ 2213363 h 2656046"/>
              <a:gd name="connsiteX13" fmla="*/ 4129317 w 4572000"/>
              <a:gd name="connsiteY13" fmla="*/ 2656046 h 2656046"/>
              <a:gd name="connsiteX14" fmla="*/ 3713254 w 4572000"/>
              <a:gd name="connsiteY14" fmla="*/ 2656046 h 2656046"/>
              <a:gd name="connsiteX15" fmla="*/ 3112859 w 4572000"/>
              <a:gd name="connsiteY15" fmla="*/ 2656046 h 2656046"/>
              <a:gd name="connsiteX16" fmla="*/ 2586197 w 4572000"/>
              <a:gd name="connsiteY16" fmla="*/ 2656046 h 2656046"/>
              <a:gd name="connsiteX17" fmla="*/ 1985803 w 4572000"/>
              <a:gd name="connsiteY17" fmla="*/ 2656046 h 2656046"/>
              <a:gd name="connsiteX18" fmla="*/ 1422274 w 4572000"/>
              <a:gd name="connsiteY18" fmla="*/ 2656046 h 2656046"/>
              <a:gd name="connsiteX19" fmla="*/ 932479 w 4572000"/>
              <a:gd name="connsiteY19" fmla="*/ 2656046 h 2656046"/>
              <a:gd name="connsiteX20" fmla="*/ 442683 w 4572000"/>
              <a:gd name="connsiteY20" fmla="*/ 2656046 h 2656046"/>
              <a:gd name="connsiteX21" fmla="*/ 0 w 4572000"/>
              <a:gd name="connsiteY21" fmla="*/ 2213363 h 2656046"/>
              <a:gd name="connsiteX22" fmla="*/ 0 w 4572000"/>
              <a:gd name="connsiteY22" fmla="*/ 1623136 h 2656046"/>
              <a:gd name="connsiteX23" fmla="*/ 0 w 4572000"/>
              <a:gd name="connsiteY23" fmla="*/ 997496 h 2656046"/>
              <a:gd name="connsiteX24" fmla="*/ 0 w 4572000"/>
              <a:gd name="connsiteY24" fmla="*/ 442683 h 2656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572000" h="2656046" fill="none" extrusionOk="0">
                <a:moveTo>
                  <a:pt x="0" y="442683"/>
                </a:moveTo>
                <a:cubicBezTo>
                  <a:pt x="-20014" y="238374"/>
                  <a:pt x="161356" y="-48880"/>
                  <a:pt x="442683" y="0"/>
                </a:cubicBezTo>
                <a:cubicBezTo>
                  <a:pt x="607346" y="-32615"/>
                  <a:pt x="860958" y="40811"/>
                  <a:pt x="1006211" y="0"/>
                </a:cubicBezTo>
                <a:cubicBezTo>
                  <a:pt x="1151464" y="-40811"/>
                  <a:pt x="1348362" y="50318"/>
                  <a:pt x="1459141" y="0"/>
                </a:cubicBezTo>
                <a:cubicBezTo>
                  <a:pt x="1569920" y="-50318"/>
                  <a:pt x="1888632" y="51595"/>
                  <a:pt x="2022669" y="0"/>
                </a:cubicBezTo>
                <a:cubicBezTo>
                  <a:pt x="2156706" y="-51595"/>
                  <a:pt x="2312473" y="28677"/>
                  <a:pt x="2438732" y="0"/>
                </a:cubicBezTo>
                <a:cubicBezTo>
                  <a:pt x="2564991" y="-28677"/>
                  <a:pt x="2789042" y="7881"/>
                  <a:pt x="3002260" y="0"/>
                </a:cubicBezTo>
                <a:cubicBezTo>
                  <a:pt x="3215478" y="-7881"/>
                  <a:pt x="3292869" y="9135"/>
                  <a:pt x="3455190" y="0"/>
                </a:cubicBezTo>
                <a:cubicBezTo>
                  <a:pt x="3617511" y="-9135"/>
                  <a:pt x="3882278" y="58138"/>
                  <a:pt x="4129317" y="0"/>
                </a:cubicBezTo>
                <a:cubicBezTo>
                  <a:pt x="4389535" y="-68658"/>
                  <a:pt x="4547811" y="197416"/>
                  <a:pt x="4572000" y="442683"/>
                </a:cubicBezTo>
                <a:cubicBezTo>
                  <a:pt x="4575981" y="614478"/>
                  <a:pt x="4533364" y="755524"/>
                  <a:pt x="4572000" y="997496"/>
                </a:cubicBezTo>
                <a:cubicBezTo>
                  <a:pt x="4610636" y="1239468"/>
                  <a:pt x="4533786" y="1383332"/>
                  <a:pt x="4572000" y="1534602"/>
                </a:cubicBezTo>
                <a:cubicBezTo>
                  <a:pt x="4610214" y="1685872"/>
                  <a:pt x="4520429" y="2072242"/>
                  <a:pt x="4572000" y="2213363"/>
                </a:cubicBezTo>
                <a:cubicBezTo>
                  <a:pt x="4586458" y="2493188"/>
                  <a:pt x="4412903" y="2694725"/>
                  <a:pt x="4129317" y="2656046"/>
                </a:cubicBezTo>
                <a:cubicBezTo>
                  <a:pt x="3967966" y="2698640"/>
                  <a:pt x="3815044" y="2643066"/>
                  <a:pt x="3713254" y="2656046"/>
                </a:cubicBezTo>
                <a:cubicBezTo>
                  <a:pt x="3611464" y="2669026"/>
                  <a:pt x="3333445" y="2597828"/>
                  <a:pt x="3112859" y="2656046"/>
                </a:cubicBezTo>
                <a:cubicBezTo>
                  <a:pt x="2892274" y="2714264"/>
                  <a:pt x="2779615" y="2601262"/>
                  <a:pt x="2586197" y="2656046"/>
                </a:cubicBezTo>
                <a:cubicBezTo>
                  <a:pt x="2392779" y="2710830"/>
                  <a:pt x="2212953" y="2629392"/>
                  <a:pt x="1985803" y="2656046"/>
                </a:cubicBezTo>
                <a:cubicBezTo>
                  <a:pt x="1758653" y="2682700"/>
                  <a:pt x="1575193" y="2653753"/>
                  <a:pt x="1422274" y="2656046"/>
                </a:cubicBezTo>
                <a:cubicBezTo>
                  <a:pt x="1269355" y="2658339"/>
                  <a:pt x="1074118" y="2626324"/>
                  <a:pt x="932479" y="2656046"/>
                </a:cubicBezTo>
                <a:cubicBezTo>
                  <a:pt x="790840" y="2685768"/>
                  <a:pt x="628367" y="2614601"/>
                  <a:pt x="442683" y="2656046"/>
                </a:cubicBezTo>
                <a:cubicBezTo>
                  <a:pt x="199426" y="2712045"/>
                  <a:pt x="13325" y="2445893"/>
                  <a:pt x="0" y="2213363"/>
                </a:cubicBezTo>
                <a:cubicBezTo>
                  <a:pt x="-25418" y="2002929"/>
                  <a:pt x="62176" y="1917283"/>
                  <a:pt x="0" y="1623136"/>
                </a:cubicBezTo>
                <a:cubicBezTo>
                  <a:pt x="-62176" y="1328989"/>
                  <a:pt x="61225" y="1306814"/>
                  <a:pt x="0" y="997496"/>
                </a:cubicBezTo>
                <a:cubicBezTo>
                  <a:pt x="-61225" y="688178"/>
                  <a:pt x="28142" y="626914"/>
                  <a:pt x="0" y="442683"/>
                </a:cubicBezTo>
                <a:close/>
              </a:path>
              <a:path w="4572000" h="2656046" stroke="0" extrusionOk="0">
                <a:moveTo>
                  <a:pt x="0" y="442683"/>
                </a:moveTo>
                <a:cubicBezTo>
                  <a:pt x="-15383" y="188707"/>
                  <a:pt x="178767" y="7292"/>
                  <a:pt x="442683" y="0"/>
                </a:cubicBezTo>
                <a:cubicBezTo>
                  <a:pt x="632492" y="-58344"/>
                  <a:pt x="759917" y="24232"/>
                  <a:pt x="1043078" y="0"/>
                </a:cubicBezTo>
                <a:cubicBezTo>
                  <a:pt x="1326240" y="-24232"/>
                  <a:pt x="1358189" y="16401"/>
                  <a:pt x="1532873" y="0"/>
                </a:cubicBezTo>
                <a:cubicBezTo>
                  <a:pt x="1707558" y="-16401"/>
                  <a:pt x="1850511" y="44616"/>
                  <a:pt x="1985803" y="0"/>
                </a:cubicBezTo>
                <a:cubicBezTo>
                  <a:pt x="2121095" y="-44616"/>
                  <a:pt x="2309406" y="40061"/>
                  <a:pt x="2549331" y="0"/>
                </a:cubicBezTo>
                <a:cubicBezTo>
                  <a:pt x="2789256" y="-40061"/>
                  <a:pt x="2867785" y="41352"/>
                  <a:pt x="3039127" y="0"/>
                </a:cubicBezTo>
                <a:cubicBezTo>
                  <a:pt x="3210469" y="-41352"/>
                  <a:pt x="3354954" y="28294"/>
                  <a:pt x="3639521" y="0"/>
                </a:cubicBezTo>
                <a:cubicBezTo>
                  <a:pt x="3924088" y="-28294"/>
                  <a:pt x="3986881" y="22347"/>
                  <a:pt x="4129317" y="0"/>
                </a:cubicBezTo>
                <a:cubicBezTo>
                  <a:pt x="4339260" y="57144"/>
                  <a:pt x="4534558" y="154768"/>
                  <a:pt x="4572000" y="442683"/>
                </a:cubicBezTo>
                <a:cubicBezTo>
                  <a:pt x="4633307" y="627332"/>
                  <a:pt x="4560394" y="828505"/>
                  <a:pt x="4572000" y="997496"/>
                </a:cubicBezTo>
                <a:cubicBezTo>
                  <a:pt x="4583606" y="1166487"/>
                  <a:pt x="4554046" y="1362618"/>
                  <a:pt x="4572000" y="1587723"/>
                </a:cubicBezTo>
                <a:cubicBezTo>
                  <a:pt x="4589954" y="1812828"/>
                  <a:pt x="4507742" y="2023074"/>
                  <a:pt x="4572000" y="2213363"/>
                </a:cubicBezTo>
                <a:cubicBezTo>
                  <a:pt x="4589069" y="2478758"/>
                  <a:pt x="4400747" y="2632456"/>
                  <a:pt x="4129317" y="2656046"/>
                </a:cubicBezTo>
                <a:cubicBezTo>
                  <a:pt x="3940396" y="2659839"/>
                  <a:pt x="3777420" y="2632132"/>
                  <a:pt x="3602655" y="2656046"/>
                </a:cubicBezTo>
                <a:cubicBezTo>
                  <a:pt x="3427890" y="2679960"/>
                  <a:pt x="3271784" y="2645930"/>
                  <a:pt x="3075993" y="2656046"/>
                </a:cubicBezTo>
                <a:cubicBezTo>
                  <a:pt x="2880202" y="2666162"/>
                  <a:pt x="2630107" y="2625408"/>
                  <a:pt x="2475598" y="2656046"/>
                </a:cubicBezTo>
                <a:cubicBezTo>
                  <a:pt x="2321090" y="2686684"/>
                  <a:pt x="2065371" y="2647603"/>
                  <a:pt x="1948936" y="2656046"/>
                </a:cubicBezTo>
                <a:cubicBezTo>
                  <a:pt x="1832501" y="2664489"/>
                  <a:pt x="1617253" y="2644326"/>
                  <a:pt x="1532873" y="2656046"/>
                </a:cubicBezTo>
                <a:cubicBezTo>
                  <a:pt x="1448493" y="2667766"/>
                  <a:pt x="1232717" y="2609779"/>
                  <a:pt x="1079944" y="2656046"/>
                </a:cubicBezTo>
                <a:cubicBezTo>
                  <a:pt x="927171" y="2702313"/>
                  <a:pt x="711281" y="2640522"/>
                  <a:pt x="442683" y="2656046"/>
                </a:cubicBezTo>
                <a:cubicBezTo>
                  <a:pt x="210075" y="2653532"/>
                  <a:pt x="5676" y="2511749"/>
                  <a:pt x="0" y="2213363"/>
                </a:cubicBezTo>
                <a:cubicBezTo>
                  <a:pt x="-57267" y="2008002"/>
                  <a:pt x="53046" y="1932102"/>
                  <a:pt x="0" y="1658550"/>
                </a:cubicBezTo>
                <a:cubicBezTo>
                  <a:pt x="-53046" y="1384998"/>
                  <a:pt x="13478" y="1266628"/>
                  <a:pt x="0" y="1121444"/>
                </a:cubicBezTo>
                <a:cubicBezTo>
                  <a:pt x="-13478" y="976260"/>
                  <a:pt x="76488" y="743314"/>
                  <a:pt x="0" y="442683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5000" dirty="0">
                <a:latin typeface="UTM Avo" panose="02040603050506020204" pitchFamily="18"/>
              </a:rPr>
              <a:t>Chim phượng hoàng</a:t>
            </a:r>
          </a:p>
        </p:txBody>
      </p:sp>
      <p:sp>
        <p:nvSpPr>
          <p:cNvPr id="5" name="Freeform 22">
            <a:extLst>
              <a:ext uri="{FF2B5EF4-FFF2-40B4-BE49-F238E27FC236}">
                <a16:creationId xmlns:a16="http://schemas.microsoft.com/office/drawing/2014/main" id="{9845F838-7E94-1B9F-CAB9-CCC0A35A4121}"/>
              </a:ext>
            </a:extLst>
          </p:cNvPr>
          <p:cNvSpPr/>
          <p:nvPr/>
        </p:nvSpPr>
        <p:spPr>
          <a:xfrm>
            <a:off x="9848039" y="7030527"/>
            <a:ext cx="2617169" cy="2337581"/>
          </a:xfrm>
          <a:custGeom>
            <a:avLst/>
            <a:gdLst/>
            <a:ahLst/>
            <a:cxnLst/>
            <a:rect l="l" t="t" r="r" b="b"/>
            <a:pathLst>
              <a:path w="7262622" h="8229600">
                <a:moveTo>
                  <a:pt x="0" y="0"/>
                </a:moveTo>
                <a:lnTo>
                  <a:pt x="7262622" y="0"/>
                </a:lnTo>
                <a:lnTo>
                  <a:pt x="726262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A61886-593F-E8B5-BC43-5E7EBFD62480}"/>
              </a:ext>
            </a:extLst>
          </p:cNvPr>
          <p:cNvSpPr txBox="1"/>
          <p:nvPr/>
        </p:nvSpPr>
        <p:spPr>
          <a:xfrm>
            <a:off x="10056017" y="2941829"/>
            <a:ext cx="7829910" cy="3654385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5000" dirty="0">
                <a:latin typeface="UTM Avo" panose="02040603050506020204" pitchFamily="18"/>
              </a:rPr>
              <a:t>Con chim xuất hiện trong tranh là chim gì?</a:t>
            </a:r>
          </a:p>
        </p:txBody>
      </p:sp>
    </p:spTree>
    <p:extLst>
      <p:ext uri="{BB962C8B-B14F-4D97-AF65-F5344CB8AC3E}">
        <p14:creationId xmlns:p14="http://schemas.microsoft.com/office/powerpoint/2010/main" val="21010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1380</TotalTime>
  <Words>439</Words>
  <Application>Microsoft Office PowerPoint</Application>
  <PresentationFormat>Custom</PresentationFormat>
  <Paragraphs>39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UTM Avo</vt:lpstr>
      <vt:lpstr>Calibri</vt:lpstr>
      <vt:lpstr>SVN-Newton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and Blue Illustrative Renewable Energy Presentation</dc:title>
  <dc:creator>ADMIN</dc:creator>
  <cp:lastModifiedBy>PERSONAL COMPUTER</cp:lastModifiedBy>
  <cp:revision>12</cp:revision>
  <dcterms:created xsi:type="dcterms:W3CDTF">2006-08-16T00:00:00Z</dcterms:created>
  <dcterms:modified xsi:type="dcterms:W3CDTF">2026-01-28T05:08:27Z</dcterms:modified>
  <dc:identifier>DAG72b1o5LY</dc:identifier>
</cp:coreProperties>
</file>