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80" r:id="rId2"/>
  </p:sldMasterIdLst>
  <p:notesMasterIdLst>
    <p:notesMasterId r:id="rId16"/>
  </p:notesMasterIdLst>
  <p:sldIdLst>
    <p:sldId id="583" r:id="rId3"/>
    <p:sldId id="474" r:id="rId4"/>
    <p:sldId id="516" r:id="rId5"/>
    <p:sldId id="584" r:id="rId6"/>
    <p:sldId id="517" r:id="rId7"/>
    <p:sldId id="518" r:id="rId8"/>
    <p:sldId id="519" r:id="rId9"/>
    <p:sldId id="585" r:id="rId10"/>
    <p:sldId id="520" r:id="rId11"/>
    <p:sldId id="521" r:id="rId12"/>
    <p:sldId id="586" r:id="rId13"/>
    <p:sldId id="522" r:id="rId14"/>
    <p:sldId id="526" r:id="rId15"/>
  </p:sldIdLst>
  <p:sldSz cx="12192000" cy="6858000"/>
  <p:notesSz cx="6858000" cy="9144000"/>
  <p:embeddedFontLst>
    <p:embeddedFont>
      <p:font typeface="UTM Avo" panose="02040603050506020204" pitchFamily="18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835"/>
    <a:srgbClr val="FFFFFF"/>
    <a:srgbClr val="FF7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7D0DC-C064-423C-94E4-A796BD4EC1FC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46C71-62AD-45CD-806F-3F484B4E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2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4634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44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30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11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15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74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39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11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2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1/26/2026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000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543478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73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15285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74906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23604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74042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27784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38598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9432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89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440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4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8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25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2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7" r:id="rId4"/>
    <p:sldLayoutId id="2147483678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3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hyperlink" Target="https://www.hoc10.vn/doc-sach/toan-1/1/3/94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hyperlink" Target="https://www.hoc10.vn/doc-sach/toan-1/1/3/94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hyperlink" Target="https://www.hoc10.vn/doc-sach/toan-1/1/3/94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hyperlink" Target="https://www.hoc10.vn/doc-sach/toan-1/1/3/94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151630" y="231963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2777705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20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42: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10, 20, 30, 40,</a:t>
            </a:r>
            <a:b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50, 60 ,70, 80, 90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BB34A3FB-C20C-49BA-92DF-EBB08CB7E8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482458" y="659836"/>
            <a:ext cx="2142240" cy="1439401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2F277C95-E248-49F5-A577-12F73E4CDEE8}"/>
              </a:ext>
            </a:extLst>
          </p:cNvPr>
          <p:cNvGrpSpPr/>
          <p:nvPr/>
        </p:nvGrpSpPr>
        <p:grpSpPr>
          <a:xfrm>
            <a:off x="1015349" y="2618020"/>
            <a:ext cx="10650425" cy="1450831"/>
            <a:chOff x="1015349" y="2618020"/>
            <a:chExt cx="10650425" cy="1450831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221E8463-8CF4-4174-8B59-42E326E5DE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/>
            <a:srcRect l="3838" t="35287" r="5091" b="24622"/>
            <a:stretch/>
          </p:blipFill>
          <p:spPr bwMode="auto">
            <a:xfrm>
              <a:off x="1015349" y="2618020"/>
              <a:ext cx="10650425" cy="1450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Hình chữ nhật 11">
              <a:extLst>
                <a:ext uri="{FF2B5EF4-FFF2-40B4-BE49-F238E27FC236}">
                  <a16:creationId xmlns:a16="http://schemas.microsoft.com/office/drawing/2014/main" id="{359E7234-44EC-4610-A99B-1F5CB121C6A4}"/>
                </a:ext>
              </a:extLst>
            </p:cNvPr>
            <p:cNvSpPr/>
            <p:nvPr/>
          </p:nvSpPr>
          <p:spPr>
            <a:xfrm>
              <a:off x="5015345" y="3144981"/>
              <a:ext cx="249382" cy="374073"/>
            </a:xfrm>
            <a:prstGeom prst="rect">
              <a:avLst/>
            </a:prstGeom>
            <a:solidFill>
              <a:srgbClr val="F1B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ình chữ nhật 12">
              <a:extLst>
                <a:ext uri="{FF2B5EF4-FFF2-40B4-BE49-F238E27FC236}">
                  <a16:creationId xmlns:a16="http://schemas.microsoft.com/office/drawing/2014/main" id="{4E70C616-ACD2-49BB-8475-5CA8ABA6D35D}"/>
                </a:ext>
              </a:extLst>
            </p:cNvPr>
            <p:cNvSpPr/>
            <p:nvPr/>
          </p:nvSpPr>
          <p:spPr>
            <a:xfrm>
              <a:off x="7342908" y="3144981"/>
              <a:ext cx="249382" cy="374073"/>
            </a:xfrm>
            <a:prstGeom prst="rect">
              <a:avLst/>
            </a:prstGeom>
            <a:solidFill>
              <a:srgbClr val="F1B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ình chữ nhật 13">
              <a:extLst>
                <a:ext uri="{FF2B5EF4-FFF2-40B4-BE49-F238E27FC236}">
                  <a16:creationId xmlns:a16="http://schemas.microsoft.com/office/drawing/2014/main" id="{12CF05C1-BB26-47C2-AD25-FB267207C0B4}"/>
                </a:ext>
              </a:extLst>
            </p:cNvPr>
            <p:cNvSpPr/>
            <p:nvPr/>
          </p:nvSpPr>
          <p:spPr>
            <a:xfrm>
              <a:off x="10751127" y="3144981"/>
              <a:ext cx="249382" cy="374073"/>
            </a:xfrm>
            <a:prstGeom prst="rect">
              <a:avLst/>
            </a:prstGeom>
            <a:solidFill>
              <a:srgbClr val="F1B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03288C97-C480-49D8-8123-C7354F6D030C}"/>
              </a:ext>
            </a:extLst>
          </p:cNvPr>
          <p:cNvSpPr/>
          <p:nvPr/>
        </p:nvSpPr>
        <p:spPr>
          <a:xfrm>
            <a:off x="4841922" y="3016206"/>
            <a:ext cx="6788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8B46E082-9CA7-4A7F-A44F-F540592AF7C1}"/>
              </a:ext>
            </a:extLst>
          </p:cNvPr>
          <p:cNvSpPr/>
          <p:nvPr/>
        </p:nvSpPr>
        <p:spPr>
          <a:xfrm>
            <a:off x="4841922" y="3067006"/>
            <a:ext cx="6788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1B835"/>
                </a:highlight>
                <a:uLnTx/>
                <a:uFillTx/>
                <a:ea typeface="+mn-ea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D4CCE047-0721-4F0A-8A30-FB3C666AA7EC}"/>
              </a:ext>
            </a:extLst>
          </p:cNvPr>
          <p:cNvSpPr/>
          <p:nvPr/>
        </p:nvSpPr>
        <p:spPr>
          <a:xfrm>
            <a:off x="7103748" y="3016206"/>
            <a:ext cx="6788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D8B42C79-7D35-4EEE-8833-24AE736DE2B5}"/>
              </a:ext>
            </a:extLst>
          </p:cNvPr>
          <p:cNvSpPr/>
          <p:nvPr/>
        </p:nvSpPr>
        <p:spPr>
          <a:xfrm>
            <a:off x="7103748" y="3067006"/>
            <a:ext cx="6788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1B835"/>
                </a:highlight>
                <a:uLnTx/>
                <a:uFillTx/>
                <a:ea typeface="+mn-ea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D308A099-6FCA-441E-848B-DD67408765DB}"/>
              </a:ext>
            </a:extLst>
          </p:cNvPr>
          <p:cNvSpPr/>
          <p:nvPr/>
        </p:nvSpPr>
        <p:spPr>
          <a:xfrm>
            <a:off x="10571222" y="3016206"/>
            <a:ext cx="6788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E2A899FD-8E21-4C48-9646-0E8EFB97D6F8}"/>
              </a:ext>
            </a:extLst>
          </p:cNvPr>
          <p:cNvSpPr/>
          <p:nvPr/>
        </p:nvSpPr>
        <p:spPr>
          <a:xfrm>
            <a:off x="10571222" y="3067006"/>
            <a:ext cx="6788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1B835"/>
                </a:highlight>
                <a:uLnTx/>
                <a:uFillTx/>
                <a:ea typeface="+mn-ea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FEC057D0-3E40-F24F-618C-C21A70055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399" y="924595"/>
            <a:ext cx="13448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3F7090E-1138-F9F1-5021-24A98AB661A9}"/>
              </a:ext>
            </a:extLst>
          </p:cNvPr>
          <p:cNvSpPr/>
          <p:nvPr/>
        </p:nvSpPr>
        <p:spPr>
          <a:xfrm>
            <a:off x="1129780" y="920960"/>
            <a:ext cx="613186" cy="588410"/>
          </a:xfrm>
          <a:prstGeom prst="ellipse">
            <a:avLst/>
          </a:prstGeom>
          <a:solidFill>
            <a:srgbClr val="5B9BD5"/>
          </a:solidFill>
          <a:ln w="38100" cap="flat" cmpd="sng" algn="ctr">
            <a:solidFill>
              <a:srgbClr val="0070C0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prstClr val="white"/>
                </a:solidFill>
                <a:latin typeface="UTM Avo" panose="02040603050506020204" pitchFamily="18" charset="0"/>
              </a:rPr>
              <a:t>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97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9B189-3B32-3766-D523-554CDC322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69DEA307-3E34-9884-1F85-46C1836DF2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81CC9ED1-93DF-69CA-5A65-198A21D8E6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F8B2FF2E-736D-2ADB-7B5F-7EAAAF6467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8C086429-EDA1-6650-FA79-D69AC387B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035B39DF-730D-95CA-395B-F0E6C411333B}"/>
              </a:ext>
            </a:extLst>
          </p:cNvPr>
          <p:cNvSpPr txBox="1"/>
          <p:nvPr/>
        </p:nvSpPr>
        <p:spPr>
          <a:xfrm>
            <a:off x="4876138" y="2502737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dirty="0">
                <a:solidFill>
                  <a:prstClr val="white"/>
                </a:solidFill>
                <a:latin typeface="UTM Avo" panose="020406030505060202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VẬN DỤNG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inpin heiti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208F3FE1-B964-F755-4D09-8712AA0D15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  <p:pic>
        <p:nvPicPr>
          <p:cNvPr id="2" name="Picture 1">
            <a:hlinkClick r:id="rId7"/>
            <a:extLst>
              <a:ext uri="{FF2B5EF4-FFF2-40B4-BE49-F238E27FC236}">
                <a16:creationId xmlns:a16="http://schemas.microsoft.com/office/drawing/2014/main" id="{B0442628-C95F-9022-28F4-2EC92E0A31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8404" y="3730436"/>
            <a:ext cx="2169519" cy="120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6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84755CCF-34A0-4AB9-83C5-775DB5930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4373" y="1509370"/>
            <a:ext cx="8283253" cy="5036385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B3453575-DFFE-102C-4348-4DF817066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399" y="924595"/>
            <a:ext cx="96507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“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thẻ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9BDD4C-4742-EF4C-1748-FE8830548698}"/>
              </a:ext>
            </a:extLst>
          </p:cNvPr>
          <p:cNvSpPr/>
          <p:nvPr/>
        </p:nvSpPr>
        <p:spPr>
          <a:xfrm>
            <a:off x="1129780" y="920960"/>
            <a:ext cx="613186" cy="588410"/>
          </a:xfrm>
          <a:prstGeom prst="ellipse">
            <a:avLst/>
          </a:prstGeom>
          <a:solidFill>
            <a:srgbClr val="5B9BD5"/>
          </a:solidFill>
          <a:ln w="38100" cap="flat" cmpd="sng" algn="ctr">
            <a:solidFill>
              <a:srgbClr val="0070C0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prstClr val="white"/>
                </a:solidFill>
                <a:latin typeface="UTM Avo" panose="02040603050506020204" pitchFamily="18" charset="0"/>
              </a:rPr>
              <a:t>3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2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159516" y="3110568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2502737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  <p:pic>
        <p:nvPicPr>
          <p:cNvPr id="2" name="Picture 1">
            <a:hlinkClick r:id="rId7"/>
            <a:extLst>
              <a:ext uri="{FF2B5EF4-FFF2-40B4-BE49-F238E27FC236}">
                <a16:creationId xmlns:a16="http://schemas.microsoft.com/office/drawing/2014/main" id="{E29604CE-F2E3-C6DC-9820-1AFB87112B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8404" y="3730436"/>
            <a:ext cx="2169519" cy="120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7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7A73687A-738C-4B03-9DF2-90F3DF21D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3971" y="2220686"/>
            <a:ext cx="10044058" cy="270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0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93413-A591-5658-0B2A-13F16C62F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9852FD5A-9EC1-0295-67CD-821B933201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A65C572B-AFED-9859-8303-EB0C0B859A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E3EB707B-C129-2B10-188D-0DF08AD013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F2357F56-176A-9B82-5FB3-3A9BEF91FD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728B0BC4-B2C2-34B6-7461-7C96D5165D1C}"/>
              </a:ext>
            </a:extLst>
          </p:cNvPr>
          <p:cNvSpPr txBox="1"/>
          <p:nvPr/>
        </p:nvSpPr>
        <p:spPr>
          <a:xfrm>
            <a:off x="4876137" y="2197059"/>
            <a:ext cx="6234053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HÌNH THÀNH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KIẾN THỨC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inpin heiti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0A396C8C-AA2F-98CC-1E79-755AF8BCC0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  <p:pic>
        <p:nvPicPr>
          <p:cNvPr id="2" name="Picture 1">
            <a:hlinkClick r:id="rId7"/>
            <a:extLst>
              <a:ext uri="{FF2B5EF4-FFF2-40B4-BE49-F238E27FC236}">
                <a16:creationId xmlns:a16="http://schemas.microsoft.com/office/drawing/2014/main" id="{6123941E-4717-D71C-A008-BD8FE501E5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8404" y="3730436"/>
            <a:ext cx="2169519" cy="120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2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7C9C7BE5-1067-4E8C-A8AA-8F0882860600}"/>
              </a:ext>
            </a:extLst>
          </p:cNvPr>
          <p:cNvSpPr/>
          <p:nvPr/>
        </p:nvSpPr>
        <p:spPr>
          <a:xfrm>
            <a:off x="1186403" y="1731894"/>
            <a:ext cx="1922974" cy="2996673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F26FE92B-AE65-4AF3-A3E1-102B4C85AC6D}"/>
              </a:ext>
            </a:extLst>
          </p:cNvPr>
          <p:cNvGrpSpPr/>
          <p:nvPr/>
        </p:nvGrpSpPr>
        <p:grpSpPr>
          <a:xfrm>
            <a:off x="1355276" y="1953567"/>
            <a:ext cx="1657017" cy="2396186"/>
            <a:chOff x="1360363" y="1427017"/>
            <a:chExt cx="1934019" cy="2592325"/>
          </a:xfrm>
        </p:grpSpPr>
        <p:sp>
          <p:nvSpPr>
            <p:cNvPr id="4" name="Khối vuông 3">
              <a:extLst>
                <a:ext uri="{FF2B5EF4-FFF2-40B4-BE49-F238E27FC236}">
                  <a16:creationId xmlns:a16="http://schemas.microsoft.com/office/drawing/2014/main" id="{1247E0FA-6338-47B7-9B4F-A62051AC2229}"/>
                </a:ext>
              </a:extLst>
            </p:cNvPr>
            <p:cNvSpPr/>
            <p:nvPr/>
          </p:nvSpPr>
          <p:spPr>
            <a:xfrm>
              <a:off x="1647925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Khối vuông 4">
              <a:extLst>
                <a:ext uri="{FF2B5EF4-FFF2-40B4-BE49-F238E27FC236}">
                  <a16:creationId xmlns:a16="http://schemas.microsoft.com/office/drawing/2014/main" id="{297415D1-AB20-4254-B88B-5C365B1789EC}"/>
                </a:ext>
              </a:extLst>
            </p:cNvPr>
            <p:cNvSpPr/>
            <p:nvPr/>
          </p:nvSpPr>
          <p:spPr>
            <a:xfrm>
              <a:off x="2390836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Khối vuông 7">
              <a:extLst>
                <a:ext uri="{FF2B5EF4-FFF2-40B4-BE49-F238E27FC236}">
                  <a16:creationId xmlns:a16="http://schemas.microsoft.com/office/drawing/2014/main" id="{70EB4E3D-8439-443E-84D6-1CC3FBD999B3}"/>
                </a:ext>
              </a:extLst>
            </p:cNvPr>
            <p:cNvSpPr/>
            <p:nvPr/>
          </p:nvSpPr>
          <p:spPr>
            <a:xfrm>
              <a:off x="1360363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Khối vuông 8">
              <a:extLst>
                <a:ext uri="{FF2B5EF4-FFF2-40B4-BE49-F238E27FC236}">
                  <a16:creationId xmlns:a16="http://schemas.microsoft.com/office/drawing/2014/main" id="{EA0AF7C5-167D-4F11-9944-3487BEC5A8A5}"/>
                </a:ext>
              </a:extLst>
            </p:cNvPr>
            <p:cNvSpPr/>
            <p:nvPr/>
          </p:nvSpPr>
          <p:spPr>
            <a:xfrm>
              <a:off x="2021072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Khối vuông 9">
              <a:extLst>
                <a:ext uri="{FF2B5EF4-FFF2-40B4-BE49-F238E27FC236}">
                  <a16:creationId xmlns:a16="http://schemas.microsoft.com/office/drawing/2014/main" id="{A1E9E699-2D82-4F9E-A508-7550D1E662EC}"/>
                </a:ext>
              </a:extLst>
            </p:cNvPr>
            <p:cNvSpPr/>
            <p:nvPr/>
          </p:nvSpPr>
          <p:spPr>
            <a:xfrm>
              <a:off x="2681780" y="2121436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Khối vuông 10">
              <a:extLst>
                <a:ext uri="{FF2B5EF4-FFF2-40B4-BE49-F238E27FC236}">
                  <a16:creationId xmlns:a16="http://schemas.microsoft.com/office/drawing/2014/main" id="{D5C8665C-A713-4AC0-89A1-7255E1592F44}"/>
                </a:ext>
              </a:extLst>
            </p:cNvPr>
            <p:cNvSpPr/>
            <p:nvPr/>
          </p:nvSpPr>
          <p:spPr>
            <a:xfrm>
              <a:off x="1395925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Khối vuông 11">
              <a:extLst>
                <a:ext uri="{FF2B5EF4-FFF2-40B4-BE49-F238E27FC236}">
                  <a16:creationId xmlns:a16="http://schemas.microsoft.com/office/drawing/2014/main" id="{6E6D3D50-0292-44B0-AFE1-6E7A68F927F5}"/>
                </a:ext>
              </a:extLst>
            </p:cNvPr>
            <p:cNvSpPr/>
            <p:nvPr/>
          </p:nvSpPr>
          <p:spPr>
            <a:xfrm>
              <a:off x="2103273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Khối vuông 12">
              <a:extLst>
                <a:ext uri="{FF2B5EF4-FFF2-40B4-BE49-F238E27FC236}">
                  <a16:creationId xmlns:a16="http://schemas.microsoft.com/office/drawing/2014/main" id="{861AEFCA-A9E6-4664-A53F-6B087DA7C26C}"/>
                </a:ext>
              </a:extLst>
            </p:cNvPr>
            <p:cNvSpPr/>
            <p:nvPr/>
          </p:nvSpPr>
          <p:spPr>
            <a:xfrm>
              <a:off x="2790382" y="2816700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Khối vuông 13">
              <a:extLst>
                <a:ext uri="{FF2B5EF4-FFF2-40B4-BE49-F238E27FC236}">
                  <a16:creationId xmlns:a16="http://schemas.microsoft.com/office/drawing/2014/main" id="{360109B4-E10F-407D-B545-8C68F62006C6}"/>
                </a:ext>
              </a:extLst>
            </p:cNvPr>
            <p:cNvSpPr/>
            <p:nvPr/>
          </p:nvSpPr>
          <p:spPr>
            <a:xfrm>
              <a:off x="1706727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Khối vuông 14">
              <a:extLst>
                <a:ext uri="{FF2B5EF4-FFF2-40B4-BE49-F238E27FC236}">
                  <a16:creationId xmlns:a16="http://schemas.microsoft.com/office/drawing/2014/main" id="{2C6AD463-3804-4CCA-8B2E-EDE521DD8BFA}"/>
                </a:ext>
              </a:extLst>
            </p:cNvPr>
            <p:cNvSpPr/>
            <p:nvPr/>
          </p:nvSpPr>
          <p:spPr>
            <a:xfrm>
              <a:off x="2446254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D88C279E-C180-4CE5-BE71-26D9856C3E0C}"/>
              </a:ext>
            </a:extLst>
          </p:cNvPr>
          <p:cNvSpPr/>
          <p:nvPr/>
        </p:nvSpPr>
        <p:spPr>
          <a:xfrm>
            <a:off x="3487760" y="4954516"/>
            <a:ext cx="1243527" cy="394774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mười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7E41634C-41B8-4C39-A83C-AFAC3C4F1375}"/>
              </a:ext>
            </a:extLst>
          </p:cNvPr>
          <p:cNvSpPr/>
          <p:nvPr/>
        </p:nvSpPr>
        <p:spPr>
          <a:xfrm>
            <a:off x="3661678" y="5331264"/>
            <a:ext cx="952567" cy="703900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10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31" name="Mũi tên: Phải 30">
            <a:extLst>
              <a:ext uri="{FF2B5EF4-FFF2-40B4-BE49-F238E27FC236}">
                <a16:creationId xmlns:a16="http://schemas.microsoft.com/office/drawing/2014/main" id="{9E4FEECE-5F0A-4BE7-B9AE-2376AE0E2959}"/>
              </a:ext>
            </a:extLst>
          </p:cNvPr>
          <p:cNvSpPr/>
          <p:nvPr/>
        </p:nvSpPr>
        <p:spPr>
          <a:xfrm>
            <a:off x="3308719" y="3354629"/>
            <a:ext cx="452188" cy="244863"/>
          </a:xfrm>
          <a:prstGeom prst="rightArrow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id="{0EC3D0B3-14DF-46B3-AD1B-ABE03ACAC588}"/>
              </a:ext>
            </a:extLst>
          </p:cNvPr>
          <p:cNvSpPr/>
          <p:nvPr/>
        </p:nvSpPr>
        <p:spPr>
          <a:xfrm>
            <a:off x="5278494" y="1731894"/>
            <a:ext cx="1922974" cy="2996673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D918ED43-825C-4B4F-A1A3-DEA168C545DF}"/>
              </a:ext>
            </a:extLst>
          </p:cNvPr>
          <p:cNvGrpSpPr/>
          <p:nvPr/>
        </p:nvGrpSpPr>
        <p:grpSpPr>
          <a:xfrm>
            <a:off x="5447367" y="1953567"/>
            <a:ext cx="1657017" cy="2396186"/>
            <a:chOff x="1360363" y="1427017"/>
            <a:chExt cx="1934019" cy="2592325"/>
          </a:xfrm>
        </p:grpSpPr>
        <p:sp>
          <p:nvSpPr>
            <p:cNvPr id="34" name="Khối vuông 33">
              <a:extLst>
                <a:ext uri="{FF2B5EF4-FFF2-40B4-BE49-F238E27FC236}">
                  <a16:creationId xmlns:a16="http://schemas.microsoft.com/office/drawing/2014/main" id="{09AED1E9-5AB8-4468-883A-09BD0CFB5C9A}"/>
                </a:ext>
              </a:extLst>
            </p:cNvPr>
            <p:cNvSpPr/>
            <p:nvPr/>
          </p:nvSpPr>
          <p:spPr>
            <a:xfrm>
              <a:off x="1647925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Khối vuông 34">
              <a:extLst>
                <a:ext uri="{FF2B5EF4-FFF2-40B4-BE49-F238E27FC236}">
                  <a16:creationId xmlns:a16="http://schemas.microsoft.com/office/drawing/2014/main" id="{3A39AFBA-7CC2-4811-9F7F-04C9DDE51712}"/>
                </a:ext>
              </a:extLst>
            </p:cNvPr>
            <p:cNvSpPr/>
            <p:nvPr/>
          </p:nvSpPr>
          <p:spPr>
            <a:xfrm>
              <a:off x="2390836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Khối vuông 35">
              <a:extLst>
                <a:ext uri="{FF2B5EF4-FFF2-40B4-BE49-F238E27FC236}">
                  <a16:creationId xmlns:a16="http://schemas.microsoft.com/office/drawing/2014/main" id="{2C99AC46-3B51-4D74-B308-4D83568802E9}"/>
                </a:ext>
              </a:extLst>
            </p:cNvPr>
            <p:cNvSpPr/>
            <p:nvPr/>
          </p:nvSpPr>
          <p:spPr>
            <a:xfrm>
              <a:off x="1360363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Khối vuông 36">
              <a:extLst>
                <a:ext uri="{FF2B5EF4-FFF2-40B4-BE49-F238E27FC236}">
                  <a16:creationId xmlns:a16="http://schemas.microsoft.com/office/drawing/2014/main" id="{BA836161-9570-4C2A-9CB7-AADB8CD4CCCF}"/>
                </a:ext>
              </a:extLst>
            </p:cNvPr>
            <p:cNvSpPr/>
            <p:nvPr/>
          </p:nvSpPr>
          <p:spPr>
            <a:xfrm>
              <a:off x="2021072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Khối vuông 37">
              <a:extLst>
                <a:ext uri="{FF2B5EF4-FFF2-40B4-BE49-F238E27FC236}">
                  <a16:creationId xmlns:a16="http://schemas.microsoft.com/office/drawing/2014/main" id="{38E49817-694F-41A2-AD76-155ABA4A776F}"/>
                </a:ext>
              </a:extLst>
            </p:cNvPr>
            <p:cNvSpPr/>
            <p:nvPr/>
          </p:nvSpPr>
          <p:spPr>
            <a:xfrm>
              <a:off x="2681780" y="2121436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Khối vuông 38">
              <a:extLst>
                <a:ext uri="{FF2B5EF4-FFF2-40B4-BE49-F238E27FC236}">
                  <a16:creationId xmlns:a16="http://schemas.microsoft.com/office/drawing/2014/main" id="{E548682F-48BB-40E4-9F23-AEB5C173E164}"/>
                </a:ext>
              </a:extLst>
            </p:cNvPr>
            <p:cNvSpPr/>
            <p:nvPr/>
          </p:nvSpPr>
          <p:spPr>
            <a:xfrm>
              <a:off x="1395925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Khối vuông 39">
              <a:extLst>
                <a:ext uri="{FF2B5EF4-FFF2-40B4-BE49-F238E27FC236}">
                  <a16:creationId xmlns:a16="http://schemas.microsoft.com/office/drawing/2014/main" id="{B09B13EA-0509-4F24-AF61-74A1110F8B0F}"/>
                </a:ext>
              </a:extLst>
            </p:cNvPr>
            <p:cNvSpPr/>
            <p:nvPr/>
          </p:nvSpPr>
          <p:spPr>
            <a:xfrm>
              <a:off x="2103273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Khối vuông 40">
              <a:extLst>
                <a:ext uri="{FF2B5EF4-FFF2-40B4-BE49-F238E27FC236}">
                  <a16:creationId xmlns:a16="http://schemas.microsoft.com/office/drawing/2014/main" id="{6B054F86-8DE5-4AE4-8736-AFAF9BC21C3E}"/>
                </a:ext>
              </a:extLst>
            </p:cNvPr>
            <p:cNvSpPr/>
            <p:nvPr/>
          </p:nvSpPr>
          <p:spPr>
            <a:xfrm>
              <a:off x="2790382" y="2816700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Khối vuông 41">
              <a:extLst>
                <a:ext uri="{FF2B5EF4-FFF2-40B4-BE49-F238E27FC236}">
                  <a16:creationId xmlns:a16="http://schemas.microsoft.com/office/drawing/2014/main" id="{1AA50479-0595-4ACB-9C49-0F6191249C45}"/>
                </a:ext>
              </a:extLst>
            </p:cNvPr>
            <p:cNvSpPr/>
            <p:nvPr/>
          </p:nvSpPr>
          <p:spPr>
            <a:xfrm>
              <a:off x="1706727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Khối vuông 42">
              <a:extLst>
                <a:ext uri="{FF2B5EF4-FFF2-40B4-BE49-F238E27FC236}">
                  <a16:creationId xmlns:a16="http://schemas.microsoft.com/office/drawing/2014/main" id="{52B84299-A963-4D86-95FA-F0BADBC46D00}"/>
                </a:ext>
              </a:extLst>
            </p:cNvPr>
            <p:cNvSpPr/>
            <p:nvPr/>
          </p:nvSpPr>
          <p:spPr>
            <a:xfrm>
              <a:off x="2446254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Hình chữ nhật: Góc Tròn 43">
            <a:extLst>
              <a:ext uri="{FF2B5EF4-FFF2-40B4-BE49-F238E27FC236}">
                <a16:creationId xmlns:a16="http://schemas.microsoft.com/office/drawing/2014/main" id="{1FA878F5-563C-4D9E-A5F2-2C5981804118}"/>
              </a:ext>
            </a:extLst>
          </p:cNvPr>
          <p:cNvSpPr/>
          <p:nvPr/>
        </p:nvSpPr>
        <p:spPr>
          <a:xfrm>
            <a:off x="7626748" y="1741794"/>
            <a:ext cx="1922974" cy="2996673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Nhóm 44">
            <a:extLst>
              <a:ext uri="{FF2B5EF4-FFF2-40B4-BE49-F238E27FC236}">
                <a16:creationId xmlns:a16="http://schemas.microsoft.com/office/drawing/2014/main" id="{A64A9307-DFA5-4214-90F2-29617827AA07}"/>
              </a:ext>
            </a:extLst>
          </p:cNvPr>
          <p:cNvGrpSpPr/>
          <p:nvPr/>
        </p:nvGrpSpPr>
        <p:grpSpPr>
          <a:xfrm>
            <a:off x="7767035" y="1915578"/>
            <a:ext cx="1657017" cy="2396186"/>
            <a:chOff x="1360363" y="1427017"/>
            <a:chExt cx="1934019" cy="2592325"/>
          </a:xfrm>
        </p:grpSpPr>
        <p:sp>
          <p:nvSpPr>
            <p:cNvPr id="46" name="Khối vuông 45">
              <a:extLst>
                <a:ext uri="{FF2B5EF4-FFF2-40B4-BE49-F238E27FC236}">
                  <a16:creationId xmlns:a16="http://schemas.microsoft.com/office/drawing/2014/main" id="{9045A7A8-7CA8-45B0-A3CE-D09B3C403176}"/>
                </a:ext>
              </a:extLst>
            </p:cNvPr>
            <p:cNvSpPr/>
            <p:nvPr/>
          </p:nvSpPr>
          <p:spPr>
            <a:xfrm>
              <a:off x="1647925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Khối vuông 46">
              <a:extLst>
                <a:ext uri="{FF2B5EF4-FFF2-40B4-BE49-F238E27FC236}">
                  <a16:creationId xmlns:a16="http://schemas.microsoft.com/office/drawing/2014/main" id="{DF2BFC5F-725E-4C85-9269-391180A0012B}"/>
                </a:ext>
              </a:extLst>
            </p:cNvPr>
            <p:cNvSpPr/>
            <p:nvPr/>
          </p:nvSpPr>
          <p:spPr>
            <a:xfrm>
              <a:off x="2390836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Khối vuông 47">
              <a:extLst>
                <a:ext uri="{FF2B5EF4-FFF2-40B4-BE49-F238E27FC236}">
                  <a16:creationId xmlns:a16="http://schemas.microsoft.com/office/drawing/2014/main" id="{4749942B-0C87-4176-90DC-899314B04A03}"/>
                </a:ext>
              </a:extLst>
            </p:cNvPr>
            <p:cNvSpPr/>
            <p:nvPr/>
          </p:nvSpPr>
          <p:spPr>
            <a:xfrm>
              <a:off x="1360363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Khối vuông 48">
              <a:extLst>
                <a:ext uri="{FF2B5EF4-FFF2-40B4-BE49-F238E27FC236}">
                  <a16:creationId xmlns:a16="http://schemas.microsoft.com/office/drawing/2014/main" id="{7B1948F8-5C0F-48E8-BE9F-909C06A9002C}"/>
                </a:ext>
              </a:extLst>
            </p:cNvPr>
            <p:cNvSpPr/>
            <p:nvPr/>
          </p:nvSpPr>
          <p:spPr>
            <a:xfrm>
              <a:off x="2021072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Khối vuông 49">
              <a:extLst>
                <a:ext uri="{FF2B5EF4-FFF2-40B4-BE49-F238E27FC236}">
                  <a16:creationId xmlns:a16="http://schemas.microsoft.com/office/drawing/2014/main" id="{2C2F9A88-2073-48E3-98E9-AF2592B645D9}"/>
                </a:ext>
              </a:extLst>
            </p:cNvPr>
            <p:cNvSpPr/>
            <p:nvPr/>
          </p:nvSpPr>
          <p:spPr>
            <a:xfrm>
              <a:off x="2681781" y="2121436"/>
              <a:ext cx="504000" cy="504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Khối vuông 50">
              <a:extLst>
                <a:ext uri="{FF2B5EF4-FFF2-40B4-BE49-F238E27FC236}">
                  <a16:creationId xmlns:a16="http://schemas.microsoft.com/office/drawing/2014/main" id="{ADFBDB24-2056-4ECD-84AB-1C0F8DD07F96}"/>
                </a:ext>
              </a:extLst>
            </p:cNvPr>
            <p:cNvSpPr/>
            <p:nvPr/>
          </p:nvSpPr>
          <p:spPr>
            <a:xfrm>
              <a:off x="1395925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Khối vuông 51">
              <a:extLst>
                <a:ext uri="{FF2B5EF4-FFF2-40B4-BE49-F238E27FC236}">
                  <a16:creationId xmlns:a16="http://schemas.microsoft.com/office/drawing/2014/main" id="{A09CD01F-7459-4DC1-8310-AB5E227005DB}"/>
                </a:ext>
              </a:extLst>
            </p:cNvPr>
            <p:cNvSpPr/>
            <p:nvPr/>
          </p:nvSpPr>
          <p:spPr>
            <a:xfrm>
              <a:off x="2103273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Khối vuông 52">
              <a:extLst>
                <a:ext uri="{FF2B5EF4-FFF2-40B4-BE49-F238E27FC236}">
                  <a16:creationId xmlns:a16="http://schemas.microsoft.com/office/drawing/2014/main" id="{6E513251-E3D9-44BC-9D13-E2E3BD9479BE}"/>
                </a:ext>
              </a:extLst>
            </p:cNvPr>
            <p:cNvSpPr/>
            <p:nvPr/>
          </p:nvSpPr>
          <p:spPr>
            <a:xfrm>
              <a:off x="2790382" y="2816700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Khối vuông 53">
              <a:extLst>
                <a:ext uri="{FF2B5EF4-FFF2-40B4-BE49-F238E27FC236}">
                  <a16:creationId xmlns:a16="http://schemas.microsoft.com/office/drawing/2014/main" id="{AA73D13D-F4DC-4EDB-82B0-345A452861BC}"/>
                </a:ext>
              </a:extLst>
            </p:cNvPr>
            <p:cNvSpPr/>
            <p:nvPr/>
          </p:nvSpPr>
          <p:spPr>
            <a:xfrm>
              <a:off x="1706727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Khối vuông 54">
              <a:extLst>
                <a:ext uri="{FF2B5EF4-FFF2-40B4-BE49-F238E27FC236}">
                  <a16:creationId xmlns:a16="http://schemas.microsoft.com/office/drawing/2014/main" id="{ACD292CA-62A7-4097-930C-D997BB63E841}"/>
                </a:ext>
              </a:extLst>
            </p:cNvPr>
            <p:cNvSpPr/>
            <p:nvPr/>
          </p:nvSpPr>
          <p:spPr>
            <a:xfrm>
              <a:off x="2446254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Nhóm 66">
            <a:extLst>
              <a:ext uri="{FF2B5EF4-FFF2-40B4-BE49-F238E27FC236}">
                <a16:creationId xmlns:a16="http://schemas.microsoft.com/office/drawing/2014/main" id="{65F37BB8-C153-4399-9DE2-6520309AF07D}"/>
              </a:ext>
            </a:extLst>
          </p:cNvPr>
          <p:cNvGrpSpPr/>
          <p:nvPr/>
        </p:nvGrpSpPr>
        <p:grpSpPr>
          <a:xfrm>
            <a:off x="3904148" y="1640769"/>
            <a:ext cx="434641" cy="3250810"/>
            <a:chOff x="3863966" y="1392435"/>
            <a:chExt cx="434641" cy="3250810"/>
          </a:xfrm>
        </p:grpSpPr>
        <p:sp>
          <p:nvSpPr>
            <p:cNvPr id="57" name="Khối vuông 56">
              <a:extLst>
                <a:ext uri="{FF2B5EF4-FFF2-40B4-BE49-F238E27FC236}">
                  <a16:creationId xmlns:a16="http://schemas.microsoft.com/office/drawing/2014/main" id="{32318B64-3B29-4BFF-8D5E-B7E8425CC9A6}"/>
                </a:ext>
              </a:extLst>
            </p:cNvPr>
            <p:cNvSpPr/>
            <p:nvPr/>
          </p:nvSpPr>
          <p:spPr>
            <a:xfrm>
              <a:off x="3863966" y="421124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Khối vuông 57">
              <a:extLst>
                <a:ext uri="{FF2B5EF4-FFF2-40B4-BE49-F238E27FC236}">
                  <a16:creationId xmlns:a16="http://schemas.microsoft.com/office/drawing/2014/main" id="{6FCFF8ED-561D-4DC7-8510-6718C17D790A}"/>
                </a:ext>
              </a:extLst>
            </p:cNvPr>
            <p:cNvSpPr/>
            <p:nvPr/>
          </p:nvSpPr>
          <p:spPr>
            <a:xfrm>
              <a:off x="3866793" y="389361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Khối vuông 58">
              <a:extLst>
                <a:ext uri="{FF2B5EF4-FFF2-40B4-BE49-F238E27FC236}">
                  <a16:creationId xmlns:a16="http://schemas.microsoft.com/office/drawing/2014/main" id="{1E04EEE0-FB2C-4439-9576-437ECCEA2E77}"/>
                </a:ext>
              </a:extLst>
            </p:cNvPr>
            <p:cNvSpPr/>
            <p:nvPr/>
          </p:nvSpPr>
          <p:spPr>
            <a:xfrm>
              <a:off x="3866317" y="3575993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Khối vuông 59">
              <a:extLst>
                <a:ext uri="{FF2B5EF4-FFF2-40B4-BE49-F238E27FC236}">
                  <a16:creationId xmlns:a16="http://schemas.microsoft.com/office/drawing/2014/main" id="{A12012AC-472F-423D-9D57-96C7A946E7A5}"/>
                </a:ext>
              </a:extLst>
            </p:cNvPr>
            <p:cNvSpPr/>
            <p:nvPr/>
          </p:nvSpPr>
          <p:spPr>
            <a:xfrm>
              <a:off x="3863966" y="3266174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Khối vuông 60">
              <a:extLst>
                <a:ext uri="{FF2B5EF4-FFF2-40B4-BE49-F238E27FC236}">
                  <a16:creationId xmlns:a16="http://schemas.microsoft.com/office/drawing/2014/main" id="{F8BEB0A5-8569-4C7F-8C7F-28D77C15C40F}"/>
                </a:ext>
              </a:extLst>
            </p:cNvPr>
            <p:cNvSpPr/>
            <p:nvPr/>
          </p:nvSpPr>
          <p:spPr>
            <a:xfrm>
              <a:off x="3866317" y="295635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Khối vuông 61">
              <a:extLst>
                <a:ext uri="{FF2B5EF4-FFF2-40B4-BE49-F238E27FC236}">
                  <a16:creationId xmlns:a16="http://schemas.microsoft.com/office/drawing/2014/main" id="{39571A18-5FB5-49D3-81AE-4F511C32CF4D}"/>
                </a:ext>
              </a:extLst>
            </p:cNvPr>
            <p:cNvSpPr/>
            <p:nvPr/>
          </p:nvSpPr>
          <p:spPr>
            <a:xfrm>
              <a:off x="3863966" y="264653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Khối vuông 62">
              <a:extLst>
                <a:ext uri="{FF2B5EF4-FFF2-40B4-BE49-F238E27FC236}">
                  <a16:creationId xmlns:a16="http://schemas.microsoft.com/office/drawing/2014/main" id="{BBE63032-2551-48BA-982B-79C837F5F0D0}"/>
                </a:ext>
              </a:extLst>
            </p:cNvPr>
            <p:cNvSpPr/>
            <p:nvPr/>
          </p:nvSpPr>
          <p:spPr>
            <a:xfrm>
              <a:off x="3866317" y="234145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Khối vuông 63">
              <a:extLst>
                <a:ext uri="{FF2B5EF4-FFF2-40B4-BE49-F238E27FC236}">
                  <a16:creationId xmlns:a16="http://schemas.microsoft.com/office/drawing/2014/main" id="{73EC0A57-6987-4452-A69E-74BAF6A02DF8}"/>
                </a:ext>
              </a:extLst>
            </p:cNvPr>
            <p:cNvSpPr/>
            <p:nvPr/>
          </p:nvSpPr>
          <p:spPr>
            <a:xfrm>
              <a:off x="3863966" y="2031637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Khối vuông 64">
              <a:extLst>
                <a:ext uri="{FF2B5EF4-FFF2-40B4-BE49-F238E27FC236}">
                  <a16:creationId xmlns:a16="http://schemas.microsoft.com/office/drawing/2014/main" id="{91A2C77C-3293-4CA2-B469-B250C4398AC9}"/>
                </a:ext>
              </a:extLst>
            </p:cNvPr>
            <p:cNvSpPr/>
            <p:nvPr/>
          </p:nvSpPr>
          <p:spPr>
            <a:xfrm>
              <a:off x="3863966" y="171610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Khối vuông 65">
              <a:extLst>
                <a:ext uri="{FF2B5EF4-FFF2-40B4-BE49-F238E27FC236}">
                  <a16:creationId xmlns:a16="http://schemas.microsoft.com/office/drawing/2014/main" id="{663A6AB6-0931-4708-930B-0BAABFF92B1A}"/>
                </a:ext>
              </a:extLst>
            </p:cNvPr>
            <p:cNvSpPr/>
            <p:nvPr/>
          </p:nvSpPr>
          <p:spPr>
            <a:xfrm>
              <a:off x="3864789" y="139243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id="{FD80B7D8-527C-4558-8BB9-E71B9ACD32A4}"/>
              </a:ext>
            </a:extLst>
          </p:cNvPr>
          <p:cNvGrpSpPr/>
          <p:nvPr/>
        </p:nvGrpSpPr>
        <p:grpSpPr>
          <a:xfrm>
            <a:off x="10917563" y="1640312"/>
            <a:ext cx="434641" cy="3250810"/>
            <a:chOff x="3863966" y="1392435"/>
            <a:chExt cx="434641" cy="3250810"/>
          </a:xfrm>
        </p:grpSpPr>
        <p:sp>
          <p:nvSpPr>
            <p:cNvPr id="80" name="Khối vuông 79">
              <a:extLst>
                <a:ext uri="{FF2B5EF4-FFF2-40B4-BE49-F238E27FC236}">
                  <a16:creationId xmlns:a16="http://schemas.microsoft.com/office/drawing/2014/main" id="{512E8AA0-5876-4CE9-8576-9A29FBFFC855}"/>
                </a:ext>
              </a:extLst>
            </p:cNvPr>
            <p:cNvSpPr/>
            <p:nvPr/>
          </p:nvSpPr>
          <p:spPr>
            <a:xfrm>
              <a:off x="3863966" y="421124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Khối vuông 80">
              <a:extLst>
                <a:ext uri="{FF2B5EF4-FFF2-40B4-BE49-F238E27FC236}">
                  <a16:creationId xmlns:a16="http://schemas.microsoft.com/office/drawing/2014/main" id="{792689EE-C611-42BE-A45F-6E032B1754EA}"/>
                </a:ext>
              </a:extLst>
            </p:cNvPr>
            <p:cNvSpPr/>
            <p:nvPr/>
          </p:nvSpPr>
          <p:spPr>
            <a:xfrm>
              <a:off x="3866793" y="389361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Khối vuông 81">
              <a:extLst>
                <a:ext uri="{FF2B5EF4-FFF2-40B4-BE49-F238E27FC236}">
                  <a16:creationId xmlns:a16="http://schemas.microsoft.com/office/drawing/2014/main" id="{0A2A957A-1E58-44C4-9E68-85BD3476EC1F}"/>
                </a:ext>
              </a:extLst>
            </p:cNvPr>
            <p:cNvSpPr/>
            <p:nvPr/>
          </p:nvSpPr>
          <p:spPr>
            <a:xfrm>
              <a:off x="3866317" y="3575993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Khối vuông 82">
              <a:extLst>
                <a:ext uri="{FF2B5EF4-FFF2-40B4-BE49-F238E27FC236}">
                  <a16:creationId xmlns:a16="http://schemas.microsoft.com/office/drawing/2014/main" id="{2B533DC2-7A66-4865-BBCE-86D2998FF01B}"/>
                </a:ext>
              </a:extLst>
            </p:cNvPr>
            <p:cNvSpPr/>
            <p:nvPr/>
          </p:nvSpPr>
          <p:spPr>
            <a:xfrm>
              <a:off x="3863966" y="3266174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Khối vuông 83">
              <a:extLst>
                <a:ext uri="{FF2B5EF4-FFF2-40B4-BE49-F238E27FC236}">
                  <a16:creationId xmlns:a16="http://schemas.microsoft.com/office/drawing/2014/main" id="{D24905A9-2656-4635-AC8F-1BD0BB3AF8D0}"/>
                </a:ext>
              </a:extLst>
            </p:cNvPr>
            <p:cNvSpPr/>
            <p:nvPr/>
          </p:nvSpPr>
          <p:spPr>
            <a:xfrm>
              <a:off x="3866317" y="295635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Khối vuông 84">
              <a:extLst>
                <a:ext uri="{FF2B5EF4-FFF2-40B4-BE49-F238E27FC236}">
                  <a16:creationId xmlns:a16="http://schemas.microsoft.com/office/drawing/2014/main" id="{66A64E95-BF3B-476D-B47E-627CD3C53A69}"/>
                </a:ext>
              </a:extLst>
            </p:cNvPr>
            <p:cNvSpPr/>
            <p:nvPr/>
          </p:nvSpPr>
          <p:spPr>
            <a:xfrm>
              <a:off x="3863966" y="264653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Khối vuông 85">
              <a:extLst>
                <a:ext uri="{FF2B5EF4-FFF2-40B4-BE49-F238E27FC236}">
                  <a16:creationId xmlns:a16="http://schemas.microsoft.com/office/drawing/2014/main" id="{85872943-3D1D-479A-BD4D-AE77A49EC11A}"/>
                </a:ext>
              </a:extLst>
            </p:cNvPr>
            <p:cNvSpPr/>
            <p:nvPr/>
          </p:nvSpPr>
          <p:spPr>
            <a:xfrm>
              <a:off x="3866317" y="234145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Khối vuông 86">
              <a:extLst>
                <a:ext uri="{FF2B5EF4-FFF2-40B4-BE49-F238E27FC236}">
                  <a16:creationId xmlns:a16="http://schemas.microsoft.com/office/drawing/2014/main" id="{F11E4A8F-F4A4-487F-9DDD-A50EF05A2DA8}"/>
                </a:ext>
              </a:extLst>
            </p:cNvPr>
            <p:cNvSpPr/>
            <p:nvPr/>
          </p:nvSpPr>
          <p:spPr>
            <a:xfrm>
              <a:off x="3863966" y="2031637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Khối vuông 87">
              <a:extLst>
                <a:ext uri="{FF2B5EF4-FFF2-40B4-BE49-F238E27FC236}">
                  <a16:creationId xmlns:a16="http://schemas.microsoft.com/office/drawing/2014/main" id="{2DBF64A7-9D6A-4884-8610-F795A1EDA1B7}"/>
                </a:ext>
              </a:extLst>
            </p:cNvPr>
            <p:cNvSpPr/>
            <p:nvPr/>
          </p:nvSpPr>
          <p:spPr>
            <a:xfrm>
              <a:off x="3863966" y="171610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Khối vuông 88">
              <a:extLst>
                <a:ext uri="{FF2B5EF4-FFF2-40B4-BE49-F238E27FC236}">
                  <a16:creationId xmlns:a16="http://schemas.microsoft.com/office/drawing/2014/main" id="{3D75381F-6049-4E94-8234-7280D2C2655D}"/>
                </a:ext>
              </a:extLst>
            </p:cNvPr>
            <p:cNvSpPr/>
            <p:nvPr/>
          </p:nvSpPr>
          <p:spPr>
            <a:xfrm>
              <a:off x="3864790" y="139243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0" name="Nhóm 89">
            <a:extLst>
              <a:ext uri="{FF2B5EF4-FFF2-40B4-BE49-F238E27FC236}">
                <a16:creationId xmlns:a16="http://schemas.microsoft.com/office/drawing/2014/main" id="{0DAC2C54-23AE-4C9C-B74D-3C99B97EF731}"/>
              </a:ext>
            </a:extLst>
          </p:cNvPr>
          <p:cNvGrpSpPr/>
          <p:nvPr/>
        </p:nvGrpSpPr>
        <p:grpSpPr>
          <a:xfrm>
            <a:off x="10264343" y="1640769"/>
            <a:ext cx="438988" cy="3250810"/>
            <a:chOff x="3863966" y="1392435"/>
            <a:chExt cx="438988" cy="3250810"/>
          </a:xfrm>
        </p:grpSpPr>
        <p:sp>
          <p:nvSpPr>
            <p:cNvPr id="91" name="Khối vuông 90">
              <a:extLst>
                <a:ext uri="{FF2B5EF4-FFF2-40B4-BE49-F238E27FC236}">
                  <a16:creationId xmlns:a16="http://schemas.microsoft.com/office/drawing/2014/main" id="{BBA6A20C-3AA4-4B40-ADAA-54E8FC31BAD9}"/>
                </a:ext>
              </a:extLst>
            </p:cNvPr>
            <p:cNvSpPr/>
            <p:nvPr/>
          </p:nvSpPr>
          <p:spPr>
            <a:xfrm>
              <a:off x="3863966" y="421124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Khối vuông 91">
              <a:extLst>
                <a:ext uri="{FF2B5EF4-FFF2-40B4-BE49-F238E27FC236}">
                  <a16:creationId xmlns:a16="http://schemas.microsoft.com/office/drawing/2014/main" id="{93C97D38-77B6-499D-959C-5184FC6FAC82}"/>
                </a:ext>
              </a:extLst>
            </p:cNvPr>
            <p:cNvSpPr/>
            <p:nvPr/>
          </p:nvSpPr>
          <p:spPr>
            <a:xfrm>
              <a:off x="3866793" y="389361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Khối vuông 92">
              <a:extLst>
                <a:ext uri="{FF2B5EF4-FFF2-40B4-BE49-F238E27FC236}">
                  <a16:creationId xmlns:a16="http://schemas.microsoft.com/office/drawing/2014/main" id="{1210B85E-729D-4C13-8D5F-A768FD5F2CFA}"/>
                </a:ext>
              </a:extLst>
            </p:cNvPr>
            <p:cNvSpPr/>
            <p:nvPr/>
          </p:nvSpPr>
          <p:spPr>
            <a:xfrm>
              <a:off x="3866317" y="3575993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Khối vuông 93">
              <a:extLst>
                <a:ext uri="{FF2B5EF4-FFF2-40B4-BE49-F238E27FC236}">
                  <a16:creationId xmlns:a16="http://schemas.microsoft.com/office/drawing/2014/main" id="{34F18CC1-2554-40BC-B7F8-079DFAA94DEB}"/>
                </a:ext>
              </a:extLst>
            </p:cNvPr>
            <p:cNvSpPr/>
            <p:nvPr/>
          </p:nvSpPr>
          <p:spPr>
            <a:xfrm>
              <a:off x="3863966" y="3266174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Khối vuông 94">
              <a:extLst>
                <a:ext uri="{FF2B5EF4-FFF2-40B4-BE49-F238E27FC236}">
                  <a16:creationId xmlns:a16="http://schemas.microsoft.com/office/drawing/2014/main" id="{7F356BCB-6DDB-49E4-86AA-682A13D5CB4B}"/>
                </a:ext>
              </a:extLst>
            </p:cNvPr>
            <p:cNvSpPr/>
            <p:nvPr/>
          </p:nvSpPr>
          <p:spPr>
            <a:xfrm>
              <a:off x="3866317" y="295635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Khối vuông 95">
              <a:extLst>
                <a:ext uri="{FF2B5EF4-FFF2-40B4-BE49-F238E27FC236}">
                  <a16:creationId xmlns:a16="http://schemas.microsoft.com/office/drawing/2014/main" id="{3E15BE99-F544-4B2D-90B3-79C9B7B968E7}"/>
                </a:ext>
              </a:extLst>
            </p:cNvPr>
            <p:cNvSpPr/>
            <p:nvPr/>
          </p:nvSpPr>
          <p:spPr>
            <a:xfrm>
              <a:off x="3863966" y="264653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Khối vuông 96">
              <a:extLst>
                <a:ext uri="{FF2B5EF4-FFF2-40B4-BE49-F238E27FC236}">
                  <a16:creationId xmlns:a16="http://schemas.microsoft.com/office/drawing/2014/main" id="{C1D5C53A-DC56-4418-98C2-EC49CAA873F8}"/>
                </a:ext>
              </a:extLst>
            </p:cNvPr>
            <p:cNvSpPr/>
            <p:nvPr/>
          </p:nvSpPr>
          <p:spPr>
            <a:xfrm>
              <a:off x="3866317" y="234145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Khối vuông 97">
              <a:extLst>
                <a:ext uri="{FF2B5EF4-FFF2-40B4-BE49-F238E27FC236}">
                  <a16:creationId xmlns:a16="http://schemas.microsoft.com/office/drawing/2014/main" id="{864085BB-225F-476B-A350-6725494A01F6}"/>
                </a:ext>
              </a:extLst>
            </p:cNvPr>
            <p:cNvSpPr/>
            <p:nvPr/>
          </p:nvSpPr>
          <p:spPr>
            <a:xfrm>
              <a:off x="3863966" y="2031637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Khối vuông 98">
              <a:extLst>
                <a:ext uri="{FF2B5EF4-FFF2-40B4-BE49-F238E27FC236}">
                  <a16:creationId xmlns:a16="http://schemas.microsoft.com/office/drawing/2014/main" id="{E24A4B9E-021A-43E1-B0DB-089EFFC49942}"/>
                </a:ext>
              </a:extLst>
            </p:cNvPr>
            <p:cNvSpPr/>
            <p:nvPr/>
          </p:nvSpPr>
          <p:spPr>
            <a:xfrm>
              <a:off x="3863966" y="171610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Khối vuông 99">
              <a:extLst>
                <a:ext uri="{FF2B5EF4-FFF2-40B4-BE49-F238E27FC236}">
                  <a16:creationId xmlns:a16="http://schemas.microsoft.com/office/drawing/2014/main" id="{DAFB03D2-603E-4719-9AB1-6E6423B1D4AA}"/>
                </a:ext>
              </a:extLst>
            </p:cNvPr>
            <p:cNvSpPr/>
            <p:nvPr/>
          </p:nvSpPr>
          <p:spPr>
            <a:xfrm>
              <a:off x="3871140" y="139243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Mũi tên: Phải 100">
            <a:extLst>
              <a:ext uri="{FF2B5EF4-FFF2-40B4-BE49-F238E27FC236}">
                <a16:creationId xmlns:a16="http://schemas.microsoft.com/office/drawing/2014/main" id="{81D95FC2-36E1-41AF-A85A-9909F0C65F70}"/>
              </a:ext>
            </a:extLst>
          </p:cNvPr>
          <p:cNvSpPr/>
          <p:nvPr/>
        </p:nvSpPr>
        <p:spPr>
          <a:xfrm>
            <a:off x="9693346" y="3354629"/>
            <a:ext cx="452188" cy="244863"/>
          </a:xfrm>
          <a:prstGeom prst="rightArrow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5">
            <a:extLst>
              <a:ext uri="{FF2B5EF4-FFF2-40B4-BE49-F238E27FC236}">
                <a16:creationId xmlns:a16="http://schemas.microsoft.com/office/drawing/2014/main" id="{30658F32-8C12-4B71-886B-DDF4100BB405}"/>
              </a:ext>
            </a:extLst>
          </p:cNvPr>
          <p:cNvSpPr/>
          <p:nvPr/>
        </p:nvSpPr>
        <p:spPr>
          <a:xfrm>
            <a:off x="9793379" y="4950228"/>
            <a:ext cx="1981200" cy="394774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mươi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103" name="Rounded Rectangle 5">
            <a:extLst>
              <a:ext uri="{FF2B5EF4-FFF2-40B4-BE49-F238E27FC236}">
                <a16:creationId xmlns:a16="http://schemas.microsoft.com/office/drawing/2014/main" id="{70D6618C-BFC9-4ECB-A944-ACA67449548A}"/>
              </a:ext>
            </a:extLst>
          </p:cNvPr>
          <p:cNvSpPr/>
          <p:nvPr/>
        </p:nvSpPr>
        <p:spPr>
          <a:xfrm>
            <a:off x="10271517" y="5331264"/>
            <a:ext cx="8691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20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72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/>
      <p:bldP spid="30" grpId="0"/>
      <p:bldP spid="31" grpId="0" animBg="1"/>
      <p:bldP spid="32" grpId="0" animBg="1"/>
      <p:bldP spid="44" grpId="0" animBg="1"/>
      <p:bldP spid="101" grpId="0" animBg="1"/>
      <p:bldP spid="102" grpId="0"/>
      <p:bldP spid="1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DB36C1ED-6AA3-4503-B7DA-6903573A2A90}"/>
              </a:ext>
            </a:extLst>
          </p:cNvPr>
          <p:cNvSpPr/>
          <p:nvPr/>
        </p:nvSpPr>
        <p:spPr>
          <a:xfrm>
            <a:off x="1186403" y="1731894"/>
            <a:ext cx="1922974" cy="2996673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id="{4CBCE907-36FD-4BA4-8F0F-B8B758352743}"/>
              </a:ext>
            </a:extLst>
          </p:cNvPr>
          <p:cNvGrpSpPr/>
          <p:nvPr/>
        </p:nvGrpSpPr>
        <p:grpSpPr>
          <a:xfrm>
            <a:off x="1355276" y="1953567"/>
            <a:ext cx="1657017" cy="2396186"/>
            <a:chOff x="1360363" y="1427017"/>
            <a:chExt cx="1934019" cy="2592325"/>
          </a:xfrm>
        </p:grpSpPr>
        <p:sp>
          <p:nvSpPr>
            <p:cNvPr id="5" name="Khối vuông 4">
              <a:extLst>
                <a:ext uri="{FF2B5EF4-FFF2-40B4-BE49-F238E27FC236}">
                  <a16:creationId xmlns:a16="http://schemas.microsoft.com/office/drawing/2014/main" id="{81A17971-D184-46C0-A522-291A579FA4DF}"/>
                </a:ext>
              </a:extLst>
            </p:cNvPr>
            <p:cNvSpPr/>
            <p:nvPr/>
          </p:nvSpPr>
          <p:spPr>
            <a:xfrm>
              <a:off x="1647925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Khối vuông 5">
              <a:extLst>
                <a:ext uri="{FF2B5EF4-FFF2-40B4-BE49-F238E27FC236}">
                  <a16:creationId xmlns:a16="http://schemas.microsoft.com/office/drawing/2014/main" id="{D2631B59-439A-4788-83EB-4556788C45B1}"/>
                </a:ext>
              </a:extLst>
            </p:cNvPr>
            <p:cNvSpPr/>
            <p:nvPr/>
          </p:nvSpPr>
          <p:spPr>
            <a:xfrm>
              <a:off x="2390836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Khối vuông 6">
              <a:extLst>
                <a:ext uri="{FF2B5EF4-FFF2-40B4-BE49-F238E27FC236}">
                  <a16:creationId xmlns:a16="http://schemas.microsoft.com/office/drawing/2014/main" id="{8C804BFE-6D32-4508-927F-2CF1654C2930}"/>
                </a:ext>
              </a:extLst>
            </p:cNvPr>
            <p:cNvSpPr/>
            <p:nvPr/>
          </p:nvSpPr>
          <p:spPr>
            <a:xfrm>
              <a:off x="1360363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Khối vuông 7">
              <a:extLst>
                <a:ext uri="{FF2B5EF4-FFF2-40B4-BE49-F238E27FC236}">
                  <a16:creationId xmlns:a16="http://schemas.microsoft.com/office/drawing/2014/main" id="{AFE9332F-43B5-4DD9-961B-454300D99C6B}"/>
                </a:ext>
              </a:extLst>
            </p:cNvPr>
            <p:cNvSpPr/>
            <p:nvPr/>
          </p:nvSpPr>
          <p:spPr>
            <a:xfrm>
              <a:off x="2021072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Khối vuông 8">
              <a:extLst>
                <a:ext uri="{FF2B5EF4-FFF2-40B4-BE49-F238E27FC236}">
                  <a16:creationId xmlns:a16="http://schemas.microsoft.com/office/drawing/2014/main" id="{F43FF312-8655-43A4-9928-6C890AF525CF}"/>
                </a:ext>
              </a:extLst>
            </p:cNvPr>
            <p:cNvSpPr/>
            <p:nvPr/>
          </p:nvSpPr>
          <p:spPr>
            <a:xfrm>
              <a:off x="2681780" y="2121436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Khối vuông 9">
              <a:extLst>
                <a:ext uri="{FF2B5EF4-FFF2-40B4-BE49-F238E27FC236}">
                  <a16:creationId xmlns:a16="http://schemas.microsoft.com/office/drawing/2014/main" id="{4A5B0236-C10C-46BC-A205-7721B1EF280E}"/>
                </a:ext>
              </a:extLst>
            </p:cNvPr>
            <p:cNvSpPr/>
            <p:nvPr/>
          </p:nvSpPr>
          <p:spPr>
            <a:xfrm>
              <a:off x="1395925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Khối vuông 10">
              <a:extLst>
                <a:ext uri="{FF2B5EF4-FFF2-40B4-BE49-F238E27FC236}">
                  <a16:creationId xmlns:a16="http://schemas.microsoft.com/office/drawing/2014/main" id="{33B0945B-DCEC-4BE2-ABA5-761B68EE4BE4}"/>
                </a:ext>
              </a:extLst>
            </p:cNvPr>
            <p:cNvSpPr/>
            <p:nvPr/>
          </p:nvSpPr>
          <p:spPr>
            <a:xfrm>
              <a:off x="2103273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Khối vuông 11">
              <a:extLst>
                <a:ext uri="{FF2B5EF4-FFF2-40B4-BE49-F238E27FC236}">
                  <a16:creationId xmlns:a16="http://schemas.microsoft.com/office/drawing/2014/main" id="{320228E9-A620-4AB0-891C-BC23C47CB8B9}"/>
                </a:ext>
              </a:extLst>
            </p:cNvPr>
            <p:cNvSpPr/>
            <p:nvPr/>
          </p:nvSpPr>
          <p:spPr>
            <a:xfrm>
              <a:off x="2790382" y="2816700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Khối vuông 12">
              <a:extLst>
                <a:ext uri="{FF2B5EF4-FFF2-40B4-BE49-F238E27FC236}">
                  <a16:creationId xmlns:a16="http://schemas.microsoft.com/office/drawing/2014/main" id="{C3E2CA20-1F21-4581-B19B-C3FBA75CF874}"/>
                </a:ext>
              </a:extLst>
            </p:cNvPr>
            <p:cNvSpPr/>
            <p:nvPr/>
          </p:nvSpPr>
          <p:spPr>
            <a:xfrm>
              <a:off x="1706727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Khối vuông 13">
              <a:extLst>
                <a:ext uri="{FF2B5EF4-FFF2-40B4-BE49-F238E27FC236}">
                  <a16:creationId xmlns:a16="http://schemas.microsoft.com/office/drawing/2014/main" id="{F53FAD59-AD95-48D0-94FE-89822A8A2147}"/>
                </a:ext>
              </a:extLst>
            </p:cNvPr>
            <p:cNvSpPr/>
            <p:nvPr/>
          </p:nvSpPr>
          <p:spPr>
            <a:xfrm>
              <a:off x="2446254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Mũi tên: Phải 14">
            <a:extLst>
              <a:ext uri="{FF2B5EF4-FFF2-40B4-BE49-F238E27FC236}">
                <a16:creationId xmlns:a16="http://schemas.microsoft.com/office/drawing/2014/main" id="{46DE88A1-2EEF-45D7-BBB7-41D70DD6C6D4}"/>
              </a:ext>
            </a:extLst>
          </p:cNvPr>
          <p:cNvSpPr/>
          <p:nvPr/>
        </p:nvSpPr>
        <p:spPr>
          <a:xfrm>
            <a:off x="8014777" y="3056965"/>
            <a:ext cx="751641" cy="381870"/>
          </a:xfrm>
          <a:prstGeom prst="rightArrow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04DA835C-DE44-49E4-9165-F4DB1996CDB4}"/>
              </a:ext>
            </a:extLst>
          </p:cNvPr>
          <p:cNvSpPr/>
          <p:nvPr/>
        </p:nvSpPr>
        <p:spPr>
          <a:xfrm>
            <a:off x="3524494" y="1713620"/>
            <a:ext cx="1922974" cy="2996673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5845E35F-8009-44DD-8841-8ACA6E279CB9}"/>
              </a:ext>
            </a:extLst>
          </p:cNvPr>
          <p:cNvGrpSpPr/>
          <p:nvPr/>
        </p:nvGrpSpPr>
        <p:grpSpPr>
          <a:xfrm>
            <a:off x="3693367" y="1935293"/>
            <a:ext cx="1657017" cy="2396186"/>
            <a:chOff x="1360363" y="1427017"/>
            <a:chExt cx="1934019" cy="2592325"/>
          </a:xfrm>
        </p:grpSpPr>
        <p:sp>
          <p:nvSpPr>
            <p:cNvPr id="18" name="Khối vuông 17">
              <a:extLst>
                <a:ext uri="{FF2B5EF4-FFF2-40B4-BE49-F238E27FC236}">
                  <a16:creationId xmlns:a16="http://schemas.microsoft.com/office/drawing/2014/main" id="{DF8A0199-6AF3-4E5C-A367-FCD5F0188154}"/>
                </a:ext>
              </a:extLst>
            </p:cNvPr>
            <p:cNvSpPr/>
            <p:nvPr/>
          </p:nvSpPr>
          <p:spPr>
            <a:xfrm>
              <a:off x="1647925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Khối vuông 18">
              <a:extLst>
                <a:ext uri="{FF2B5EF4-FFF2-40B4-BE49-F238E27FC236}">
                  <a16:creationId xmlns:a16="http://schemas.microsoft.com/office/drawing/2014/main" id="{A1AFF957-0418-4505-A3E6-5A8D45DD65B9}"/>
                </a:ext>
              </a:extLst>
            </p:cNvPr>
            <p:cNvSpPr/>
            <p:nvPr/>
          </p:nvSpPr>
          <p:spPr>
            <a:xfrm>
              <a:off x="2390836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Khối vuông 19">
              <a:extLst>
                <a:ext uri="{FF2B5EF4-FFF2-40B4-BE49-F238E27FC236}">
                  <a16:creationId xmlns:a16="http://schemas.microsoft.com/office/drawing/2014/main" id="{A232AB95-1914-476E-9B4A-C54ABD82C898}"/>
                </a:ext>
              </a:extLst>
            </p:cNvPr>
            <p:cNvSpPr/>
            <p:nvPr/>
          </p:nvSpPr>
          <p:spPr>
            <a:xfrm>
              <a:off x="1360363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Khối vuông 20">
              <a:extLst>
                <a:ext uri="{FF2B5EF4-FFF2-40B4-BE49-F238E27FC236}">
                  <a16:creationId xmlns:a16="http://schemas.microsoft.com/office/drawing/2014/main" id="{0E245186-58A7-401D-95EE-80D94070A547}"/>
                </a:ext>
              </a:extLst>
            </p:cNvPr>
            <p:cNvSpPr/>
            <p:nvPr/>
          </p:nvSpPr>
          <p:spPr>
            <a:xfrm>
              <a:off x="2021072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Khối vuông 21">
              <a:extLst>
                <a:ext uri="{FF2B5EF4-FFF2-40B4-BE49-F238E27FC236}">
                  <a16:creationId xmlns:a16="http://schemas.microsoft.com/office/drawing/2014/main" id="{BFE31A14-7B42-4103-81E6-C9D057A43FD6}"/>
                </a:ext>
              </a:extLst>
            </p:cNvPr>
            <p:cNvSpPr/>
            <p:nvPr/>
          </p:nvSpPr>
          <p:spPr>
            <a:xfrm>
              <a:off x="2681780" y="2121436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Khối vuông 22">
              <a:extLst>
                <a:ext uri="{FF2B5EF4-FFF2-40B4-BE49-F238E27FC236}">
                  <a16:creationId xmlns:a16="http://schemas.microsoft.com/office/drawing/2014/main" id="{752CCC62-DDCD-4546-AC85-2FE13F45A512}"/>
                </a:ext>
              </a:extLst>
            </p:cNvPr>
            <p:cNvSpPr/>
            <p:nvPr/>
          </p:nvSpPr>
          <p:spPr>
            <a:xfrm>
              <a:off x="1395925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Khối vuông 23">
              <a:extLst>
                <a:ext uri="{FF2B5EF4-FFF2-40B4-BE49-F238E27FC236}">
                  <a16:creationId xmlns:a16="http://schemas.microsoft.com/office/drawing/2014/main" id="{A87F9282-D420-4D89-ABBF-65F101D9CB91}"/>
                </a:ext>
              </a:extLst>
            </p:cNvPr>
            <p:cNvSpPr/>
            <p:nvPr/>
          </p:nvSpPr>
          <p:spPr>
            <a:xfrm>
              <a:off x="2103273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Khối vuông 24">
              <a:extLst>
                <a:ext uri="{FF2B5EF4-FFF2-40B4-BE49-F238E27FC236}">
                  <a16:creationId xmlns:a16="http://schemas.microsoft.com/office/drawing/2014/main" id="{A7E8B9FA-4940-42AE-842B-9487C9363314}"/>
                </a:ext>
              </a:extLst>
            </p:cNvPr>
            <p:cNvSpPr/>
            <p:nvPr/>
          </p:nvSpPr>
          <p:spPr>
            <a:xfrm>
              <a:off x="2790382" y="2816700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Khối vuông 25">
              <a:extLst>
                <a:ext uri="{FF2B5EF4-FFF2-40B4-BE49-F238E27FC236}">
                  <a16:creationId xmlns:a16="http://schemas.microsoft.com/office/drawing/2014/main" id="{2E945109-E410-4B55-B274-9470DAE00340}"/>
                </a:ext>
              </a:extLst>
            </p:cNvPr>
            <p:cNvSpPr/>
            <p:nvPr/>
          </p:nvSpPr>
          <p:spPr>
            <a:xfrm>
              <a:off x="1706727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Khối vuông 26">
              <a:extLst>
                <a:ext uri="{FF2B5EF4-FFF2-40B4-BE49-F238E27FC236}">
                  <a16:creationId xmlns:a16="http://schemas.microsoft.com/office/drawing/2014/main" id="{D1C96A2F-F0EB-44C4-9221-8B2F33849A85}"/>
                </a:ext>
              </a:extLst>
            </p:cNvPr>
            <p:cNvSpPr/>
            <p:nvPr/>
          </p:nvSpPr>
          <p:spPr>
            <a:xfrm>
              <a:off x="2446254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id="{BE214B58-FBAD-4C4A-A690-641A36D934B8}"/>
              </a:ext>
            </a:extLst>
          </p:cNvPr>
          <p:cNvSpPr/>
          <p:nvPr/>
        </p:nvSpPr>
        <p:spPr>
          <a:xfrm>
            <a:off x="5872748" y="1723520"/>
            <a:ext cx="1922974" cy="2996673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5DFBAADE-01BA-4375-B089-9E8BAC5B0D05}"/>
              </a:ext>
            </a:extLst>
          </p:cNvPr>
          <p:cNvGrpSpPr/>
          <p:nvPr/>
        </p:nvGrpSpPr>
        <p:grpSpPr>
          <a:xfrm>
            <a:off x="6013035" y="1897304"/>
            <a:ext cx="1657017" cy="2396186"/>
            <a:chOff x="1360363" y="1427017"/>
            <a:chExt cx="1934019" cy="2592325"/>
          </a:xfrm>
        </p:grpSpPr>
        <p:sp>
          <p:nvSpPr>
            <p:cNvPr id="30" name="Khối vuông 29">
              <a:extLst>
                <a:ext uri="{FF2B5EF4-FFF2-40B4-BE49-F238E27FC236}">
                  <a16:creationId xmlns:a16="http://schemas.microsoft.com/office/drawing/2014/main" id="{B39213EF-8329-4928-84C8-59A41C377BBD}"/>
                </a:ext>
              </a:extLst>
            </p:cNvPr>
            <p:cNvSpPr/>
            <p:nvPr/>
          </p:nvSpPr>
          <p:spPr>
            <a:xfrm>
              <a:off x="1647925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Khối vuông 30">
              <a:extLst>
                <a:ext uri="{FF2B5EF4-FFF2-40B4-BE49-F238E27FC236}">
                  <a16:creationId xmlns:a16="http://schemas.microsoft.com/office/drawing/2014/main" id="{E4253666-4AF7-4C6A-8F61-4EF060BFD0F2}"/>
                </a:ext>
              </a:extLst>
            </p:cNvPr>
            <p:cNvSpPr/>
            <p:nvPr/>
          </p:nvSpPr>
          <p:spPr>
            <a:xfrm>
              <a:off x="2390836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Khối vuông 31">
              <a:extLst>
                <a:ext uri="{FF2B5EF4-FFF2-40B4-BE49-F238E27FC236}">
                  <a16:creationId xmlns:a16="http://schemas.microsoft.com/office/drawing/2014/main" id="{AF85ECE2-EA4D-4127-9B65-D26B80DAC1FF}"/>
                </a:ext>
              </a:extLst>
            </p:cNvPr>
            <p:cNvSpPr/>
            <p:nvPr/>
          </p:nvSpPr>
          <p:spPr>
            <a:xfrm>
              <a:off x="1360363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Khối vuông 32">
              <a:extLst>
                <a:ext uri="{FF2B5EF4-FFF2-40B4-BE49-F238E27FC236}">
                  <a16:creationId xmlns:a16="http://schemas.microsoft.com/office/drawing/2014/main" id="{8300A6CE-7188-4EBD-9BA8-D4A54C12D208}"/>
                </a:ext>
              </a:extLst>
            </p:cNvPr>
            <p:cNvSpPr/>
            <p:nvPr/>
          </p:nvSpPr>
          <p:spPr>
            <a:xfrm>
              <a:off x="2021072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Khối vuông 33">
              <a:extLst>
                <a:ext uri="{FF2B5EF4-FFF2-40B4-BE49-F238E27FC236}">
                  <a16:creationId xmlns:a16="http://schemas.microsoft.com/office/drawing/2014/main" id="{086EA855-ECEC-468C-BCCA-6B042FE97DBE}"/>
                </a:ext>
              </a:extLst>
            </p:cNvPr>
            <p:cNvSpPr/>
            <p:nvPr/>
          </p:nvSpPr>
          <p:spPr>
            <a:xfrm>
              <a:off x="2681781" y="2121436"/>
              <a:ext cx="504000" cy="504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Khối vuông 34">
              <a:extLst>
                <a:ext uri="{FF2B5EF4-FFF2-40B4-BE49-F238E27FC236}">
                  <a16:creationId xmlns:a16="http://schemas.microsoft.com/office/drawing/2014/main" id="{D37F1E5A-47B6-4E13-B256-839EA0DEDAF8}"/>
                </a:ext>
              </a:extLst>
            </p:cNvPr>
            <p:cNvSpPr/>
            <p:nvPr/>
          </p:nvSpPr>
          <p:spPr>
            <a:xfrm>
              <a:off x="1395925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Khối vuông 35">
              <a:extLst>
                <a:ext uri="{FF2B5EF4-FFF2-40B4-BE49-F238E27FC236}">
                  <a16:creationId xmlns:a16="http://schemas.microsoft.com/office/drawing/2014/main" id="{67EA1B05-916F-473B-9FD3-8994EFF49E56}"/>
                </a:ext>
              </a:extLst>
            </p:cNvPr>
            <p:cNvSpPr/>
            <p:nvPr/>
          </p:nvSpPr>
          <p:spPr>
            <a:xfrm>
              <a:off x="2103273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Khối vuông 36">
              <a:extLst>
                <a:ext uri="{FF2B5EF4-FFF2-40B4-BE49-F238E27FC236}">
                  <a16:creationId xmlns:a16="http://schemas.microsoft.com/office/drawing/2014/main" id="{C0BE8A18-5A2B-4F6E-A9FC-BDEB07B82BFC}"/>
                </a:ext>
              </a:extLst>
            </p:cNvPr>
            <p:cNvSpPr/>
            <p:nvPr/>
          </p:nvSpPr>
          <p:spPr>
            <a:xfrm>
              <a:off x="2790382" y="2816700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Khối vuông 37">
              <a:extLst>
                <a:ext uri="{FF2B5EF4-FFF2-40B4-BE49-F238E27FC236}">
                  <a16:creationId xmlns:a16="http://schemas.microsoft.com/office/drawing/2014/main" id="{FDB589E0-5088-45DB-8B2F-0B048A27A4AD}"/>
                </a:ext>
              </a:extLst>
            </p:cNvPr>
            <p:cNvSpPr/>
            <p:nvPr/>
          </p:nvSpPr>
          <p:spPr>
            <a:xfrm>
              <a:off x="1706727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Khối vuông 38">
              <a:extLst>
                <a:ext uri="{FF2B5EF4-FFF2-40B4-BE49-F238E27FC236}">
                  <a16:creationId xmlns:a16="http://schemas.microsoft.com/office/drawing/2014/main" id="{FB8481D7-C1D1-4C74-818C-4952CDD9439D}"/>
                </a:ext>
              </a:extLst>
            </p:cNvPr>
            <p:cNvSpPr/>
            <p:nvPr/>
          </p:nvSpPr>
          <p:spPr>
            <a:xfrm>
              <a:off x="2446254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Nhóm 39">
            <a:extLst>
              <a:ext uri="{FF2B5EF4-FFF2-40B4-BE49-F238E27FC236}">
                <a16:creationId xmlns:a16="http://schemas.microsoft.com/office/drawing/2014/main" id="{E8D4FF5A-0FB8-43AC-8254-1C746AD63F27}"/>
              </a:ext>
            </a:extLst>
          </p:cNvPr>
          <p:cNvGrpSpPr/>
          <p:nvPr/>
        </p:nvGrpSpPr>
        <p:grpSpPr>
          <a:xfrm>
            <a:off x="9082625" y="1703271"/>
            <a:ext cx="436992" cy="3250810"/>
            <a:chOff x="3861615" y="1392435"/>
            <a:chExt cx="436992" cy="3250810"/>
          </a:xfrm>
        </p:grpSpPr>
        <p:sp>
          <p:nvSpPr>
            <p:cNvPr id="41" name="Khối vuông 40">
              <a:extLst>
                <a:ext uri="{FF2B5EF4-FFF2-40B4-BE49-F238E27FC236}">
                  <a16:creationId xmlns:a16="http://schemas.microsoft.com/office/drawing/2014/main" id="{04D90E56-0070-4F37-9379-C2DE2659E7E3}"/>
                </a:ext>
              </a:extLst>
            </p:cNvPr>
            <p:cNvSpPr/>
            <p:nvPr/>
          </p:nvSpPr>
          <p:spPr>
            <a:xfrm>
              <a:off x="3863966" y="421124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Khối vuông 41">
              <a:extLst>
                <a:ext uri="{FF2B5EF4-FFF2-40B4-BE49-F238E27FC236}">
                  <a16:creationId xmlns:a16="http://schemas.microsoft.com/office/drawing/2014/main" id="{483C3365-BE1A-4F67-B9B9-05D0FAC97625}"/>
                </a:ext>
              </a:extLst>
            </p:cNvPr>
            <p:cNvSpPr/>
            <p:nvPr/>
          </p:nvSpPr>
          <p:spPr>
            <a:xfrm>
              <a:off x="3866793" y="389361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Khối vuông 42">
              <a:extLst>
                <a:ext uri="{FF2B5EF4-FFF2-40B4-BE49-F238E27FC236}">
                  <a16:creationId xmlns:a16="http://schemas.microsoft.com/office/drawing/2014/main" id="{94920032-B385-419E-A113-F65321584D78}"/>
                </a:ext>
              </a:extLst>
            </p:cNvPr>
            <p:cNvSpPr/>
            <p:nvPr/>
          </p:nvSpPr>
          <p:spPr>
            <a:xfrm>
              <a:off x="3866317" y="3575993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Khối vuông 43">
              <a:extLst>
                <a:ext uri="{FF2B5EF4-FFF2-40B4-BE49-F238E27FC236}">
                  <a16:creationId xmlns:a16="http://schemas.microsoft.com/office/drawing/2014/main" id="{C6965E24-7F60-4F0B-ACB7-F9115BC5C970}"/>
                </a:ext>
              </a:extLst>
            </p:cNvPr>
            <p:cNvSpPr/>
            <p:nvPr/>
          </p:nvSpPr>
          <p:spPr>
            <a:xfrm>
              <a:off x="3863966" y="3266174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Khối vuông 44">
              <a:extLst>
                <a:ext uri="{FF2B5EF4-FFF2-40B4-BE49-F238E27FC236}">
                  <a16:creationId xmlns:a16="http://schemas.microsoft.com/office/drawing/2014/main" id="{68F0C3EC-1F28-431B-A719-AD15BC15FA33}"/>
                </a:ext>
              </a:extLst>
            </p:cNvPr>
            <p:cNvSpPr/>
            <p:nvPr/>
          </p:nvSpPr>
          <p:spPr>
            <a:xfrm>
              <a:off x="3866317" y="295635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Khối vuông 45">
              <a:extLst>
                <a:ext uri="{FF2B5EF4-FFF2-40B4-BE49-F238E27FC236}">
                  <a16:creationId xmlns:a16="http://schemas.microsoft.com/office/drawing/2014/main" id="{E08ABEB3-D738-4D9B-B1A9-7BECDF5F6856}"/>
                </a:ext>
              </a:extLst>
            </p:cNvPr>
            <p:cNvSpPr/>
            <p:nvPr/>
          </p:nvSpPr>
          <p:spPr>
            <a:xfrm>
              <a:off x="3863966" y="264653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Khối vuông 46">
              <a:extLst>
                <a:ext uri="{FF2B5EF4-FFF2-40B4-BE49-F238E27FC236}">
                  <a16:creationId xmlns:a16="http://schemas.microsoft.com/office/drawing/2014/main" id="{82D731FA-8A92-4B72-85D6-FD70E9224D74}"/>
                </a:ext>
              </a:extLst>
            </p:cNvPr>
            <p:cNvSpPr/>
            <p:nvPr/>
          </p:nvSpPr>
          <p:spPr>
            <a:xfrm>
              <a:off x="3866317" y="234145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Khối vuông 47">
              <a:extLst>
                <a:ext uri="{FF2B5EF4-FFF2-40B4-BE49-F238E27FC236}">
                  <a16:creationId xmlns:a16="http://schemas.microsoft.com/office/drawing/2014/main" id="{6A765643-D52B-41CD-92DA-E954FA000363}"/>
                </a:ext>
              </a:extLst>
            </p:cNvPr>
            <p:cNvSpPr/>
            <p:nvPr/>
          </p:nvSpPr>
          <p:spPr>
            <a:xfrm>
              <a:off x="3863966" y="2031637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Khối vuông 48">
              <a:extLst>
                <a:ext uri="{FF2B5EF4-FFF2-40B4-BE49-F238E27FC236}">
                  <a16:creationId xmlns:a16="http://schemas.microsoft.com/office/drawing/2014/main" id="{90E99644-701D-49E6-A7CC-79D5FFC373C2}"/>
                </a:ext>
              </a:extLst>
            </p:cNvPr>
            <p:cNvSpPr/>
            <p:nvPr/>
          </p:nvSpPr>
          <p:spPr>
            <a:xfrm>
              <a:off x="3863966" y="171610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Khối vuông 49">
              <a:extLst>
                <a:ext uri="{FF2B5EF4-FFF2-40B4-BE49-F238E27FC236}">
                  <a16:creationId xmlns:a16="http://schemas.microsoft.com/office/drawing/2014/main" id="{6060ACBC-896A-4CDE-9F65-FC6F3401E1E4}"/>
                </a:ext>
              </a:extLst>
            </p:cNvPr>
            <p:cNvSpPr/>
            <p:nvPr/>
          </p:nvSpPr>
          <p:spPr>
            <a:xfrm>
              <a:off x="3861615" y="139243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Nhóm 50">
            <a:extLst>
              <a:ext uri="{FF2B5EF4-FFF2-40B4-BE49-F238E27FC236}">
                <a16:creationId xmlns:a16="http://schemas.microsoft.com/office/drawing/2014/main" id="{CB955D8B-FD55-440C-B6A6-CE5A017D6916}"/>
              </a:ext>
            </a:extLst>
          </p:cNvPr>
          <p:cNvGrpSpPr/>
          <p:nvPr/>
        </p:nvGrpSpPr>
        <p:grpSpPr>
          <a:xfrm>
            <a:off x="10568818" y="1695546"/>
            <a:ext cx="436992" cy="3250810"/>
            <a:chOff x="3861615" y="1392435"/>
            <a:chExt cx="436992" cy="3250810"/>
          </a:xfrm>
        </p:grpSpPr>
        <p:sp>
          <p:nvSpPr>
            <p:cNvPr id="52" name="Khối vuông 51">
              <a:extLst>
                <a:ext uri="{FF2B5EF4-FFF2-40B4-BE49-F238E27FC236}">
                  <a16:creationId xmlns:a16="http://schemas.microsoft.com/office/drawing/2014/main" id="{49BD957D-9292-4ECB-800F-A93BFC5543EF}"/>
                </a:ext>
              </a:extLst>
            </p:cNvPr>
            <p:cNvSpPr/>
            <p:nvPr/>
          </p:nvSpPr>
          <p:spPr>
            <a:xfrm>
              <a:off x="3863966" y="421124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Khối vuông 52">
              <a:extLst>
                <a:ext uri="{FF2B5EF4-FFF2-40B4-BE49-F238E27FC236}">
                  <a16:creationId xmlns:a16="http://schemas.microsoft.com/office/drawing/2014/main" id="{BCB9FF30-2629-459B-967F-9AB75A9D4671}"/>
                </a:ext>
              </a:extLst>
            </p:cNvPr>
            <p:cNvSpPr/>
            <p:nvPr/>
          </p:nvSpPr>
          <p:spPr>
            <a:xfrm>
              <a:off x="3866793" y="389361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Khối vuông 53">
              <a:extLst>
                <a:ext uri="{FF2B5EF4-FFF2-40B4-BE49-F238E27FC236}">
                  <a16:creationId xmlns:a16="http://schemas.microsoft.com/office/drawing/2014/main" id="{37754DAE-F045-40F1-A5B2-3A944768D2DA}"/>
                </a:ext>
              </a:extLst>
            </p:cNvPr>
            <p:cNvSpPr/>
            <p:nvPr/>
          </p:nvSpPr>
          <p:spPr>
            <a:xfrm>
              <a:off x="3866317" y="3575993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Khối vuông 54">
              <a:extLst>
                <a:ext uri="{FF2B5EF4-FFF2-40B4-BE49-F238E27FC236}">
                  <a16:creationId xmlns:a16="http://schemas.microsoft.com/office/drawing/2014/main" id="{31815991-BD36-482F-AE59-817530EE1F4D}"/>
                </a:ext>
              </a:extLst>
            </p:cNvPr>
            <p:cNvSpPr/>
            <p:nvPr/>
          </p:nvSpPr>
          <p:spPr>
            <a:xfrm>
              <a:off x="3863966" y="3266174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Khối vuông 55">
              <a:extLst>
                <a:ext uri="{FF2B5EF4-FFF2-40B4-BE49-F238E27FC236}">
                  <a16:creationId xmlns:a16="http://schemas.microsoft.com/office/drawing/2014/main" id="{029F4845-483A-4FA9-B9BC-077B3DE7D382}"/>
                </a:ext>
              </a:extLst>
            </p:cNvPr>
            <p:cNvSpPr/>
            <p:nvPr/>
          </p:nvSpPr>
          <p:spPr>
            <a:xfrm>
              <a:off x="3866317" y="295635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Khối vuông 56">
              <a:extLst>
                <a:ext uri="{FF2B5EF4-FFF2-40B4-BE49-F238E27FC236}">
                  <a16:creationId xmlns:a16="http://schemas.microsoft.com/office/drawing/2014/main" id="{5E32F799-6130-42D5-9648-1A75593BAAEB}"/>
                </a:ext>
              </a:extLst>
            </p:cNvPr>
            <p:cNvSpPr/>
            <p:nvPr/>
          </p:nvSpPr>
          <p:spPr>
            <a:xfrm>
              <a:off x="3863966" y="264653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Khối vuông 57">
              <a:extLst>
                <a:ext uri="{FF2B5EF4-FFF2-40B4-BE49-F238E27FC236}">
                  <a16:creationId xmlns:a16="http://schemas.microsoft.com/office/drawing/2014/main" id="{BF5BDB21-4366-4CD5-9FA9-F6D54D612B76}"/>
                </a:ext>
              </a:extLst>
            </p:cNvPr>
            <p:cNvSpPr/>
            <p:nvPr/>
          </p:nvSpPr>
          <p:spPr>
            <a:xfrm>
              <a:off x="3866317" y="234145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Khối vuông 58">
              <a:extLst>
                <a:ext uri="{FF2B5EF4-FFF2-40B4-BE49-F238E27FC236}">
                  <a16:creationId xmlns:a16="http://schemas.microsoft.com/office/drawing/2014/main" id="{5902F40E-D5F4-410E-8646-C6D81CE6D738}"/>
                </a:ext>
              </a:extLst>
            </p:cNvPr>
            <p:cNvSpPr/>
            <p:nvPr/>
          </p:nvSpPr>
          <p:spPr>
            <a:xfrm>
              <a:off x="3863966" y="2031637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Khối vuông 59">
              <a:extLst>
                <a:ext uri="{FF2B5EF4-FFF2-40B4-BE49-F238E27FC236}">
                  <a16:creationId xmlns:a16="http://schemas.microsoft.com/office/drawing/2014/main" id="{4755A685-0299-4559-947F-75191F831B69}"/>
                </a:ext>
              </a:extLst>
            </p:cNvPr>
            <p:cNvSpPr/>
            <p:nvPr/>
          </p:nvSpPr>
          <p:spPr>
            <a:xfrm>
              <a:off x="3863966" y="171610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Khối vuông 60">
              <a:extLst>
                <a:ext uri="{FF2B5EF4-FFF2-40B4-BE49-F238E27FC236}">
                  <a16:creationId xmlns:a16="http://schemas.microsoft.com/office/drawing/2014/main" id="{1FECCA74-E906-443F-84ED-2BF45B410E66}"/>
                </a:ext>
              </a:extLst>
            </p:cNvPr>
            <p:cNvSpPr/>
            <p:nvPr/>
          </p:nvSpPr>
          <p:spPr>
            <a:xfrm>
              <a:off x="3861615" y="139243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Nhóm 61">
            <a:extLst>
              <a:ext uri="{FF2B5EF4-FFF2-40B4-BE49-F238E27FC236}">
                <a16:creationId xmlns:a16="http://schemas.microsoft.com/office/drawing/2014/main" id="{1742A13F-19B7-4944-BA5A-1BFDB9678110}"/>
              </a:ext>
            </a:extLst>
          </p:cNvPr>
          <p:cNvGrpSpPr/>
          <p:nvPr/>
        </p:nvGrpSpPr>
        <p:grpSpPr>
          <a:xfrm>
            <a:off x="9832997" y="1708375"/>
            <a:ext cx="436992" cy="3250810"/>
            <a:chOff x="3861615" y="1392435"/>
            <a:chExt cx="436992" cy="3250810"/>
          </a:xfrm>
        </p:grpSpPr>
        <p:sp>
          <p:nvSpPr>
            <p:cNvPr id="63" name="Khối vuông 62">
              <a:extLst>
                <a:ext uri="{FF2B5EF4-FFF2-40B4-BE49-F238E27FC236}">
                  <a16:creationId xmlns:a16="http://schemas.microsoft.com/office/drawing/2014/main" id="{8263D3E5-F9A9-4C0B-B94C-45C91A685B82}"/>
                </a:ext>
              </a:extLst>
            </p:cNvPr>
            <p:cNvSpPr/>
            <p:nvPr/>
          </p:nvSpPr>
          <p:spPr>
            <a:xfrm>
              <a:off x="3863966" y="421124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Khối vuông 63">
              <a:extLst>
                <a:ext uri="{FF2B5EF4-FFF2-40B4-BE49-F238E27FC236}">
                  <a16:creationId xmlns:a16="http://schemas.microsoft.com/office/drawing/2014/main" id="{58F1551B-8092-4984-A99E-A0831F9992F0}"/>
                </a:ext>
              </a:extLst>
            </p:cNvPr>
            <p:cNvSpPr/>
            <p:nvPr/>
          </p:nvSpPr>
          <p:spPr>
            <a:xfrm>
              <a:off x="3866793" y="389361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Khối vuông 64">
              <a:extLst>
                <a:ext uri="{FF2B5EF4-FFF2-40B4-BE49-F238E27FC236}">
                  <a16:creationId xmlns:a16="http://schemas.microsoft.com/office/drawing/2014/main" id="{9D003747-5515-48EC-B195-68AC5DE8567E}"/>
                </a:ext>
              </a:extLst>
            </p:cNvPr>
            <p:cNvSpPr/>
            <p:nvPr/>
          </p:nvSpPr>
          <p:spPr>
            <a:xfrm>
              <a:off x="3866317" y="3575993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Khối vuông 65">
              <a:extLst>
                <a:ext uri="{FF2B5EF4-FFF2-40B4-BE49-F238E27FC236}">
                  <a16:creationId xmlns:a16="http://schemas.microsoft.com/office/drawing/2014/main" id="{E5A1AFA5-8CA9-4A48-A9C4-D731917699E5}"/>
                </a:ext>
              </a:extLst>
            </p:cNvPr>
            <p:cNvSpPr/>
            <p:nvPr/>
          </p:nvSpPr>
          <p:spPr>
            <a:xfrm>
              <a:off x="3863966" y="3266174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Khối vuông 66">
              <a:extLst>
                <a:ext uri="{FF2B5EF4-FFF2-40B4-BE49-F238E27FC236}">
                  <a16:creationId xmlns:a16="http://schemas.microsoft.com/office/drawing/2014/main" id="{60B3A178-6F96-43EB-BCF6-81C7D572A5C5}"/>
                </a:ext>
              </a:extLst>
            </p:cNvPr>
            <p:cNvSpPr/>
            <p:nvPr/>
          </p:nvSpPr>
          <p:spPr>
            <a:xfrm>
              <a:off x="3866317" y="295635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Khối vuông 67">
              <a:extLst>
                <a:ext uri="{FF2B5EF4-FFF2-40B4-BE49-F238E27FC236}">
                  <a16:creationId xmlns:a16="http://schemas.microsoft.com/office/drawing/2014/main" id="{B33C4953-D000-4BCB-A111-77411B971221}"/>
                </a:ext>
              </a:extLst>
            </p:cNvPr>
            <p:cNvSpPr/>
            <p:nvPr/>
          </p:nvSpPr>
          <p:spPr>
            <a:xfrm>
              <a:off x="3863966" y="264653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Khối vuông 68">
              <a:extLst>
                <a:ext uri="{FF2B5EF4-FFF2-40B4-BE49-F238E27FC236}">
                  <a16:creationId xmlns:a16="http://schemas.microsoft.com/office/drawing/2014/main" id="{DD472719-CDC1-4CA7-9502-EFEA55882F2B}"/>
                </a:ext>
              </a:extLst>
            </p:cNvPr>
            <p:cNvSpPr/>
            <p:nvPr/>
          </p:nvSpPr>
          <p:spPr>
            <a:xfrm>
              <a:off x="3866317" y="234145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Khối vuông 69">
              <a:extLst>
                <a:ext uri="{FF2B5EF4-FFF2-40B4-BE49-F238E27FC236}">
                  <a16:creationId xmlns:a16="http://schemas.microsoft.com/office/drawing/2014/main" id="{6DD2A75E-9A63-4157-9BEE-EC65501CCEB9}"/>
                </a:ext>
              </a:extLst>
            </p:cNvPr>
            <p:cNvSpPr/>
            <p:nvPr/>
          </p:nvSpPr>
          <p:spPr>
            <a:xfrm>
              <a:off x="3863966" y="2031637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Khối vuông 70">
              <a:extLst>
                <a:ext uri="{FF2B5EF4-FFF2-40B4-BE49-F238E27FC236}">
                  <a16:creationId xmlns:a16="http://schemas.microsoft.com/office/drawing/2014/main" id="{ED579662-6B6B-4B94-9B65-768B0FC4D128}"/>
                </a:ext>
              </a:extLst>
            </p:cNvPr>
            <p:cNvSpPr/>
            <p:nvPr/>
          </p:nvSpPr>
          <p:spPr>
            <a:xfrm>
              <a:off x="3863966" y="171610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Khối vuông 71">
              <a:extLst>
                <a:ext uri="{FF2B5EF4-FFF2-40B4-BE49-F238E27FC236}">
                  <a16:creationId xmlns:a16="http://schemas.microsoft.com/office/drawing/2014/main" id="{FC0B457A-3670-4C2C-A513-DA3BA3AC01CE}"/>
                </a:ext>
              </a:extLst>
            </p:cNvPr>
            <p:cNvSpPr/>
            <p:nvPr/>
          </p:nvSpPr>
          <p:spPr>
            <a:xfrm>
              <a:off x="3861615" y="139243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Rounded Rectangle 5">
            <a:extLst>
              <a:ext uri="{FF2B5EF4-FFF2-40B4-BE49-F238E27FC236}">
                <a16:creationId xmlns:a16="http://schemas.microsoft.com/office/drawing/2014/main" id="{5D3983FF-D070-414C-AE2E-30202CFE5C19}"/>
              </a:ext>
            </a:extLst>
          </p:cNvPr>
          <p:cNvSpPr/>
          <p:nvPr/>
        </p:nvSpPr>
        <p:spPr>
          <a:xfrm>
            <a:off x="9298532" y="5069613"/>
            <a:ext cx="198120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mươi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4" name="Rounded Rectangle 5">
            <a:extLst>
              <a:ext uri="{FF2B5EF4-FFF2-40B4-BE49-F238E27FC236}">
                <a16:creationId xmlns:a16="http://schemas.microsoft.com/office/drawing/2014/main" id="{9832B80A-CCC5-4B3A-BAE3-31A4D05008FF}"/>
              </a:ext>
            </a:extLst>
          </p:cNvPr>
          <p:cNvSpPr/>
          <p:nvPr/>
        </p:nvSpPr>
        <p:spPr>
          <a:xfrm>
            <a:off x="9757105" y="5653066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30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4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28" grpId="0" animBg="1"/>
      <p:bldP spid="73" grpId="0"/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9" y="449953"/>
            <a:ext cx="12192001" cy="6456218"/>
          </a:xfrm>
          <a:prstGeom prst="rect">
            <a:avLst/>
          </a:prstGeom>
        </p:spPr>
      </p:pic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3CA8E4B0-295F-4628-AE72-F5E65C3F45ED}"/>
              </a:ext>
            </a:extLst>
          </p:cNvPr>
          <p:cNvSpPr/>
          <p:nvPr/>
        </p:nvSpPr>
        <p:spPr>
          <a:xfrm>
            <a:off x="1453819" y="2799925"/>
            <a:ext cx="1831375" cy="424503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mươi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934DCA94-6C91-4F63-9984-79B3E0A8BA9E}"/>
              </a:ext>
            </a:extLst>
          </p:cNvPr>
          <p:cNvSpPr/>
          <p:nvPr/>
        </p:nvSpPr>
        <p:spPr>
          <a:xfrm>
            <a:off x="1747743" y="3130287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40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88" name="Rounded Rectangle 5">
            <a:extLst>
              <a:ext uri="{FF2B5EF4-FFF2-40B4-BE49-F238E27FC236}">
                <a16:creationId xmlns:a16="http://schemas.microsoft.com/office/drawing/2014/main" id="{E4F69E25-BA37-4EE6-921C-A65270A43ADC}"/>
              </a:ext>
            </a:extLst>
          </p:cNvPr>
          <p:cNvSpPr/>
          <p:nvPr/>
        </p:nvSpPr>
        <p:spPr>
          <a:xfrm>
            <a:off x="4840160" y="2799925"/>
            <a:ext cx="1831375" cy="424503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mươi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89" name="Rounded Rectangle 5">
            <a:extLst>
              <a:ext uri="{FF2B5EF4-FFF2-40B4-BE49-F238E27FC236}">
                <a16:creationId xmlns:a16="http://schemas.microsoft.com/office/drawing/2014/main" id="{B5DF4D84-CC2A-43E7-8AE7-243072FD3356}"/>
              </a:ext>
            </a:extLst>
          </p:cNvPr>
          <p:cNvSpPr/>
          <p:nvPr/>
        </p:nvSpPr>
        <p:spPr>
          <a:xfrm>
            <a:off x="5134084" y="3130287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50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146" name="Rounded Rectangle 5">
            <a:extLst>
              <a:ext uri="{FF2B5EF4-FFF2-40B4-BE49-F238E27FC236}">
                <a16:creationId xmlns:a16="http://schemas.microsoft.com/office/drawing/2014/main" id="{804A0846-E5D7-4BEE-8BBE-01178354CFA7}"/>
              </a:ext>
            </a:extLst>
          </p:cNvPr>
          <p:cNvSpPr/>
          <p:nvPr/>
        </p:nvSpPr>
        <p:spPr>
          <a:xfrm>
            <a:off x="8618888" y="2799925"/>
            <a:ext cx="1831375" cy="424503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mươi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147" name="Rounded Rectangle 5">
            <a:extLst>
              <a:ext uri="{FF2B5EF4-FFF2-40B4-BE49-F238E27FC236}">
                <a16:creationId xmlns:a16="http://schemas.microsoft.com/office/drawing/2014/main" id="{9A4A5EE5-9EFE-445F-BEE8-B13A9FF4DF4F}"/>
              </a:ext>
            </a:extLst>
          </p:cNvPr>
          <p:cNvSpPr/>
          <p:nvPr/>
        </p:nvSpPr>
        <p:spPr>
          <a:xfrm>
            <a:off x="8912812" y="3130287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60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309" name="Rounded Rectangle 5">
            <a:extLst>
              <a:ext uri="{FF2B5EF4-FFF2-40B4-BE49-F238E27FC236}">
                <a16:creationId xmlns:a16="http://schemas.microsoft.com/office/drawing/2014/main" id="{0FDAE62F-9213-40A0-B5CB-15C602B08795}"/>
              </a:ext>
            </a:extLst>
          </p:cNvPr>
          <p:cNvSpPr/>
          <p:nvPr/>
        </p:nvSpPr>
        <p:spPr>
          <a:xfrm>
            <a:off x="1378906" y="5811383"/>
            <a:ext cx="1981200" cy="376818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bảy</a:t>
            </a:r>
            <a:r>
              <a:rPr lang="en-US"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mươi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310" name="Rounded Rectangle 5">
            <a:extLst>
              <a:ext uri="{FF2B5EF4-FFF2-40B4-BE49-F238E27FC236}">
                <a16:creationId xmlns:a16="http://schemas.microsoft.com/office/drawing/2014/main" id="{C85E3445-74DF-4CBC-A20D-101042AAC399}"/>
              </a:ext>
            </a:extLst>
          </p:cNvPr>
          <p:cNvSpPr/>
          <p:nvPr/>
        </p:nvSpPr>
        <p:spPr>
          <a:xfrm>
            <a:off x="1747743" y="6071736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70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pic>
        <p:nvPicPr>
          <p:cNvPr id="502" name="Hình ảnh 501">
            <a:extLst>
              <a:ext uri="{FF2B5EF4-FFF2-40B4-BE49-F238E27FC236}">
                <a16:creationId xmlns:a16="http://schemas.microsoft.com/office/drawing/2014/main" id="{4CAC6732-7954-4426-B8EC-837F6C4383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4022"/>
          <a:stretch/>
        </p:blipFill>
        <p:spPr>
          <a:xfrm>
            <a:off x="4843556" y="890720"/>
            <a:ext cx="1824582" cy="2022350"/>
          </a:xfrm>
          <a:prstGeom prst="rect">
            <a:avLst/>
          </a:prstGeom>
        </p:spPr>
      </p:pic>
      <p:pic>
        <p:nvPicPr>
          <p:cNvPr id="504" name="Hình ảnh 503">
            <a:extLst>
              <a:ext uri="{FF2B5EF4-FFF2-40B4-BE49-F238E27FC236}">
                <a16:creationId xmlns:a16="http://schemas.microsoft.com/office/drawing/2014/main" id="{56AF2F8E-314F-4A80-9B48-565789641B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7188"/>
          <a:stretch/>
        </p:blipFill>
        <p:spPr>
          <a:xfrm>
            <a:off x="1617619" y="863578"/>
            <a:ext cx="1503774" cy="2022349"/>
          </a:xfrm>
          <a:prstGeom prst="rect">
            <a:avLst/>
          </a:prstGeom>
        </p:spPr>
      </p:pic>
      <p:pic>
        <p:nvPicPr>
          <p:cNvPr id="505" name="Hình ảnh 504">
            <a:extLst>
              <a:ext uri="{FF2B5EF4-FFF2-40B4-BE49-F238E27FC236}">
                <a16:creationId xmlns:a16="http://schemas.microsoft.com/office/drawing/2014/main" id="{715A0D43-C911-431F-996E-F01773B61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8325" y="3741450"/>
            <a:ext cx="3512500" cy="2022349"/>
          </a:xfrm>
          <a:prstGeom prst="rect">
            <a:avLst/>
          </a:prstGeom>
        </p:spPr>
      </p:pic>
      <p:pic>
        <p:nvPicPr>
          <p:cNvPr id="506" name="Hình ảnh 505">
            <a:extLst>
              <a:ext uri="{FF2B5EF4-FFF2-40B4-BE49-F238E27FC236}">
                <a16:creationId xmlns:a16="http://schemas.microsoft.com/office/drawing/2014/main" id="{2F64CE15-354F-4007-A5C6-9BE0D701B8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33625"/>
          <a:stretch/>
        </p:blipFill>
        <p:spPr>
          <a:xfrm>
            <a:off x="8368862" y="863578"/>
            <a:ext cx="2331427" cy="2022349"/>
          </a:xfrm>
          <a:prstGeom prst="rect">
            <a:avLst/>
          </a:prstGeom>
        </p:spPr>
      </p:pic>
      <p:pic>
        <p:nvPicPr>
          <p:cNvPr id="507" name="Hình ảnh 506">
            <a:extLst>
              <a:ext uri="{FF2B5EF4-FFF2-40B4-BE49-F238E27FC236}">
                <a16:creationId xmlns:a16="http://schemas.microsoft.com/office/drawing/2014/main" id="{876BA5D6-1573-4548-A537-41163565EB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335" r="22572"/>
          <a:stretch/>
        </p:blipFill>
        <p:spPr>
          <a:xfrm>
            <a:off x="986230" y="3741450"/>
            <a:ext cx="2766552" cy="2022349"/>
          </a:xfrm>
          <a:prstGeom prst="rect">
            <a:avLst/>
          </a:prstGeom>
        </p:spPr>
      </p:pic>
      <p:pic>
        <p:nvPicPr>
          <p:cNvPr id="508" name="Hình ảnh 507">
            <a:extLst>
              <a:ext uri="{FF2B5EF4-FFF2-40B4-BE49-F238E27FC236}">
                <a16:creationId xmlns:a16="http://schemas.microsoft.com/office/drawing/2014/main" id="{6FF85AB9-4E5F-4CBB-9739-96509C031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11689"/>
          <a:stretch/>
        </p:blipFill>
        <p:spPr>
          <a:xfrm>
            <a:off x="4204886" y="3741450"/>
            <a:ext cx="3101922" cy="2022349"/>
          </a:xfrm>
          <a:prstGeom prst="rect">
            <a:avLst/>
          </a:prstGeom>
        </p:spPr>
      </p:pic>
      <p:sp>
        <p:nvSpPr>
          <p:cNvPr id="509" name="Rounded Rectangle 5">
            <a:extLst>
              <a:ext uri="{FF2B5EF4-FFF2-40B4-BE49-F238E27FC236}">
                <a16:creationId xmlns:a16="http://schemas.microsoft.com/office/drawing/2014/main" id="{AB1E06F5-633C-461C-932B-7B058D065D9D}"/>
              </a:ext>
            </a:extLst>
          </p:cNvPr>
          <p:cNvSpPr/>
          <p:nvPr/>
        </p:nvSpPr>
        <p:spPr>
          <a:xfrm>
            <a:off x="4765247" y="5811383"/>
            <a:ext cx="1981200" cy="376818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tám</a:t>
            </a:r>
            <a:r>
              <a:rPr lang="en-US"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mươi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510" name="Rounded Rectangle 5">
            <a:extLst>
              <a:ext uri="{FF2B5EF4-FFF2-40B4-BE49-F238E27FC236}">
                <a16:creationId xmlns:a16="http://schemas.microsoft.com/office/drawing/2014/main" id="{C44B2AD4-D6DF-41FB-896D-398970827D97}"/>
              </a:ext>
            </a:extLst>
          </p:cNvPr>
          <p:cNvSpPr/>
          <p:nvPr/>
        </p:nvSpPr>
        <p:spPr>
          <a:xfrm>
            <a:off x="5134084" y="6079740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80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511" name="Rounded Rectangle 5">
            <a:extLst>
              <a:ext uri="{FF2B5EF4-FFF2-40B4-BE49-F238E27FC236}">
                <a16:creationId xmlns:a16="http://schemas.microsoft.com/office/drawing/2014/main" id="{2BC60FEA-BD0A-4D53-A700-30AFDB7C61B1}"/>
              </a:ext>
            </a:extLst>
          </p:cNvPr>
          <p:cNvSpPr/>
          <p:nvPr/>
        </p:nvSpPr>
        <p:spPr>
          <a:xfrm>
            <a:off x="8543975" y="5811383"/>
            <a:ext cx="1981200" cy="376818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chín</a:t>
            </a:r>
            <a:r>
              <a:rPr lang="en-US"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mươi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512" name="Rounded Rectangle 5">
            <a:extLst>
              <a:ext uri="{FF2B5EF4-FFF2-40B4-BE49-F238E27FC236}">
                <a16:creationId xmlns:a16="http://schemas.microsoft.com/office/drawing/2014/main" id="{23CDC32F-7F0A-4D42-A406-1D8136D57CD8}"/>
              </a:ext>
            </a:extLst>
          </p:cNvPr>
          <p:cNvSpPr/>
          <p:nvPr/>
        </p:nvSpPr>
        <p:spPr>
          <a:xfrm>
            <a:off x="8912812" y="6079740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90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51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88" grpId="0"/>
      <p:bldP spid="89" grpId="0"/>
      <p:bldP spid="146" grpId="0"/>
      <p:bldP spid="147" grpId="0"/>
      <p:bldP spid="309" grpId="0"/>
      <p:bldP spid="310" grpId="0"/>
      <p:bldP spid="509" grpId="0"/>
      <p:bldP spid="510" grpId="0"/>
      <p:bldP spid="511" grpId="0"/>
      <p:bldP spid="5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A6066-0015-A1E3-CA99-85B9A8F9D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39779007-2DB8-EF0F-25C4-1996B5D0F5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96604B3E-6645-3FED-476D-BAEC3F48D5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BF332197-F316-D0F6-2309-F9892C05FD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CC507A8B-712E-E4F4-14B4-CB18B6B118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87FBEFE2-5EFB-B679-9567-C0459130B5E8}"/>
              </a:ext>
            </a:extLst>
          </p:cNvPr>
          <p:cNvSpPr txBox="1"/>
          <p:nvPr/>
        </p:nvSpPr>
        <p:spPr>
          <a:xfrm>
            <a:off x="4876138" y="2502737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89EC465E-C830-1FDA-C678-9A18A7A478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  <p:pic>
        <p:nvPicPr>
          <p:cNvPr id="2" name="Picture 1">
            <a:hlinkClick r:id="rId7"/>
            <a:extLst>
              <a:ext uri="{FF2B5EF4-FFF2-40B4-BE49-F238E27FC236}">
                <a16:creationId xmlns:a16="http://schemas.microsoft.com/office/drawing/2014/main" id="{33D85F00-83E6-7DD9-AA01-1A2FC68403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8404" y="3730436"/>
            <a:ext cx="2169519" cy="120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7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22E9C09F-3B1D-4AFC-9E79-3BD5F0783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621" y="1379536"/>
            <a:ext cx="5242558" cy="1449526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25F0DB6F-FBC3-478C-822E-B07BAC806288}"/>
              </a:ext>
            </a:extLst>
          </p:cNvPr>
          <p:cNvSpPr/>
          <p:nvPr/>
        </p:nvSpPr>
        <p:spPr>
          <a:xfrm>
            <a:off x="1922516" y="944165"/>
            <a:ext cx="577533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FEEA4601-8530-4208-8CCB-80C5215BF0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24" b="26546"/>
          <a:stretch/>
        </p:blipFill>
        <p:spPr>
          <a:xfrm>
            <a:off x="9482458" y="659836"/>
            <a:ext cx="2142240" cy="1439401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9FB98B05-B9F0-4DA3-87A2-13EA566FB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4783" y="4206816"/>
            <a:ext cx="6514234" cy="1711818"/>
          </a:xfrm>
          <a:prstGeom prst="rect">
            <a:avLst/>
          </a:prstGeom>
        </p:spPr>
      </p:pic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2C957BC4-E55E-472C-9FFC-B2DF09BBB208}"/>
              </a:ext>
            </a:extLst>
          </p:cNvPr>
          <p:cNvSpPr/>
          <p:nvPr/>
        </p:nvSpPr>
        <p:spPr>
          <a:xfrm>
            <a:off x="1922515" y="3645477"/>
            <a:ext cx="654551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kẹo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2936F68E-CB3D-44F4-B4F1-03D2448B5CB8}"/>
              </a:ext>
            </a:extLst>
          </p:cNvPr>
          <p:cNvSpPr/>
          <p:nvPr/>
        </p:nvSpPr>
        <p:spPr>
          <a:xfrm>
            <a:off x="4997178" y="2862350"/>
            <a:ext cx="651164" cy="6143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A4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0DAF34B8-FEAB-4428-8765-3102E3C920D8}"/>
              </a:ext>
            </a:extLst>
          </p:cNvPr>
          <p:cNvSpPr/>
          <p:nvPr/>
        </p:nvSpPr>
        <p:spPr>
          <a:xfrm>
            <a:off x="4932708" y="2895134"/>
            <a:ext cx="780105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ea typeface="+mn-ea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EAAAD70F-2374-430E-9487-A3453D09AD84}"/>
              </a:ext>
            </a:extLst>
          </p:cNvPr>
          <p:cNvSpPr/>
          <p:nvPr/>
        </p:nvSpPr>
        <p:spPr>
          <a:xfrm>
            <a:off x="5666926" y="293541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hạt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92F1B614-2096-467C-B1E3-C26148A6B965}"/>
              </a:ext>
            </a:extLst>
          </p:cNvPr>
          <p:cNvSpPr/>
          <p:nvPr/>
        </p:nvSpPr>
        <p:spPr>
          <a:xfrm>
            <a:off x="4997178" y="5903627"/>
            <a:ext cx="651164" cy="6143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A4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D8B234DF-16A6-4597-B192-69E99AFE1679}"/>
              </a:ext>
            </a:extLst>
          </p:cNvPr>
          <p:cNvSpPr/>
          <p:nvPr/>
        </p:nvSpPr>
        <p:spPr>
          <a:xfrm>
            <a:off x="4932708" y="5978559"/>
            <a:ext cx="780105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ea typeface="+mn-ea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71A288DC-4E88-4200-B6A9-8A2F0C43A589}"/>
              </a:ext>
            </a:extLst>
          </p:cNvPr>
          <p:cNvSpPr/>
          <p:nvPr/>
        </p:nvSpPr>
        <p:spPr>
          <a:xfrm>
            <a:off x="5712812" y="5980870"/>
            <a:ext cx="198504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kẹo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264DE4B-97A2-E899-15AF-07B499448941}"/>
              </a:ext>
            </a:extLst>
          </p:cNvPr>
          <p:cNvSpPr/>
          <p:nvPr/>
        </p:nvSpPr>
        <p:spPr>
          <a:xfrm>
            <a:off x="1129780" y="920960"/>
            <a:ext cx="613186" cy="588410"/>
          </a:xfrm>
          <a:prstGeom prst="ellipse">
            <a:avLst/>
          </a:prstGeom>
          <a:solidFill>
            <a:srgbClr val="5B9BD5"/>
          </a:solidFill>
          <a:ln w="38100" cap="flat" cmpd="sng" algn="ctr">
            <a:solidFill>
              <a:srgbClr val="0070C0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prstClr val="white"/>
                </a:solidFill>
                <a:latin typeface="UTM Avo" panose="02040603050506020204" pitchFamily="18" charset="0"/>
              </a:rPr>
              <a:t>1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69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 animBg="1"/>
      <p:bldP spid="16" grpId="0"/>
      <p:bldP spid="17" grpId="0"/>
      <p:bldP spid="18" grpId="0" animBg="1"/>
      <p:bldP spid="20" grpId="0"/>
      <p:bldP spid="21" grpId="0"/>
      <p:bldP spid="10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122</Words>
  <Application>Microsoft Office PowerPoint</Application>
  <PresentationFormat>Widescreen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UTM Avo</vt:lpstr>
      <vt:lpstr>Aptos</vt:lpstr>
      <vt:lpstr>Arial</vt:lpstr>
      <vt:lpstr>Times New Roman</vt:lpstr>
      <vt:lpstr>2_Office Theme</vt:lpstr>
      <vt:lpstr>3_Office Theme</vt:lpstr>
      <vt:lpstr>Tuần 20 Bài 42: Các số 10, 20, 30, 40, 50, 60 ,70, 80, 90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DƯƠNG TỬ</cp:lastModifiedBy>
  <cp:revision>91</cp:revision>
  <dcterms:created xsi:type="dcterms:W3CDTF">2021-12-01T14:39:14Z</dcterms:created>
  <dcterms:modified xsi:type="dcterms:W3CDTF">2026-01-26T02:01:38Z</dcterms:modified>
</cp:coreProperties>
</file>