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</p:sldIdLst>
  <p:sldSz cx="9144000" cy="5715000" type="screen16x10"/>
  <p:notesSz cx="6858000" cy="9144000"/>
  <p:custDataLst>
    <p:tags r:id="rId1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882" y="12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2026/1/26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5D709-2ECF-45A7-A215-5A493ED9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98" y="0"/>
            <a:ext cx="43708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8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29BEF-A50C-410C-82AB-7953CC51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06" y="1214208"/>
            <a:ext cx="6544588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0180-E2BA-40C1-ADC4-36840689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95" y="1528577"/>
            <a:ext cx="6154009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5E5FB-2321-46E9-A1C2-0A5383073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"/>
          <a:stretch/>
        </p:blipFill>
        <p:spPr>
          <a:xfrm>
            <a:off x="232757" y="601247"/>
            <a:ext cx="8522789" cy="429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135F6-FE34-48CA-980F-3B6186CB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350"/>
            <a:ext cx="9144000" cy="21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88689-0B2D-40E6-8CC5-4FC9D1A33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13" y="0"/>
            <a:ext cx="44831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65AC6-15C0-481D-91D7-5067E68A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777"/>
            <a:ext cx="9144000" cy="493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6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C1750-C252-4024-9B1D-73451CA0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526"/>
            <a:ext cx="9144000" cy="49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1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8FF33-D937-49EF-A483-B14B576D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50"/>
            <a:ext cx="9144000" cy="54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4826D-256C-4F5E-A895-29D39824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582"/>
            <a:ext cx="9144000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4824</TotalTime>
  <Words>26</Words>
  <Application>Microsoft Office PowerPoint</Application>
  <PresentationFormat>On-screen Show (16:10)</PresentationFormat>
  <Paragraphs>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175</cp:revision>
  <dcterms:created xsi:type="dcterms:W3CDTF">2020-02-10T09:35:50Z</dcterms:created>
  <dcterms:modified xsi:type="dcterms:W3CDTF">2026-01-26T03:39:57Z</dcterms:modified>
</cp:coreProperties>
</file>