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1F22-70FF-6C19-B297-171382222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9569A-049F-C5FF-36F1-37DBBDF08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EB5CD-863C-2B74-1D7A-36467E9A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61EB-2DD3-4800-9FE2-28711E2DD8D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F87A0-DFFD-53B0-2B6C-E456EBFD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03F57-B322-6A5B-BD9F-5A333C8C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DB14-B48F-458A-8F62-FE29303D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22B8-5EA5-48E7-690E-49753B3E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218EC-F1EA-6333-8026-33A6236FA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2402A-6123-6B8A-CE0C-9F392BBC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61EB-2DD3-4800-9FE2-28711E2DD8D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7BAE3-B1A9-A6D3-E3AF-13BC1507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6F942-B08A-31BA-57DC-FCFE3792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DB14-B48F-458A-8F62-FE29303D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3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2507D6-A5F0-1233-A783-EB93E4D99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B00BF-9E65-8C78-F0F1-4BFF15B66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76843-184D-B773-19CC-41AB2F55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61EB-2DD3-4800-9FE2-28711E2DD8D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E910A-A75B-9EFD-8A58-B175F8C0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39F12-FABC-AC88-6109-8DD946F3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DB14-B48F-458A-8F62-FE29303D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4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273E-83DE-4163-C27F-C562C43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297C5-9DE0-37EB-6A68-49B99829F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EC518-C5BC-F459-10B1-C77AA672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61EB-2DD3-4800-9FE2-28711E2DD8D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CCF2E-9EB7-ECB8-4ADD-03E91091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C5C97-0ABA-DE82-F125-C16F34FE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DB14-B48F-458A-8F62-FE29303D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0593-4F3A-0B2E-EA80-6428BE78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7329D-2BB9-F26A-92CF-02C58A98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48DA1-7E64-009A-F1F8-C4B7A2B2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61EB-2DD3-4800-9FE2-28711E2DD8D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248DA-FEDB-A158-33FF-FB616834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39E08-3BFD-4C6C-4B6B-37F044BD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DB14-B48F-458A-8F62-FE29303D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0124-4C24-8E48-A8A0-D21B991D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F2B48-7204-678B-B0E2-D2CB305B4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CA99F-A5E0-1F36-155F-8C2623F63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6843A-F017-FE48-130F-287FA549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61EB-2DD3-4800-9FE2-28711E2DD8D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90FE6-796B-F503-E5D8-A0D25B54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02B12-021D-F55D-F00D-C7199E3D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DB14-B48F-458A-8F62-FE29303D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C28F-495E-1CE9-B220-B10BEFF2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27E1E-0AE1-F83C-4150-5F1FBED13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589B3-28B2-8EB3-FE16-CFB864974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6AD4E0-14D7-C99C-4FD2-52E8ED8FE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D60F6-BC70-19E9-FAAE-983C7ADAE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28F53-2264-F9EE-6619-16C99423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61EB-2DD3-4800-9FE2-28711E2DD8D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06B7B-1250-DCE7-86F8-C266B56E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AF7FD-5958-DF64-F894-ACE6837E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DB14-B48F-458A-8F62-FE29303D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7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438F-D6A5-AA30-77C6-7661AED2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BA389-F98C-FD48-4C72-5AE87DFE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61EB-2DD3-4800-9FE2-28711E2DD8D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66AF0-6477-F292-5A19-36DA09A7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45548-3991-7914-804D-2C5CB1D7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DB14-B48F-458A-8F62-FE29303D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7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93085-A237-7D6A-3AEB-F5EE7185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61EB-2DD3-4800-9FE2-28711E2DD8D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CA422-3BC2-C368-AD9A-DBCBC017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82524-67BE-A031-4C7D-A707BBB6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DB14-B48F-458A-8F62-FE29303D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7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B955-43C6-3599-CD2F-99571D04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D2C86-56DD-E17E-1D0B-8BF7726B1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0D0CB-E63F-3C3A-1BE1-684C84FD5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5FE2B-642F-C311-1C05-520A6239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61EB-2DD3-4800-9FE2-28711E2DD8D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1CA6F-E4DB-C9E1-1935-E280C4A4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268FF-652E-3E03-C6FF-BB112BDB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DB14-B48F-458A-8F62-FE29303D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1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D9CD-94FB-BE0F-61A8-6BD3AB9E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40912-2CA1-65E1-88B6-DBD5651C9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A62AD-50EA-4D99-AD2E-C7C640882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080A1-F06D-B669-D982-149885B0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61EB-2DD3-4800-9FE2-28711E2DD8D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31BC-2518-2BBF-BC3F-420068CD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CF341-9A8B-92FE-BA41-1AB82154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DB14-B48F-458A-8F62-FE29303D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5806A-6300-AC77-D706-83A01C2B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9E900-991B-C5A8-AF53-E95EF6C2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4A27F-2E21-72DE-A548-1384C50F4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B461EB-2DD3-4800-9FE2-28711E2DD8D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D19BD-7D8F-0625-0273-F4DE5C5F9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F8764-BDEE-1311-8482-4F8C8F175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9DB14-B48F-458A-8F62-FE29303D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3786-78CB-3785-9770-F8F19866D9E7}"/>
              </a:ext>
            </a:extLst>
          </p:cNvPr>
          <p:cNvSpPr txBox="1">
            <a:spLocks/>
          </p:cNvSpPr>
          <p:nvPr/>
        </p:nvSpPr>
        <p:spPr>
          <a:xfrm>
            <a:off x="1593012" y="1926915"/>
            <a:ext cx="9144000" cy="10945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Tuần 20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456DD-4FE9-0A53-0841-086369678F65}"/>
              </a:ext>
            </a:extLst>
          </p:cNvPr>
          <p:cNvSpPr txBox="1">
            <a:spLocks/>
          </p:cNvSpPr>
          <p:nvPr/>
        </p:nvSpPr>
        <p:spPr>
          <a:xfrm>
            <a:off x="1593012" y="3150877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Bài 103: uôi – ươi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1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0B1833-FD21-A088-6073-DF5950D53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45"/>
          <a:stretch/>
        </p:blipFill>
        <p:spPr>
          <a:xfrm>
            <a:off x="188685" y="507920"/>
            <a:ext cx="11814629" cy="6350080"/>
          </a:xfrm>
          <a:prstGeom prst="rect">
            <a:avLst/>
          </a:prstGeom>
        </p:spPr>
      </p:pic>
      <p:sp>
        <p:nvSpPr>
          <p:cNvPr id="3" name="6-Point Star 4">
            <a:extLst>
              <a:ext uri="{FF2B5EF4-FFF2-40B4-BE49-F238E27FC236}">
                <a16:creationId xmlns:a16="http://schemas.microsoft.com/office/drawing/2014/main" id="{865F968D-FA1C-13F0-0136-3538F4170F90}"/>
              </a:ext>
            </a:extLst>
          </p:cNvPr>
          <p:cNvSpPr/>
          <p:nvPr/>
        </p:nvSpPr>
        <p:spPr>
          <a:xfrm>
            <a:off x="246969" y="1199243"/>
            <a:ext cx="407988" cy="415925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6-Point Star 5">
            <a:extLst>
              <a:ext uri="{FF2B5EF4-FFF2-40B4-BE49-F238E27FC236}">
                <a16:creationId xmlns:a16="http://schemas.microsoft.com/office/drawing/2014/main" id="{98CDA9EE-CB64-FC16-8AF9-A172A3AA532F}"/>
              </a:ext>
            </a:extLst>
          </p:cNvPr>
          <p:cNvSpPr/>
          <p:nvPr/>
        </p:nvSpPr>
        <p:spPr>
          <a:xfrm>
            <a:off x="248557" y="3820658"/>
            <a:ext cx="406400" cy="415925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6-Point Star 6">
            <a:extLst>
              <a:ext uri="{FF2B5EF4-FFF2-40B4-BE49-F238E27FC236}">
                <a16:creationId xmlns:a16="http://schemas.microsoft.com/office/drawing/2014/main" id="{DF38D553-80AB-FBBA-70BF-D7DCA352B026}"/>
              </a:ext>
            </a:extLst>
          </p:cNvPr>
          <p:cNvSpPr/>
          <p:nvPr/>
        </p:nvSpPr>
        <p:spPr>
          <a:xfrm>
            <a:off x="5560929" y="6142117"/>
            <a:ext cx="407988" cy="415925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6-Point Star 7">
            <a:extLst>
              <a:ext uri="{FF2B5EF4-FFF2-40B4-BE49-F238E27FC236}">
                <a16:creationId xmlns:a16="http://schemas.microsoft.com/office/drawing/2014/main" id="{4E47186B-7A1E-9449-6C95-7D93ABE24F58}"/>
              </a:ext>
            </a:extLst>
          </p:cNvPr>
          <p:cNvSpPr/>
          <p:nvPr/>
        </p:nvSpPr>
        <p:spPr>
          <a:xfrm>
            <a:off x="5560929" y="2624891"/>
            <a:ext cx="407988" cy="415925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B3608-F568-FA0D-B0D1-2E2E9FF04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45"/>
          <a:stretch/>
        </p:blipFill>
        <p:spPr>
          <a:xfrm>
            <a:off x="384723" y="536948"/>
            <a:ext cx="11422554" cy="613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95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4EB1F-8FCC-A389-B21D-0767DAA6B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002" y="3751098"/>
            <a:ext cx="2963863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0" dirty="0" err="1">
                <a:latin typeface="+mj-lt"/>
              </a:rPr>
              <a:t>dòng</a:t>
            </a:r>
            <a:r>
              <a:rPr lang="en-US" altLang="en-US" sz="4400" b="0" dirty="0">
                <a:latin typeface="+mj-lt"/>
              </a:rPr>
              <a:t> </a:t>
            </a:r>
            <a:r>
              <a:rPr lang="en-US" altLang="en-US" sz="4400" b="0" dirty="0" err="1">
                <a:latin typeface="+mj-lt"/>
              </a:rPr>
              <a:t>suối</a:t>
            </a:r>
            <a:endParaRPr lang="en-US" altLang="en-US" sz="44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8C02B3-BD2A-C4C3-AB21-0624DD7858C5}"/>
              </a:ext>
            </a:extLst>
          </p:cNvPr>
          <p:cNvSpPr/>
          <p:nvPr/>
        </p:nvSpPr>
        <p:spPr>
          <a:xfrm>
            <a:off x="1453940" y="3614915"/>
            <a:ext cx="2955925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800" dirty="0" err="1">
                <a:latin typeface="+mj-lt"/>
              </a:rPr>
              <a:t>s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uối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7108D-CB02-8A83-FA0F-9C40044CE111}"/>
              </a:ext>
            </a:extLst>
          </p:cNvPr>
          <p:cNvSpPr/>
          <p:nvPr/>
        </p:nvSpPr>
        <p:spPr>
          <a:xfrm>
            <a:off x="1459583" y="4530107"/>
            <a:ext cx="1477963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800" dirty="0">
                <a:latin typeface="+mj-lt"/>
              </a:rPr>
              <a:t>s</a:t>
            </a:r>
            <a:endParaRPr lang="en-US" sz="4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273AB-F7C6-7EA0-F9EC-86F308898AAF}"/>
              </a:ext>
            </a:extLst>
          </p:cNvPr>
          <p:cNvSpPr/>
          <p:nvPr/>
        </p:nvSpPr>
        <p:spPr>
          <a:xfrm>
            <a:off x="2945483" y="4530107"/>
            <a:ext cx="1477963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vi-VN" sz="4000" dirty="0">
                <a:solidFill>
                  <a:srgbClr val="C00000"/>
                </a:solidFill>
                <a:latin typeface="+mj-lt"/>
              </a:rPr>
              <a:t>uối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2" descr="Suối Oirase thay sắc bốn mùa tại Aomori!">
            <a:extLst>
              <a:ext uri="{FF2B5EF4-FFF2-40B4-BE49-F238E27FC236}">
                <a16:creationId xmlns:a16="http://schemas.microsoft.com/office/drawing/2014/main" id="{7AA151C2-9A4A-D637-A06A-60711592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88" y="1186087"/>
            <a:ext cx="3362688" cy="22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5B809-6A3F-230E-6670-4D434A76E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899" y="3613660"/>
            <a:ext cx="3084512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0" dirty="0" err="1">
                <a:latin typeface="+mj-lt"/>
              </a:rPr>
              <a:t>quả</a:t>
            </a:r>
            <a:r>
              <a:rPr lang="en-US" altLang="en-US" sz="4400" b="0" dirty="0">
                <a:latin typeface="+mj-lt"/>
              </a:rPr>
              <a:t> </a:t>
            </a:r>
            <a:r>
              <a:rPr lang="en-US" altLang="en-US" sz="4400" b="0" dirty="0" err="1">
                <a:latin typeface="+mj-lt"/>
              </a:rPr>
              <a:t>bưởi</a:t>
            </a:r>
            <a:endParaRPr lang="en-US" altLang="en-US" sz="44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83C62D-7E51-1916-2856-6BDFD6880E10}"/>
              </a:ext>
            </a:extLst>
          </p:cNvPr>
          <p:cNvSpPr/>
          <p:nvPr/>
        </p:nvSpPr>
        <p:spPr>
          <a:xfrm>
            <a:off x="7297631" y="3480129"/>
            <a:ext cx="3171825" cy="90328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800" dirty="0" err="1">
                <a:latin typeface="+mj-lt"/>
              </a:rPr>
              <a:t>bưởi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B610FB-C2B9-EFCE-72C3-19E283A7F0A2}"/>
              </a:ext>
            </a:extLst>
          </p:cNvPr>
          <p:cNvSpPr/>
          <p:nvPr/>
        </p:nvSpPr>
        <p:spPr>
          <a:xfrm>
            <a:off x="7297631" y="4383778"/>
            <a:ext cx="1572799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4000" dirty="0">
                <a:solidFill>
                  <a:srgbClr val="008000"/>
                </a:solidFill>
                <a:latin typeface="+mj-lt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C6F4E-8FA3-71C4-E235-2811C890E680}"/>
              </a:ext>
            </a:extLst>
          </p:cNvPr>
          <p:cNvSpPr/>
          <p:nvPr/>
        </p:nvSpPr>
        <p:spPr>
          <a:xfrm>
            <a:off x="8807722" y="4383417"/>
            <a:ext cx="1672465" cy="73818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 sz="4000" dirty="0">
              <a:latin typeface="+mj-lt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599736A-58DA-9DA8-01D5-46CA070A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00" y="1163638"/>
            <a:ext cx="3084512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2366E8-987B-17DE-038D-07CFA564D556}"/>
              </a:ext>
            </a:extLst>
          </p:cNvPr>
          <p:cNvSpPr/>
          <p:nvPr/>
        </p:nvSpPr>
        <p:spPr>
          <a:xfrm>
            <a:off x="8996475" y="4357815"/>
            <a:ext cx="10791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latin typeface="+mj-lt"/>
              </a:rPr>
              <a:t>ưởi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6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8855355-DAAD-1BE2-5ECC-75AEC9898F27}"/>
              </a:ext>
            </a:extLst>
          </p:cNvPr>
          <p:cNvSpPr/>
          <p:nvPr/>
        </p:nvSpPr>
        <p:spPr>
          <a:xfrm>
            <a:off x="2425688" y="2621594"/>
            <a:ext cx="3398005" cy="2872135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99" tIns="42199" rIns="84399" bIns="42199" rtlCol="0" anchor="ctr"/>
          <a:lstStyle/>
          <a:p>
            <a:pPr algn="ctr" defTabSz="844062"/>
            <a:endParaRPr lang="en-US" sz="16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454092-5A80-33EC-C276-FE186882D96E}"/>
              </a:ext>
            </a:extLst>
          </p:cNvPr>
          <p:cNvSpPr/>
          <p:nvPr/>
        </p:nvSpPr>
        <p:spPr>
          <a:xfrm>
            <a:off x="6718056" y="2651633"/>
            <a:ext cx="3398005" cy="2872135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99" tIns="42199" rIns="84399" bIns="42199" rtlCol="0" anchor="ctr"/>
          <a:lstStyle/>
          <a:p>
            <a:pPr algn="ctr" defTabSz="844062"/>
            <a:endParaRPr lang="en-US" sz="16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78498-C595-9C07-A2C1-A1B8F6D838E7}"/>
              </a:ext>
            </a:extLst>
          </p:cNvPr>
          <p:cNvSpPr txBox="1"/>
          <p:nvPr/>
        </p:nvSpPr>
        <p:spPr>
          <a:xfrm>
            <a:off x="2407833" y="3041910"/>
            <a:ext cx="3433716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vi-VN" sz="9600" dirty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r>
              <a:rPr lang="en-US" sz="9600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88121-AC5D-BCDA-43DE-453BE51016B0}"/>
              </a:ext>
            </a:extLst>
          </p:cNvPr>
          <p:cNvSpPr txBox="1"/>
          <p:nvPr/>
        </p:nvSpPr>
        <p:spPr>
          <a:xfrm>
            <a:off x="6278201" y="3137894"/>
            <a:ext cx="4277712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9600" dirty="0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en-US" sz="9600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endParaRPr lang="en-US" sz="9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27908B4D-C53E-2FDB-33C9-341557695DED}"/>
              </a:ext>
            </a:extLst>
          </p:cNvPr>
          <p:cNvGrpSpPr/>
          <p:nvPr/>
        </p:nvGrpSpPr>
        <p:grpSpPr>
          <a:xfrm>
            <a:off x="2407833" y="687767"/>
            <a:ext cx="7152920" cy="1569652"/>
            <a:chOff x="1593845" y="1357993"/>
            <a:chExt cx="5281800" cy="3232919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id="{72731F8A-7002-EEBE-5B4B-72C71B031725}"/>
                </a:ext>
              </a:extLst>
            </p:cNvPr>
            <p:cNvSpPr/>
            <p:nvPr/>
          </p:nvSpPr>
          <p:spPr>
            <a:xfrm>
              <a:off x="1593845" y="1357993"/>
              <a:ext cx="5281800" cy="3232919"/>
            </a:xfrm>
            <a:prstGeom prst="cloudCallout">
              <a:avLst>
                <a:gd name="adj1" fmla="val 72724"/>
                <a:gd name="adj2" fmla="val 47294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A5318B6-A63A-85A0-57B7-08B2850D3F82}"/>
                </a:ext>
              </a:extLst>
            </p:cNvPr>
            <p:cNvSpPr/>
            <p:nvPr/>
          </p:nvSpPr>
          <p:spPr>
            <a:xfrm>
              <a:off x="2473890" y="2248746"/>
              <a:ext cx="3624413" cy="633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i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8433CC5-4DE1-E990-6EB6-1E40BDB1DEFC}"/>
              </a:ext>
            </a:extLst>
          </p:cNvPr>
          <p:cNvSpPr txBox="1">
            <a:spLocks/>
          </p:cNvSpPr>
          <p:nvPr/>
        </p:nvSpPr>
        <p:spPr>
          <a:xfrm>
            <a:off x="3374403" y="1081981"/>
            <a:ext cx="5443194" cy="6042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tx1"/>
                </a:solidFill>
                <a:latin typeface="UTM Avo" panose="02040603050506020204" pitchFamily="18" charset="0"/>
              </a:rPr>
              <a:t>So </a:t>
            </a:r>
            <a:r>
              <a:rPr lang="en-US" sz="4800" dirty="0" err="1">
                <a:solidFill>
                  <a:schemeClr val="tx1"/>
                </a:solidFill>
                <a:latin typeface="UTM Avo" panose="02040603050506020204" pitchFamily="18" charset="0"/>
              </a:rPr>
              <a:t>sánh</a:t>
            </a:r>
            <a:r>
              <a:rPr lang="en-US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vi-VN" sz="4800" dirty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- ư</a:t>
            </a:r>
            <a:r>
              <a:rPr lang="vi-VN" sz="4800" dirty="0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C4A5C-A13E-8EE3-FE17-AB4BAC5CBA8B}"/>
              </a:ext>
            </a:extLst>
          </p:cNvPr>
          <p:cNvSpPr txBox="1"/>
          <p:nvPr/>
        </p:nvSpPr>
        <p:spPr>
          <a:xfrm>
            <a:off x="3091616" y="3037397"/>
            <a:ext cx="22105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accent5"/>
                </a:solidFill>
                <a:latin typeface="UTM Avo" panose="02040603050506020204" pitchFamily="18" charset="0"/>
              </a:rPr>
              <a:t>u</a:t>
            </a:r>
            <a:r>
              <a:rPr lang="vi-VN" sz="9600" dirty="0">
                <a:solidFill>
                  <a:schemeClr val="accent5"/>
                </a:solidFill>
                <a:latin typeface="UTM Avo" panose="02040603050506020204" pitchFamily="18" charset="0"/>
              </a:rPr>
              <a:t>ô</a:t>
            </a:r>
            <a:endParaRPr lang="en-US" sz="9600" dirty="0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B8401-8D23-8AEC-0B6B-83D40B083202}"/>
              </a:ext>
            </a:extLst>
          </p:cNvPr>
          <p:cNvSpPr txBox="1"/>
          <p:nvPr/>
        </p:nvSpPr>
        <p:spPr>
          <a:xfrm>
            <a:off x="7361323" y="3149992"/>
            <a:ext cx="2123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 err="1">
                <a:solidFill>
                  <a:schemeClr val="accent5"/>
                </a:solidFill>
                <a:latin typeface="UTM Avo" panose="02040603050506020204" pitchFamily="18" charset="0"/>
              </a:rPr>
              <a:t>ươ</a:t>
            </a:r>
            <a:endParaRPr lang="en-US" sz="9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8195C7-69CC-2B78-638E-CA5828D8FD36}"/>
              </a:ext>
            </a:extLst>
          </p:cNvPr>
          <p:cNvSpPr/>
          <p:nvPr/>
        </p:nvSpPr>
        <p:spPr>
          <a:xfrm>
            <a:off x="2425688" y="2621594"/>
            <a:ext cx="3398005" cy="2872135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99" tIns="42199" rIns="84399" bIns="42199" rtlCol="0" anchor="ctr"/>
          <a:lstStyle/>
          <a:p>
            <a:pPr algn="ctr" defTabSz="844062"/>
            <a:endParaRPr lang="en-US" sz="16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6B27C6-7933-720A-C53E-63E0E1627BDF}"/>
              </a:ext>
            </a:extLst>
          </p:cNvPr>
          <p:cNvSpPr/>
          <p:nvPr/>
        </p:nvSpPr>
        <p:spPr>
          <a:xfrm>
            <a:off x="6718056" y="2651633"/>
            <a:ext cx="3398005" cy="2872135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99" tIns="42199" rIns="84399" bIns="42199" rtlCol="0" anchor="ctr"/>
          <a:lstStyle/>
          <a:p>
            <a:pPr algn="ctr" defTabSz="844062"/>
            <a:endParaRPr lang="en-US" sz="16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0115E-CE0D-ADD1-2CD5-FF4D5C4793E8}"/>
              </a:ext>
            </a:extLst>
          </p:cNvPr>
          <p:cNvSpPr txBox="1"/>
          <p:nvPr/>
        </p:nvSpPr>
        <p:spPr>
          <a:xfrm>
            <a:off x="2407833" y="3041910"/>
            <a:ext cx="3433716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vi-VN" sz="9600" dirty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r>
              <a:rPr lang="en-US" sz="9600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53500-A783-7D33-9F73-166D3FB78898}"/>
              </a:ext>
            </a:extLst>
          </p:cNvPr>
          <p:cNvSpPr txBox="1"/>
          <p:nvPr/>
        </p:nvSpPr>
        <p:spPr>
          <a:xfrm>
            <a:off x="6278201" y="3137894"/>
            <a:ext cx="4277712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9600" dirty="0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en-US" sz="9600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endParaRPr lang="en-US" sz="9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7779BEF0-EDB8-0B82-A6EC-47576022D1F5}"/>
              </a:ext>
            </a:extLst>
          </p:cNvPr>
          <p:cNvGrpSpPr/>
          <p:nvPr/>
        </p:nvGrpSpPr>
        <p:grpSpPr>
          <a:xfrm>
            <a:off x="2407833" y="687767"/>
            <a:ext cx="7152920" cy="1569652"/>
            <a:chOff x="1593845" y="1357993"/>
            <a:chExt cx="5281800" cy="3232919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id="{7A723627-B7A5-2A60-859F-5DA1C1984FED}"/>
                </a:ext>
              </a:extLst>
            </p:cNvPr>
            <p:cNvSpPr/>
            <p:nvPr/>
          </p:nvSpPr>
          <p:spPr>
            <a:xfrm>
              <a:off x="1593845" y="1357993"/>
              <a:ext cx="5281800" cy="3232919"/>
            </a:xfrm>
            <a:prstGeom prst="cloudCallout">
              <a:avLst>
                <a:gd name="adj1" fmla="val 72724"/>
                <a:gd name="adj2" fmla="val 47294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DFEF719-CC56-5173-AC32-5CDE8FF66DD7}"/>
                </a:ext>
              </a:extLst>
            </p:cNvPr>
            <p:cNvSpPr/>
            <p:nvPr/>
          </p:nvSpPr>
          <p:spPr>
            <a:xfrm>
              <a:off x="2473890" y="2248746"/>
              <a:ext cx="3624413" cy="633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i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C304A33-F77D-ED36-A0A5-D17D1BDE583D}"/>
              </a:ext>
            </a:extLst>
          </p:cNvPr>
          <p:cNvSpPr txBox="1">
            <a:spLocks/>
          </p:cNvSpPr>
          <p:nvPr/>
        </p:nvSpPr>
        <p:spPr>
          <a:xfrm>
            <a:off x="3374403" y="1081981"/>
            <a:ext cx="5443194" cy="6042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tx1"/>
                </a:solidFill>
                <a:latin typeface="UTM Avo" panose="02040603050506020204" pitchFamily="18" charset="0"/>
              </a:rPr>
              <a:t>So </a:t>
            </a:r>
            <a:r>
              <a:rPr lang="en-US" sz="4800" dirty="0" err="1">
                <a:solidFill>
                  <a:schemeClr val="tx1"/>
                </a:solidFill>
                <a:latin typeface="UTM Avo" panose="02040603050506020204" pitchFamily="18" charset="0"/>
              </a:rPr>
              <a:t>sánh</a:t>
            </a:r>
            <a:r>
              <a:rPr lang="en-US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vi-VN" sz="4800" dirty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- ư</a:t>
            </a:r>
            <a:r>
              <a:rPr lang="vi-VN" sz="4800" dirty="0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F42E5C-8382-13D6-74AC-21DAD3A4264D}"/>
              </a:ext>
            </a:extLst>
          </p:cNvPr>
          <p:cNvSpPr txBox="1"/>
          <p:nvPr/>
        </p:nvSpPr>
        <p:spPr>
          <a:xfrm>
            <a:off x="3157605" y="3103386"/>
            <a:ext cx="22105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chemeClr val="accent5"/>
                </a:solidFill>
                <a:latin typeface="UTM Avo" panose="02040603050506020204" pitchFamily="18" charset="0"/>
              </a:rPr>
              <a:t>u</a:t>
            </a:r>
            <a:r>
              <a:rPr lang="vi-VN" sz="9600" dirty="0">
                <a:solidFill>
                  <a:schemeClr val="accent5"/>
                </a:solidFill>
                <a:latin typeface="UTM Avo" panose="02040603050506020204" pitchFamily="18" charset="0"/>
              </a:rPr>
              <a:t>ô</a:t>
            </a:r>
            <a:endParaRPr lang="en-US" sz="9600" dirty="0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41763-858B-F13C-E539-0B9AF8D2012B}"/>
              </a:ext>
            </a:extLst>
          </p:cNvPr>
          <p:cNvSpPr txBox="1"/>
          <p:nvPr/>
        </p:nvSpPr>
        <p:spPr>
          <a:xfrm>
            <a:off x="7427312" y="3215981"/>
            <a:ext cx="2123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 err="1">
                <a:solidFill>
                  <a:schemeClr val="accent5"/>
                </a:solidFill>
                <a:latin typeface="UTM Avo" panose="02040603050506020204" pitchFamily="18" charset="0"/>
              </a:rPr>
              <a:t>ươ</a:t>
            </a:r>
            <a:endParaRPr lang="en-US" sz="9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5D94D-AFCD-747B-E83F-F56B1BB4D42B}"/>
              </a:ext>
            </a:extLst>
          </p:cNvPr>
          <p:cNvSpPr txBox="1"/>
          <p:nvPr/>
        </p:nvSpPr>
        <p:spPr>
          <a:xfrm>
            <a:off x="2241965" y="1626002"/>
            <a:ext cx="2022994" cy="14642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vi-VN" sz="8000" dirty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77E28-1A92-BBAC-74DA-720A7E589BDF}"/>
              </a:ext>
            </a:extLst>
          </p:cNvPr>
          <p:cNvSpPr txBox="1"/>
          <p:nvPr/>
        </p:nvSpPr>
        <p:spPr>
          <a:xfrm>
            <a:off x="535782" y="3090233"/>
            <a:ext cx="5435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  <a:r>
              <a:rPr lang="en-US" sz="8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òng</a:t>
            </a:r>
            <a:r>
              <a:rPr lang="en-US" sz="8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8000" b="1" dirty="0">
                <a:solidFill>
                  <a:srgbClr val="002060"/>
                </a:solidFill>
                <a:latin typeface="UTM Avo" panose="02040603050506020204" pitchFamily="18" charset="0"/>
              </a:rPr>
              <a:t>suối</a:t>
            </a:r>
            <a:endParaRPr lang="en-US" sz="8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5022D-AF5B-3B80-BE2C-77D5CBF89C96}"/>
              </a:ext>
            </a:extLst>
          </p:cNvPr>
          <p:cNvSpPr txBox="1"/>
          <p:nvPr/>
        </p:nvSpPr>
        <p:spPr>
          <a:xfrm>
            <a:off x="8237176" y="1541554"/>
            <a:ext cx="2022994" cy="14642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8000" dirty="0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5B34D-D414-1CD8-ECBF-30AE0CD15FA2}"/>
              </a:ext>
            </a:extLst>
          </p:cNvPr>
          <p:cNvSpPr txBox="1"/>
          <p:nvPr/>
        </p:nvSpPr>
        <p:spPr>
          <a:xfrm>
            <a:off x="6792604" y="3005785"/>
            <a:ext cx="4912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002060"/>
                </a:solidFill>
                <a:latin typeface="UTM Avo" panose="02040603050506020204" pitchFamily="18" charset="0"/>
              </a:rPr>
              <a:t>q</a:t>
            </a:r>
            <a:r>
              <a:rPr lang="vi-VN" sz="8000" b="1" dirty="0">
                <a:solidFill>
                  <a:srgbClr val="002060"/>
                </a:solidFill>
                <a:latin typeface="UTM Avo" panose="02040603050506020204" pitchFamily="18" charset="0"/>
              </a:rPr>
              <a:t>uả bưởi</a:t>
            </a:r>
            <a:endParaRPr lang="en-US" sz="8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A5FCF-704C-4489-4A55-1F17F5637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91" y="1398843"/>
            <a:ext cx="5944104" cy="3940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E46134-489A-6D33-9072-415D5434D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9" y="1287260"/>
            <a:ext cx="5823751" cy="4164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0606C0-5DA9-5F6A-42AB-BAE6A36960CC}"/>
              </a:ext>
            </a:extLst>
          </p:cNvPr>
          <p:cNvSpPr/>
          <p:nvPr/>
        </p:nvSpPr>
        <p:spPr>
          <a:xfrm>
            <a:off x="7140358" y="2243623"/>
            <a:ext cx="1451625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UTM Avo" panose="02040603050506020204" pitchFamily="18" charset="0"/>
              </a:rPr>
              <a:t>u</a:t>
            </a:r>
            <a:r>
              <a:rPr lang="vi-VN" sz="4800" dirty="0">
                <a:solidFill>
                  <a:schemeClr val="accent1"/>
                </a:solidFill>
                <a:latin typeface="UTM Avo" panose="02040603050506020204" pitchFamily="18" charset="0"/>
              </a:rPr>
              <a:t>ô</a:t>
            </a:r>
            <a:r>
              <a:rPr lang="en-US" sz="4800" dirty="0" err="1">
                <a:solidFill>
                  <a:schemeClr val="accent1"/>
                </a:solidFill>
                <a:latin typeface="UTM Avo" panose="02040603050506020204" pitchFamily="18" charset="0"/>
              </a:rPr>
              <a:t>i</a:t>
            </a:r>
            <a:r>
              <a:rPr lang="en-US" sz="48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C50E1-AEC6-9540-6A6A-218B7092D8A4}"/>
              </a:ext>
            </a:extLst>
          </p:cNvPr>
          <p:cNvSpPr/>
          <p:nvPr/>
        </p:nvSpPr>
        <p:spPr>
          <a:xfrm>
            <a:off x="9272017" y="2243622"/>
            <a:ext cx="16903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UTM Avo" panose="02040603050506020204" pitchFamily="18" charset="0"/>
              </a:rPr>
              <a:t>suối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DFC878-AD49-2EF9-D88A-9F9C14B752D6}"/>
              </a:ext>
            </a:extLst>
          </p:cNvPr>
          <p:cNvSpPr/>
          <p:nvPr/>
        </p:nvSpPr>
        <p:spPr>
          <a:xfrm>
            <a:off x="7140358" y="3534950"/>
            <a:ext cx="1451625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UTM Avo" panose="02040603050506020204" pitchFamily="18" charset="0"/>
              </a:rPr>
              <a:t>ư</a:t>
            </a:r>
            <a:r>
              <a:rPr lang="vi-VN" sz="4800" dirty="0">
                <a:solidFill>
                  <a:schemeClr val="accent1"/>
                </a:solidFill>
                <a:latin typeface="UTM Avo" panose="02040603050506020204" pitchFamily="18" charset="0"/>
              </a:rPr>
              <a:t>ơ</a:t>
            </a:r>
            <a:r>
              <a:rPr lang="en-US" sz="4800" dirty="0" err="1">
                <a:solidFill>
                  <a:schemeClr val="accent1"/>
                </a:solidFill>
                <a:latin typeface="UTM Avo" panose="02040603050506020204" pitchFamily="18" charset="0"/>
              </a:rPr>
              <a:t>i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E9A7B9-63C2-A4A9-C61C-8B2CCB70B2DA}"/>
              </a:ext>
            </a:extLst>
          </p:cNvPr>
          <p:cNvSpPr/>
          <p:nvPr/>
        </p:nvSpPr>
        <p:spPr>
          <a:xfrm>
            <a:off x="9272016" y="3534949"/>
            <a:ext cx="16903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UTM Avo" panose="02040603050506020204" pitchFamily="18" charset="0"/>
              </a:rPr>
              <a:t>bưởi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9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6A35C9-3FB9-5C15-75E9-D3A7DB92BC65}"/>
              </a:ext>
            </a:extLst>
          </p:cNvPr>
          <p:cNvSpPr/>
          <p:nvPr/>
        </p:nvSpPr>
        <p:spPr>
          <a:xfrm>
            <a:off x="2561998" y="2164111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5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0878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1E80F164-4123-C057-441F-E591C475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207" y="3883959"/>
            <a:ext cx="274796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7EC39EA3-56DE-E5DD-AFE0-EC17FDF27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6" y="4499032"/>
            <a:ext cx="247808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BAE75E45-D9AE-CE88-DC79-62B433BCD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664" y="6184474"/>
            <a:ext cx="29337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0" dirty="0" err="1">
                <a:solidFill>
                  <a:srgbClr val="000000"/>
                </a:solidFill>
                <a:latin typeface="UTM Avo" panose="02040603050506020204" pitchFamily="18" charset="0"/>
              </a:rPr>
              <a:t>cưỡi</a:t>
            </a:r>
            <a:r>
              <a:rPr lang="en-US" altLang="en-US" sz="2400" b="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UTM Avo" panose="02040603050506020204" pitchFamily="18" charset="0"/>
              </a:rPr>
              <a:t>ngựa</a:t>
            </a:r>
            <a:endParaRPr lang="vi-VN" altLang="en-US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CB549873-52D4-43E7-F01E-2335A168B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64" y="4193749"/>
            <a:ext cx="29337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直接连接符 3084">
            <a:extLst>
              <a:ext uri="{FF2B5EF4-FFF2-40B4-BE49-F238E27FC236}">
                <a16:creationId xmlns:a16="http://schemas.microsoft.com/office/drawing/2014/main" id="{CCAD7006-847B-6D07-DB01-B88686107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714" y="3876732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CF1E377-08C9-272A-844F-E95BB727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16" y="2966448"/>
            <a:ext cx="3367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altLang="en-US" sz="2400" b="0" dirty="0" err="1">
                <a:solidFill>
                  <a:srgbClr val="000000"/>
                </a:solidFill>
                <a:latin typeface="UTM Avo" panose="02040603050506020204" pitchFamily="18" charset="0"/>
              </a:rPr>
              <a:t>buồng</a:t>
            </a:r>
            <a:r>
              <a:rPr lang="en-US" altLang="en-US" sz="2400" b="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UTM Avo" panose="02040603050506020204" pitchFamily="18" charset="0"/>
              </a:rPr>
              <a:t>chuối</a:t>
            </a:r>
            <a:endParaRPr lang="vi-VN" altLang="en-US" sz="2400" b="0" dirty="0">
              <a:solidFill>
                <a:srgbClr val="0000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1631767-BD1E-5294-231E-D68621FDD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592" y="2881822"/>
            <a:ext cx="2806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0" dirty="0">
                <a:solidFill>
                  <a:srgbClr val="000000"/>
                </a:solidFill>
                <a:latin typeface="UTM Avo" panose="02040603050506020204" pitchFamily="18" charset="0"/>
              </a:rPr>
              <a:t>con </a:t>
            </a:r>
            <a:r>
              <a:rPr lang="en-US" altLang="en-US" sz="2400" b="0" dirty="0" err="1">
                <a:solidFill>
                  <a:srgbClr val="000000"/>
                </a:solidFill>
                <a:latin typeface="UTM Avo" panose="02040603050506020204" pitchFamily="18" charset="0"/>
              </a:rPr>
              <a:t>muỗi</a:t>
            </a:r>
            <a:endParaRPr lang="vi-VN" altLang="en-US" sz="2400" b="0" dirty="0">
              <a:solidFill>
                <a:srgbClr val="000000"/>
              </a:solidFill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C909F4A-C4FF-92B9-E469-5627C5235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28" y="2874116"/>
            <a:ext cx="4198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0" dirty="0" err="1">
                <a:solidFill>
                  <a:srgbClr val="000000"/>
                </a:solidFill>
                <a:latin typeface="UTM Avo" panose="02040603050506020204" pitchFamily="18" charset="0"/>
              </a:rPr>
              <a:t>tươi</a:t>
            </a:r>
            <a:r>
              <a:rPr lang="en-US" altLang="en-US" sz="2400" b="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UTM Avo" panose="02040603050506020204" pitchFamily="18" charset="0"/>
              </a:rPr>
              <a:t>cười</a:t>
            </a:r>
            <a:endParaRPr lang="vi-VN" altLang="en-US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793837E-18A9-CB81-C529-03DBFF9B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93" y="6310822"/>
            <a:ext cx="24780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0" err="1">
                <a:solidFill>
                  <a:srgbClr val="000000"/>
                </a:solidFill>
                <a:latin typeface="UTM Avo" panose="02040603050506020204" pitchFamily="18" charset="0"/>
              </a:rPr>
              <a:t>Đĩa</a:t>
            </a:r>
            <a:r>
              <a:rPr lang="en-US" altLang="en-US" sz="2400" b="0">
                <a:solidFill>
                  <a:srgbClr val="000000"/>
                </a:solidFill>
                <a:latin typeface="UTM Avo" panose="02040603050506020204" pitchFamily="18" charset="0"/>
              </a:rPr>
              <a:t> muối</a:t>
            </a:r>
            <a:endParaRPr lang="en-US" altLang="en-US" sz="2400" b="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Line 25">
            <a:extLst>
              <a:ext uri="{FF2B5EF4-FFF2-40B4-BE49-F238E27FC236}">
                <a16:creationId xmlns:a16="http://schemas.microsoft.com/office/drawing/2014/main" id="{A26A2BA5-0DA5-7103-B5BB-3DE869D30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8175" y="4311706"/>
            <a:ext cx="1279527" cy="20764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401FA46D-9B05-F944-02E4-1BA70501B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4627" y="6147734"/>
            <a:ext cx="297973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0" dirty="0" err="1">
                <a:solidFill>
                  <a:srgbClr val="000000"/>
                </a:solidFill>
                <a:latin typeface="UTM Avo" panose="02040603050506020204" pitchFamily="18" charset="0"/>
              </a:rPr>
              <a:t>buông</a:t>
            </a:r>
            <a:r>
              <a:rPr lang="en-US" altLang="en-US" sz="2400" b="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latin typeface="UTM Avo" panose="02040603050506020204" pitchFamily="18" charset="0"/>
              </a:rPr>
              <a:t>lưới</a:t>
            </a:r>
            <a:endParaRPr lang="vi-VN" altLang="en-US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id="{CD34699E-2156-BD32-DE30-F7929BB7E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4489" y="3417944"/>
            <a:ext cx="839787" cy="458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67228075-8C56-8E22-E0CF-3BEA3653BE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1823" y="4351392"/>
            <a:ext cx="1139824" cy="207252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3">
            <a:extLst>
              <a:ext uri="{FF2B5EF4-FFF2-40B4-BE49-F238E27FC236}">
                <a16:creationId xmlns:a16="http://schemas.microsoft.com/office/drawing/2014/main" id="{700E2376-3AAC-DEF6-F1D9-C4A5CC54C4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0657" y="4529194"/>
            <a:ext cx="1187450" cy="8343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3">
            <a:extLst>
              <a:ext uri="{FF2B5EF4-FFF2-40B4-BE49-F238E27FC236}">
                <a16:creationId xmlns:a16="http://schemas.microsoft.com/office/drawing/2014/main" id="{6FEA5456-40F9-EF65-B682-4D1CE859A2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8364" y="3335781"/>
            <a:ext cx="1494840" cy="6870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9C421413-B098-C070-3BAA-0A03C8A2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1" y="896994"/>
            <a:ext cx="17097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D28EB203-B679-596D-F0A6-A65DE1F9B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64" y="1230369"/>
            <a:ext cx="2763837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03315F4D-F2F2-31AA-B396-B3E6989A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813" y="799362"/>
            <a:ext cx="1738312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ED5D94B-6B1A-A524-3B22-0C793BC63FCA}"/>
              </a:ext>
            </a:extLst>
          </p:cNvPr>
          <p:cNvSpPr txBox="1"/>
          <p:nvPr/>
        </p:nvSpPr>
        <p:spPr>
          <a:xfrm>
            <a:off x="293262" y="404637"/>
            <a:ext cx="9725450" cy="5377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  <a:cs typeface="+mn-cs"/>
              </a:defRPr>
            </a:lvl5pPr>
          </a:lstStyle>
          <a:p>
            <a:pPr algn="ctr" defTabSz="457200" eaLnBrk="1" hangingPunct="1"/>
            <a:r>
              <a:rPr lang="en-US" altLang="x-none" sz="28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Tiếng n</a:t>
            </a:r>
            <a:r>
              <a:rPr lang="en-US" altLang="x-none" sz="2800" b="0" noProof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x-none" sz="28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 có vần </a:t>
            </a:r>
            <a:r>
              <a:rPr lang="en-US" altLang="x-none" sz="2800" b="0" noProof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uôi</a:t>
            </a:r>
            <a:r>
              <a:rPr lang="en-US" altLang="x-none" sz="28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Tiếng n</a:t>
            </a:r>
            <a:r>
              <a:rPr lang="en-US" altLang="x-none" sz="2800" b="0" noProof="1">
                <a:solidFill>
                  <a:srgbClr val="00000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à</a:t>
            </a:r>
            <a:r>
              <a:rPr lang="en-US" altLang="x-none" sz="28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 có vần </a:t>
            </a:r>
            <a:r>
              <a:rPr lang="en-US" altLang="x-none" sz="2800" b="0" noProof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ươi </a:t>
            </a:r>
            <a:r>
              <a:rPr lang="en-US" altLang="x-none" sz="28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en-US" altLang="x-none" sz="2800" b="0" noProof="1">
              <a:solidFill>
                <a:srgbClr val="000000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E304D1-2FB3-66D0-4AEA-7B8D36ECC503}"/>
              </a:ext>
            </a:extLst>
          </p:cNvPr>
          <p:cNvCxnSpPr/>
          <p:nvPr/>
        </p:nvCxnSpPr>
        <p:spPr>
          <a:xfrm>
            <a:off x="8476164" y="217175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8FF138-AAF9-186D-BBEA-6C8E12C3BBE1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547601" y="3335781"/>
            <a:ext cx="1740296" cy="58857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8">
            <a:extLst>
              <a:ext uri="{FF2B5EF4-FFF2-40B4-BE49-F238E27FC236}">
                <a16:creationId xmlns:a16="http://schemas.microsoft.com/office/drawing/2014/main" id="{4C689C9B-111B-9667-2B91-114435C71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176" y="3746557"/>
            <a:ext cx="1187450" cy="7826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03FD50AB-3894-CAB0-5709-FEF6EE265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464" y="3847393"/>
            <a:ext cx="1404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uôi</a:t>
            </a:r>
            <a:endParaRPr lang="en-US" altLang="en-US" sz="280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F32EE877-C508-51B8-04E0-64C3A1B66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9364" y="3529069"/>
            <a:ext cx="1139825" cy="7826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8959B505-B55A-F095-DB91-C8AD2BEA1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5799" y="3636925"/>
            <a:ext cx="148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UTM Avo" panose="02040603050506020204" pitchFamily="18" charset="0"/>
              </a:rPr>
              <a:t>ươi</a:t>
            </a:r>
            <a:endParaRPr lang="en-US" altLang="en-US" sz="280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3" grpId="0" animBg="1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>
            <a:extLst>
              <a:ext uri="{FF2B5EF4-FFF2-40B4-BE49-F238E27FC236}">
                <a16:creationId xmlns:a16="http://schemas.microsoft.com/office/drawing/2014/main" id="{29B35986-DAF7-61D9-A348-81A6F231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555" y="1312977"/>
            <a:ext cx="4138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/>
              <a:t>4. </a:t>
            </a:r>
            <a:r>
              <a:rPr lang="en-US" altLang="zh-CN" sz="4400" dirty="0" err="1"/>
              <a:t>Tập</a:t>
            </a:r>
            <a:r>
              <a:rPr lang="en-US" altLang="zh-CN" sz="4400" dirty="0"/>
              <a:t> </a:t>
            </a:r>
            <a:r>
              <a:rPr lang="en-US" altLang="zh-CN" sz="4400" dirty="0" err="1"/>
              <a:t>viết</a:t>
            </a:r>
            <a:endParaRPr lang="zh-CN" altLang="en-US" sz="44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D7D3F4C-DC52-C7B0-6822-CA44348AF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r="95"/>
          <a:stretch/>
        </p:blipFill>
        <p:spPr bwMode="auto">
          <a:xfrm>
            <a:off x="1163636" y="3419186"/>
            <a:ext cx="9950451" cy="125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848B4C-378D-30AD-BD64-DCF6C3902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45"/>
          <a:stretch/>
        </p:blipFill>
        <p:spPr>
          <a:xfrm>
            <a:off x="486569" y="507920"/>
            <a:ext cx="11371602" cy="60815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EAA390E-AE45-F6C6-691A-F6F33798C8E5}"/>
              </a:ext>
            </a:extLst>
          </p:cNvPr>
          <p:cNvGrpSpPr>
            <a:grpSpLocks/>
          </p:cNvGrpSpPr>
          <p:nvPr/>
        </p:nvGrpSpPr>
        <p:grpSpPr bwMode="auto">
          <a:xfrm>
            <a:off x="7554772" y="1000272"/>
            <a:ext cx="198393" cy="556002"/>
            <a:chOff x="9338444" y="719956"/>
            <a:chExt cx="189196" cy="536029"/>
          </a:xfrm>
        </p:grpSpPr>
        <p:cxnSp>
          <p:nvCxnSpPr>
            <p:cNvPr id="6" name="Straight Connector 13">
              <a:extLst>
                <a:ext uri="{FF2B5EF4-FFF2-40B4-BE49-F238E27FC236}">
                  <a16:creationId xmlns:a16="http://schemas.microsoft.com/office/drawing/2014/main" id="{C89193EA-9C05-C92E-85A8-2C7B27ADB3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14">
              <a:extLst>
                <a:ext uri="{FF2B5EF4-FFF2-40B4-BE49-F238E27FC236}">
                  <a16:creationId xmlns:a16="http://schemas.microsoft.com/office/drawing/2014/main" id="{C692F688-B041-C127-31BB-5E64AF0FDF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9AEB1B-49C5-B96B-AD8C-1B40F3DC94E4}"/>
              </a:ext>
            </a:extLst>
          </p:cNvPr>
          <p:cNvGrpSpPr>
            <a:grpSpLocks/>
          </p:cNvGrpSpPr>
          <p:nvPr/>
        </p:nvGrpSpPr>
        <p:grpSpPr bwMode="auto">
          <a:xfrm>
            <a:off x="3781899" y="3028947"/>
            <a:ext cx="198393" cy="556002"/>
            <a:chOff x="9338444" y="719956"/>
            <a:chExt cx="189196" cy="536029"/>
          </a:xfrm>
        </p:grpSpPr>
        <p:cxnSp>
          <p:nvCxnSpPr>
            <p:cNvPr id="9" name="Straight Connector 13">
              <a:extLst>
                <a:ext uri="{FF2B5EF4-FFF2-40B4-BE49-F238E27FC236}">
                  <a16:creationId xmlns:a16="http://schemas.microsoft.com/office/drawing/2014/main" id="{C4B6E9EF-CA26-11AC-AF6D-7717AE2E1D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14">
              <a:extLst>
                <a:ext uri="{FF2B5EF4-FFF2-40B4-BE49-F238E27FC236}">
                  <a16:creationId xmlns:a16="http://schemas.microsoft.com/office/drawing/2014/main" id="{128B47D6-4169-FB62-710D-6D681623CD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B23B30-EE7B-ADF7-1513-E1683B19C407}"/>
              </a:ext>
            </a:extLst>
          </p:cNvPr>
          <p:cNvGrpSpPr>
            <a:grpSpLocks/>
          </p:cNvGrpSpPr>
          <p:nvPr/>
        </p:nvGrpSpPr>
        <p:grpSpPr bwMode="auto">
          <a:xfrm>
            <a:off x="3505320" y="5595498"/>
            <a:ext cx="198393" cy="556002"/>
            <a:chOff x="9338444" y="719956"/>
            <a:chExt cx="189196" cy="536029"/>
          </a:xfrm>
        </p:grpSpPr>
        <p:cxnSp>
          <p:nvCxnSpPr>
            <p:cNvPr id="12" name="Straight Connector 13">
              <a:extLst>
                <a:ext uri="{FF2B5EF4-FFF2-40B4-BE49-F238E27FC236}">
                  <a16:creationId xmlns:a16="http://schemas.microsoft.com/office/drawing/2014/main" id="{124AA251-CEDF-FE49-1F98-53ACCE81EE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4">
              <a:extLst>
                <a:ext uri="{FF2B5EF4-FFF2-40B4-BE49-F238E27FC236}">
                  <a16:creationId xmlns:a16="http://schemas.microsoft.com/office/drawing/2014/main" id="{CA8F2523-C784-B167-4731-DB890EA35A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9B5C04-D7BC-306E-51CD-FA261A3D2CDB}"/>
              </a:ext>
            </a:extLst>
          </p:cNvPr>
          <p:cNvGrpSpPr>
            <a:grpSpLocks/>
          </p:cNvGrpSpPr>
          <p:nvPr/>
        </p:nvGrpSpPr>
        <p:grpSpPr bwMode="auto">
          <a:xfrm>
            <a:off x="8904736" y="4816241"/>
            <a:ext cx="198393" cy="556002"/>
            <a:chOff x="9338444" y="719956"/>
            <a:chExt cx="189196" cy="536029"/>
          </a:xfrm>
        </p:grpSpPr>
        <p:cxnSp>
          <p:nvCxnSpPr>
            <p:cNvPr id="15" name="Straight Connector 13">
              <a:extLst>
                <a:ext uri="{FF2B5EF4-FFF2-40B4-BE49-F238E27FC236}">
                  <a16:creationId xmlns:a16="http://schemas.microsoft.com/office/drawing/2014/main" id="{271F415B-DF92-BCE8-100B-227DFBC9A2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4">
              <a:extLst>
                <a:ext uri="{FF2B5EF4-FFF2-40B4-BE49-F238E27FC236}">
                  <a16:creationId xmlns:a16="http://schemas.microsoft.com/office/drawing/2014/main" id="{393B8DDD-BD74-FE05-FF95-410C8C4E72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34634D-F3BA-1DD1-E2A7-9BA1BB9ED485}"/>
              </a:ext>
            </a:extLst>
          </p:cNvPr>
          <p:cNvGrpSpPr>
            <a:grpSpLocks/>
          </p:cNvGrpSpPr>
          <p:nvPr/>
        </p:nvGrpSpPr>
        <p:grpSpPr bwMode="auto">
          <a:xfrm>
            <a:off x="9932533" y="5838948"/>
            <a:ext cx="198394" cy="556002"/>
            <a:chOff x="9338444" y="719956"/>
            <a:chExt cx="189197" cy="536029"/>
          </a:xfrm>
        </p:grpSpPr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5CEE1FD1-BEBA-9FDF-F1B5-756E82C16E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4">
              <a:extLst>
                <a:ext uri="{FF2B5EF4-FFF2-40B4-BE49-F238E27FC236}">
                  <a16:creationId xmlns:a16="http://schemas.microsoft.com/office/drawing/2014/main" id="{ADFCF359-A5FF-FE7B-1BEF-66A2CBDCE7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12547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FF47CF-D869-A5DB-464A-251DB7592031}"/>
              </a:ext>
            </a:extLst>
          </p:cNvPr>
          <p:cNvGrpSpPr>
            <a:grpSpLocks/>
          </p:cNvGrpSpPr>
          <p:nvPr/>
        </p:nvGrpSpPr>
        <p:grpSpPr bwMode="auto">
          <a:xfrm>
            <a:off x="3648159" y="1544759"/>
            <a:ext cx="198393" cy="556002"/>
            <a:chOff x="9338444" y="719956"/>
            <a:chExt cx="189196" cy="536029"/>
          </a:xfrm>
        </p:grpSpPr>
        <p:cxnSp>
          <p:nvCxnSpPr>
            <p:cNvPr id="21" name="Straight Connector 13">
              <a:extLst>
                <a:ext uri="{FF2B5EF4-FFF2-40B4-BE49-F238E27FC236}">
                  <a16:creationId xmlns:a16="http://schemas.microsoft.com/office/drawing/2014/main" id="{9FADAEEA-1634-868E-C960-0346D0D094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14">
              <a:extLst>
                <a:ext uri="{FF2B5EF4-FFF2-40B4-BE49-F238E27FC236}">
                  <a16:creationId xmlns:a16="http://schemas.microsoft.com/office/drawing/2014/main" id="{B8F61989-56D3-3FD1-A3ED-46923A8020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1FDD39-DA43-D592-216C-A019F5BD22AC}"/>
              </a:ext>
            </a:extLst>
          </p:cNvPr>
          <p:cNvGrpSpPr>
            <a:grpSpLocks/>
          </p:cNvGrpSpPr>
          <p:nvPr/>
        </p:nvGrpSpPr>
        <p:grpSpPr bwMode="auto">
          <a:xfrm>
            <a:off x="3088441" y="4003121"/>
            <a:ext cx="198393" cy="556002"/>
            <a:chOff x="9338444" y="719956"/>
            <a:chExt cx="189196" cy="536029"/>
          </a:xfrm>
        </p:grpSpPr>
        <p:cxnSp>
          <p:nvCxnSpPr>
            <p:cNvPr id="24" name="Straight Connector 13">
              <a:extLst>
                <a:ext uri="{FF2B5EF4-FFF2-40B4-BE49-F238E27FC236}">
                  <a16:creationId xmlns:a16="http://schemas.microsoft.com/office/drawing/2014/main" id="{E0472B73-58B2-BCC1-D480-97C75F66AA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14">
              <a:extLst>
                <a:ext uri="{FF2B5EF4-FFF2-40B4-BE49-F238E27FC236}">
                  <a16:creationId xmlns:a16="http://schemas.microsoft.com/office/drawing/2014/main" id="{0FD006A0-D967-ADBD-BCD2-1058711857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A9B5A0-1C3D-8F04-20C0-151EB92D7622}"/>
              </a:ext>
            </a:extLst>
          </p:cNvPr>
          <p:cNvGrpSpPr>
            <a:grpSpLocks/>
          </p:cNvGrpSpPr>
          <p:nvPr/>
        </p:nvGrpSpPr>
        <p:grpSpPr bwMode="auto">
          <a:xfrm>
            <a:off x="8697912" y="2831009"/>
            <a:ext cx="198393" cy="556002"/>
            <a:chOff x="9338444" y="719956"/>
            <a:chExt cx="189196" cy="536029"/>
          </a:xfrm>
        </p:grpSpPr>
        <p:cxnSp>
          <p:nvCxnSpPr>
            <p:cNvPr id="27" name="Straight Connector 13">
              <a:extLst>
                <a:ext uri="{FF2B5EF4-FFF2-40B4-BE49-F238E27FC236}">
                  <a16:creationId xmlns:a16="http://schemas.microsoft.com/office/drawing/2014/main" id="{D7EA4C7A-25D6-6A93-6D72-69C96660CD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14">
              <a:extLst>
                <a:ext uri="{FF2B5EF4-FFF2-40B4-BE49-F238E27FC236}">
                  <a16:creationId xmlns:a16="http://schemas.microsoft.com/office/drawing/2014/main" id="{D673C524-6C69-E4D7-C0F6-3D979C34E1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11782C-DA95-89EE-816A-5C4733111D5B}"/>
              </a:ext>
            </a:extLst>
          </p:cNvPr>
          <p:cNvCxnSpPr>
            <a:cxnSpLocks/>
          </p:cNvCxnSpPr>
          <p:nvPr/>
        </p:nvCxnSpPr>
        <p:spPr>
          <a:xfrm>
            <a:off x="1972019" y="1555369"/>
            <a:ext cx="11531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12FBAC-CA63-2A69-8355-9EB37099C143}"/>
              </a:ext>
            </a:extLst>
          </p:cNvPr>
          <p:cNvCxnSpPr>
            <a:cxnSpLocks/>
          </p:cNvCxnSpPr>
          <p:nvPr/>
        </p:nvCxnSpPr>
        <p:spPr>
          <a:xfrm>
            <a:off x="7116896" y="3853434"/>
            <a:ext cx="11563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241B97-7906-229B-4D2F-9182A2ADBE19}"/>
              </a:ext>
            </a:extLst>
          </p:cNvPr>
          <p:cNvCxnSpPr>
            <a:cxnSpLocks/>
          </p:cNvCxnSpPr>
          <p:nvPr/>
        </p:nvCxnSpPr>
        <p:spPr>
          <a:xfrm>
            <a:off x="4792337" y="1567291"/>
            <a:ext cx="16304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4F4AA6-E6AD-34D6-25DC-E68EE19CAED4}"/>
              </a:ext>
            </a:extLst>
          </p:cNvPr>
          <p:cNvCxnSpPr>
            <a:cxnSpLocks/>
          </p:cNvCxnSpPr>
          <p:nvPr/>
        </p:nvCxnSpPr>
        <p:spPr>
          <a:xfrm>
            <a:off x="947451" y="3102816"/>
            <a:ext cx="14542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D3B5E6-C302-1ED9-80C9-C9F1745D1C55}"/>
              </a:ext>
            </a:extLst>
          </p:cNvPr>
          <p:cNvCxnSpPr>
            <a:cxnSpLocks/>
          </p:cNvCxnSpPr>
          <p:nvPr/>
        </p:nvCxnSpPr>
        <p:spPr>
          <a:xfrm>
            <a:off x="1733423" y="6171397"/>
            <a:ext cx="16557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015654-2104-ED54-B997-65F1E137E5B2}"/>
              </a:ext>
            </a:extLst>
          </p:cNvPr>
          <p:cNvCxnSpPr>
            <a:cxnSpLocks/>
          </p:cNvCxnSpPr>
          <p:nvPr/>
        </p:nvCxnSpPr>
        <p:spPr>
          <a:xfrm>
            <a:off x="2190152" y="5639566"/>
            <a:ext cx="1238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3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110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Aptos</vt:lpstr>
      <vt:lpstr>Aptos Display</vt:lpstr>
      <vt:lpstr>Arial</vt:lpstr>
      <vt:lpstr>Calibri</vt:lpstr>
      <vt:lpstr>UTM Avo</vt:lpstr>
      <vt:lpstr>思源黑体 CN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DƯƠNG TỬ</dc:creator>
  <cp:lastModifiedBy>DƯƠNG TỬ</cp:lastModifiedBy>
  <cp:revision>3</cp:revision>
  <dcterms:created xsi:type="dcterms:W3CDTF">2026-01-26T02:55:17Z</dcterms:created>
  <dcterms:modified xsi:type="dcterms:W3CDTF">2026-01-26T03:02:17Z</dcterms:modified>
</cp:coreProperties>
</file>