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58" r:id="rId3"/>
    <p:sldId id="266" r:id="rId4"/>
    <p:sldId id="259" r:id="rId5"/>
    <p:sldId id="274" r:id="rId6"/>
    <p:sldId id="260" r:id="rId7"/>
    <p:sldId id="261" r:id="rId8"/>
    <p:sldId id="262" r:id="rId9"/>
    <p:sldId id="263" r:id="rId10"/>
    <p:sldId id="264" r:id="rId11"/>
    <p:sldId id="275" r:id="rId12"/>
    <p:sldId id="26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44" d="100"/>
          <a:sy n="44" d="100"/>
        </p:scale>
        <p:origin x="66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8CFC36-89C5-4AE9-B136-D9C0BDA7518C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1DD5D8-D0E1-44A5-B78F-2B8284111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7166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506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等线" charset="-122"/>
                <a:ea typeface="等线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等线" charset="-122"/>
                <a:ea typeface="等线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等线" charset="-122"/>
                <a:ea typeface="等线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等线" charset="-122"/>
                <a:ea typeface="等线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等线" charset="-122"/>
                <a:ea typeface="等线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等线" charset="-122"/>
                <a:ea typeface="等线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等线" charset="-122"/>
                <a:ea typeface="等线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等线" charset="-122"/>
                <a:ea typeface="等线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等线" charset="-122"/>
                <a:ea typeface="等线" charset="-122"/>
              </a:defRPr>
            </a:lvl9pPr>
          </a:lstStyle>
          <a:p>
            <a:pPr>
              <a:spcBef>
                <a:spcPct val="0"/>
              </a:spcBef>
            </a:pPr>
            <a:fld id="{ADB21ADC-7794-4273-A041-087B63B47ADB}" type="slidenum">
              <a:rPr lang="zh-CN" altLang="en-US" smtClean="0">
                <a:solidFill>
                  <a:srgbClr val="000000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</a:pPr>
              <a:t>5</a:t>
            </a:fld>
            <a:endParaRPr lang="en-US" altLang="zh-CN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41956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84135-BD6C-20F9-E5E6-0CBE3FF4FE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400A59-25A9-C3F7-8E73-63859DB640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B62A81-B089-8551-EFD1-1076C28AF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0EE5B-E2EB-43B1-99EA-2FA51EBB1FE8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C8C426-DF5D-8C83-8205-6D6DFD97E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45C8A0-7A3E-C66B-714C-308C3C147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6E219-65CF-4FE2-B2C9-3F371C64A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930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83212-D9D7-B69E-9866-8E1CE8EAB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DCB721-DB97-F746-6C8B-18D65321D7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F8D188-9733-2CC4-B6F8-25C596943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0EE5B-E2EB-43B1-99EA-2FA51EBB1FE8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58A00F-354D-DF93-9619-F9766224C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F9A75-1DB5-7828-5416-B7B7DBE6E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6E219-65CF-4FE2-B2C9-3F371C64A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310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CBF5B01-8B7B-A19B-AFFA-1B9B2777FE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D9BAD1-790A-D72F-7BEC-7424C8AD3C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F3C880-9EC8-5932-D650-6D5ED9420B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0EE5B-E2EB-43B1-99EA-2FA51EBB1FE8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7E5F0E-C884-F4F5-C948-82B7FD3B7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175B49-E319-EA7F-2BAB-4BC469BB1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6E219-65CF-4FE2-B2C9-3F371C64A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4024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Title and Content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560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188302-3F3A-F5D9-DA4B-C4A99C4FE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079603-D2B4-9B69-C075-32A86A92C9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62228C-7134-0DAC-7AEB-80000DC3B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0EE5B-E2EB-43B1-99EA-2FA51EBB1FE8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D913D0-9CA9-BE81-4D94-31592FCD0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D2C534-BCB0-0D1E-3FD8-5938EB37B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6E219-65CF-4FE2-B2C9-3F371C64A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220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897711-4F38-2373-D580-A0AC3A923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E4B359-8E70-641C-A4CC-2E296E5E13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4CEBDC-FC18-162B-F77C-DD79A760D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0EE5B-E2EB-43B1-99EA-2FA51EBB1FE8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3A64A0-B59F-D8CE-FAE2-9D51509AF4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CC8CA7-008B-3D4A-D1BE-FF73946AF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6E219-65CF-4FE2-B2C9-3F371C64A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296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9790F7-830C-3E4B-F643-C0EA22BA4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124B84-0FAE-8CF6-7D45-7B5023540A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887EC0-AA54-9747-4FBF-270A03068A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837D9C-A21A-5FC8-1266-103102585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0EE5B-E2EB-43B1-99EA-2FA51EBB1FE8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4546B8-A9F8-15E7-452E-A646B47D0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51697C-B02C-6EE6-7DC0-0C1BAA372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6E219-65CF-4FE2-B2C9-3F371C64A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318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6A856E-F018-558E-E020-A4234CB0A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41E149-09F2-CEA0-FF19-9B15888EF9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256CBB-FEF8-E93E-2AF3-9BD29C96C2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6FB356-0D67-5D00-F313-4AA13563AC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2B4C0D-7B4B-173B-5CCE-CBEE0CFE83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3173E78-F48E-DD09-600C-854CADF87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0EE5B-E2EB-43B1-99EA-2FA51EBB1FE8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832E1E0-C5B2-BC31-1B04-F21637F24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F0A56D-D53B-D80C-75A6-9D2A0D9AF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6E219-65CF-4FE2-B2C9-3F371C64A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523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3CAB73-5DA0-8558-8DF5-40A81E2B9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192549-B005-639D-E551-8672F2F02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0EE5B-E2EB-43B1-99EA-2FA51EBB1FE8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3AAAFF-5DEA-2127-0D75-C441095D7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BEA206-5BD8-8514-600E-467087E2E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6E219-65CF-4FE2-B2C9-3F371C64A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352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0418E49-D73A-117C-E6E5-20A22F9AF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0EE5B-E2EB-43B1-99EA-2FA51EBB1FE8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F5C425-59E6-CF16-3CE4-3E31EFA79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0CD54C-56F1-15E3-C85A-38FD14D84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6E219-65CF-4FE2-B2C9-3F371C64A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735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6E174-9076-40A0-6F2C-7A1FB5C848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8F38E3-93CF-C7CE-F574-69454C05AB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3DDABA-5449-5221-2190-611BE1AE56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A6006F-C5E2-9FC3-F253-721D7ED86B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0EE5B-E2EB-43B1-99EA-2FA51EBB1FE8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D320C2-CCB4-540E-FDE0-2F13F2FD8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19313C-03CE-5987-EF69-F19C92BFD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6E219-65CF-4FE2-B2C9-3F371C64A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065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74EB4-85D6-87BF-1E6D-75B901FE3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A0B3414-7DF2-28A3-42EE-495779765C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6ED3DA-44EA-4D90-4734-AA7EE27852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C926CC-0C6A-8CC0-0C69-A029F6C1F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0EE5B-E2EB-43B1-99EA-2FA51EBB1FE8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022498-FE01-6908-B812-37430599F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21DAAC-F981-DD4F-59A2-E839B23FD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6E219-65CF-4FE2-B2C9-3F371C64A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966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7FB70B5-DAA2-7AA2-04D6-85E17F0A3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94CF55-2443-E127-7B97-8E9280BBD8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A1C5C9-20D9-4D73-16F7-5277CA87DD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5E0EE5B-E2EB-43B1-99EA-2FA51EBB1FE8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68953C-D604-DCF6-561E-99C891DE16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73BF71-DEA8-8814-3FD1-0A933CFC5D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2E6E219-65CF-4FE2-B2C9-3F371C64A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409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653FA14-BC57-47B2-CD9C-A501CBF50DBB}"/>
              </a:ext>
            </a:extLst>
          </p:cNvPr>
          <p:cNvSpPr/>
          <p:nvPr/>
        </p:nvSpPr>
        <p:spPr>
          <a:xfrm>
            <a:off x="3486952" y="2260411"/>
            <a:ext cx="5218096" cy="23371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20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100: oi -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ây</a:t>
            </a:r>
            <a:endParaRPr lang="en-US" sz="5200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93943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31F6CB7-9435-D3E8-83E5-AA953B6493FF}"/>
              </a:ext>
            </a:extLst>
          </p:cNvPr>
          <p:cNvSpPr/>
          <p:nvPr/>
        </p:nvSpPr>
        <p:spPr>
          <a:xfrm>
            <a:off x="1198608" y="2395444"/>
            <a:ext cx="9794782" cy="2853316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3200" i="1" dirty="0">
                <a:solidFill>
                  <a:schemeClr val="tx1"/>
                </a:solidFill>
                <a:latin typeface="UTM Avo" panose="02040603050506020204" pitchFamily="18" charset="0"/>
              </a:rPr>
              <a:t>    </a:t>
            </a:r>
            <a:r>
              <a:rPr lang="en-US" sz="3200" dirty="0" err="1">
                <a:latin typeface="UTM Avo" panose="02040603050506020204" pitchFamily="18" charset="0"/>
              </a:rPr>
              <a:t>Ông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chủ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đang</a:t>
            </a:r>
            <a:r>
              <a:rPr lang="en-US" sz="3200" dirty="0">
                <a:latin typeface="UTM Avo" panose="02040603050506020204" pitchFamily="18" charset="0"/>
              </a:rPr>
              <a:t> ở </a:t>
            </a:r>
            <a:r>
              <a:rPr lang="en-US" sz="3200" dirty="0" err="1">
                <a:latin typeface="UTM Avo" panose="02040603050506020204" pitchFamily="18" charset="0"/>
              </a:rPr>
              <a:t>gần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đó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nghe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thấy</a:t>
            </a:r>
            <a:r>
              <a:rPr lang="en-US" sz="3200" dirty="0">
                <a:latin typeface="UTM Avo" panose="02040603050506020204" pitchFamily="18" charset="0"/>
              </a:rPr>
              <a:t>, </a:t>
            </a:r>
            <a:r>
              <a:rPr lang="en-US" sz="3200" dirty="0" err="1">
                <a:latin typeface="UTM Avo" panose="02040603050506020204" pitchFamily="18" charset="0"/>
              </a:rPr>
              <a:t>liền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vác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gậy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chạy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lại</a:t>
            </a:r>
            <a:r>
              <a:rPr lang="en-US" sz="3200" dirty="0">
                <a:latin typeface="UTM Avo" panose="02040603050506020204" pitchFamily="18" charset="0"/>
              </a:rPr>
              <a:t>, </a:t>
            </a:r>
            <a:r>
              <a:rPr lang="en-US" sz="3200" dirty="0" err="1">
                <a:latin typeface="UTM Avo" panose="02040603050506020204" pitchFamily="18" charset="0"/>
              </a:rPr>
              <a:t>nện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sói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một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trận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nên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thân</a:t>
            </a:r>
            <a:r>
              <a:rPr lang="en-US" sz="3200" dirty="0">
                <a:latin typeface="UTM Avo" panose="02040603050506020204" pitchFamily="18" charset="0"/>
              </a:rPr>
              <a:t>. </a:t>
            </a:r>
          </a:p>
        </p:txBody>
      </p:sp>
      <p:sp>
        <p:nvSpPr>
          <p:cNvPr id="3" name="Rounded Rectangle 5">
            <a:extLst>
              <a:ext uri="{FF2B5EF4-FFF2-40B4-BE49-F238E27FC236}">
                <a16:creationId xmlns:a16="http://schemas.microsoft.com/office/drawing/2014/main" id="{76809D9F-5B40-9CED-AF7E-F9D6BE73680D}"/>
              </a:ext>
            </a:extLst>
          </p:cNvPr>
          <p:cNvSpPr/>
          <p:nvPr/>
        </p:nvSpPr>
        <p:spPr>
          <a:xfrm>
            <a:off x="2574740" y="1056199"/>
            <a:ext cx="7042519" cy="856488"/>
          </a:xfrm>
          <a:prstGeom prst="roundRect">
            <a:avLst/>
          </a:prstGeom>
          <a:solidFill>
            <a:srgbClr val="FFFF00"/>
          </a:solid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chemeClr val="tx1"/>
                </a:solidFill>
                <a:latin typeface="UTM Avo" panose="02040603050506020204" pitchFamily="18" charset="0"/>
              </a:rPr>
              <a:t>Luyện</a:t>
            </a:r>
            <a:r>
              <a:rPr lang="en-US" sz="44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UTM Avo" panose="02040603050506020204" pitchFamily="18" charset="0"/>
              </a:rPr>
              <a:t>đọc</a:t>
            </a:r>
            <a:r>
              <a:rPr lang="en-US" sz="44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UTM Avo" panose="02040603050506020204" pitchFamily="18" charset="0"/>
              </a:rPr>
              <a:t>câu</a:t>
            </a:r>
            <a:r>
              <a:rPr lang="en-US" sz="44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B46F9BC-9E99-74BB-1186-952F4A11C403}"/>
              </a:ext>
            </a:extLst>
          </p:cNvPr>
          <p:cNvCxnSpPr/>
          <p:nvPr/>
        </p:nvCxnSpPr>
        <p:spPr>
          <a:xfrm flipH="1">
            <a:off x="6842907" y="3122720"/>
            <a:ext cx="195309" cy="61255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55D9957-8FA5-5D8D-61FF-474D13E18B05}"/>
              </a:ext>
            </a:extLst>
          </p:cNvPr>
          <p:cNvCxnSpPr/>
          <p:nvPr/>
        </p:nvCxnSpPr>
        <p:spPr>
          <a:xfrm flipH="1">
            <a:off x="9114963" y="3122719"/>
            <a:ext cx="195309" cy="61255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145FA79-36F4-3260-06EB-89A410214692}"/>
              </a:ext>
            </a:extLst>
          </p:cNvPr>
          <p:cNvCxnSpPr/>
          <p:nvPr/>
        </p:nvCxnSpPr>
        <p:spPr>
          <a:xfrm flipH="1">
            <a:off x="9310272" y="3845773"/>
            <a:ext cx="195309" cy="61255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50CED96-BF3A-6FFA-2272-A7FCA816B936}"/>
              </a:ext>
            </a:extLst>
          </p:cNvPr>
          <p:cNvCxnSpPr/>
          <p:nvPr/>
        </p:nvCxnSpPr>
        <p:spPr>
          <a:xfrm flipH="1">
            <a:off x="9131300" y="3845774"/>
            <a:ext cx="195309" cy="61255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FCB07E4-C082-458B-E657-465D8F96C04F}"/>
              </a:ext>
            </a:extLst>
          </p:cNvPr>
          <p:cNvCxnSpPr/>
          <p:nvPr/>
        </p:nvCxnSpPr>
        <p:spPr>
          <a:xfrm flipH="1">
            <a:off x="3831139" y="3856146"/>
            <a:ext cx="195309" cy="61255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0647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F7490D3-26AC-B235-8A31-71FC88092BFA}"/>
              </a:ext>
            </a:extLst>
          </p:cNvPr>
          <p:cNvSpPr txBox="1"/>
          <p:nvPr/>
        </p:nvSpPr>
        <p:spPr>
          <a:xfrm>
            <a:off x="4559300" y="587231"/>
            <a:ext cx="365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FF0000"/>
                </a:solidFill>
                <a:latin typeface="UTM Avo" panose="02040603050506020204" pitchFamily="18" charset="0"/>
              </a:rPr>
              <a:t>Sói</a:t>
            </a:r>
            <a:r>
              <a:rPr lang="en-US" sz="4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UTM Avo" panose="02040603050506020204" pitchFamily="18" charset="0"/>
              </a:rPr>
              <a:t>và</a:t>
            </a:r>
            <a:r>
              <a:rPr lang="en-US" sz="4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UTM Avo" panose="02040603050506020204" pitchFamily="18" charset="0"/>
              </a:rPr>
              <a:t>dê</a:t>
            </a:r>
            <a:endParaRPr lang="en-US" sz="48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99867A5-2432-8974-E742-763A8D49DEF2}"/>
              </a:ext>
            </a:extLst>
          </p:cNvPr>
          <p:cNvSpPr txBox="1"/>
          <p:nvPr/>
        </p:nvSpPr>
        <p:spPr>
          <a:xfrm>
            <a:off x="335721" y="1420314"/>
            <a:ext cx="11520557" cy="4789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800" dirty="0">
                <a:latin typeface="UTM Avo" panose="02040603050506020204" pitchFamily="18" charset="0"/>
              </a:rPr>
              <a:t>    </a:t>
            </a:r>
            <a:r>
              <a:rPr lang="en-US" sz="3200" dirty="0" err="1">
                <a:latin typeface="UTM Avo" panose="02040603050506020204" pitchFamily="18" charset="0"/>
              </a:rPr>
              <a:t>Dê</a:t>
            </a:r>
            <a:r>
              <a:rPr lang="en-US" sz="3200" dirty="0">
                <a:latin typeface="UTM Avo" panose="02040603050506020204" pitchFamily="18" charset="0"/>
              </a:rPr>
              <a:t> con </a:t>
            </a:r>
            <a:r>
              <a:rPr lang="en-US" sz="3200" dirty="0" err="1">
                <a:latin typeface="UTM Avo" panose="02040603050506020204" pitchFamily="18" charset="0"/>
              </a:rPr>
              <a:t>đang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gặm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cỏ</a:t>
            </a:r>
            <a:r>
              <a:rPr lang="en-US" sz="3200" dirty="0">
                <a:latin typeface="UTM Avo" panose="02040603050506020204" pitchFamily="18" charset="0"/>
              </a:rPr>
              <a:t>, </a:t>
            </a:r>
            <a:r>
              <a:rPr lang="en-US" sz="3200" dirty="0" err="1">
                <a:latin typeface="UTM Avo" panose="02040603050506020204" pitchFamily="18" charset="0"/>
              </a:rPr>
              <a:t>bỗng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thấy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sói</a:t>
            </a:r>
            <a:r>
              <a:rPr lang="en-US" sz="3200" dirty="0">
                <a:latin typeface="UTM Avo" panose="02040603050506020204" pitchFamily="18" charset="0"/>
              </a:rPr>
              <a:t> ở </a:t>
            </a:r>
            <a:r>
              <a:rPr lang="en-US" sz="3200" dirty="0" err="1">
                <a:latin typeface="UTM Avo" panose="02040603050506020204" pitchFamily="18" charset="0"/>
              </a:rPr>
              <a:t>ngay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trước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mặt</a:t>
            </a:r>
            <a:r>
              <a:rPr lang="en-US" sz="3200" dirty="0">
                <a:latin typeface="UTM Avo" panose="02040603050506020204" pitchFamily="18" charset="0"/>
              </a:rPr>
              <a:t>.  </a:t>
            </a:r>
            <a:r>
              <a:rPr lang="en-US" sz="3200" dirty="0" err="1">
                <a:latin typeface="UTM Avo" panose="02040603050506020204" pitchFamily="18" charset="0"/>
              </a:rPr>
              <a:t>Dù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rất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sợ</a:t>
            </a:r>
            <a:r>
              <a:rPr lang="en-US" sz="3200" dirty="0">
                <a:latin typeface="UTM Avo" panose="02040603050506020204" pitchFamily="18" charset="0"/>
              </a:rPr>
              <a:t>, </a:t>
            </a:r>
            <a:r>
              <a:rPr lang="en-US" sz="3200" dirty="0" err="1">
                <a:latin typeface="UTM Avo" panose="02040603050506020204" pitchFamily="18" charset="0"/>
              </a:rPr>
              <a:t>dê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vẫn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bình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tĩnh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nói</a:t>
            </a:r>
            <a:r>
              <a:rPr lang="en-US" sz="3200" dirty="0">
                <a:latin typeface="UTM Avo" panose="02040603050506020204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3200" dirty="0">
                <a:latin typeface="UTM Avo" panose="02040603050506020204" pitchFamily="18" charset="0"/>
              </a:rPr>
              <a:t> - </a:t>
            </a:r>
            <a:r>
              <a:rPr lang="en-US" sz="3200" dirty="0" err="1">
                <a:latin typeface="UTM Avo" panose="02040603050506020204" pitchFamily="18" charset="0"/>
              </a:rPr>
              <a:t>Để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bác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ngon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miệng</a:t>
            </a:r>
            <a:r>
              <a:rPr lang="en-US" sz="3200" dirty="0">
                <a:latin typeface="UTM Avo" panose="02040603050506020204" pitchFamily="18" charset="0"/>
              </a:rPr>
              <a:t>, con </a:t>
            </a:r>
            <a:r>
              <a:rPr lang="en-US" sz="3200" dirty="0" err="1">
                <a:latin typeface="UTM Avo" panose="02040603050506020204" pitchFamily="18" charset="0"/>
              </a:rPr>
              <a:t>hát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tặng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bác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một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bài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nhé</a:t>
            </a:r>
            <a:r>
              <a:rPr lang="en-US" sz="3200" dirty="0">
                <a:latin typeface="UTM Avo" panose="02040603050506020204" pitchFamily="18" charset="0"/>
              </a:rPr>
              <a:t>?</a:t>
            </a:r>
          </a:p>
          <a:p>
            <a:pPr algn="just">
              <a:lnSpc>
                <a:spcPct val="150000"/>
              </a:lnSpc>
            </a:pPr>
            <a:r>
              <a:rPr lang="en-US" sz="3200" dirty="0">
                <a:latin typeface="UTM Avo" panose="02040603050506020204" pitchFamily="18" charset="0"/>
              </a:rPr>
              <a:t>    </a:t>
            </a:r>
            <a:r>
              <a:rPr lang="en-US" sz="3200" dirty="0" err="1">
                <a:latin typeface="UTM Avo" panose="02040603050506020204" pitchFamily="18" charset="0"/>
              </a:rPr>
              <a:t>Sói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đồng</a:t>
            </a:r>
            <a:r>
              <a:rPr lang="en-US" sz="3200" dirty="0">
                <a:latin typeface="UTM Avo" panose="02040603050506020204" pitchFamily="18" charset="0"/>
              </a:rPr>
              <a:t> ý. </a:t>
            </a:r>
            <a:r>
              <a:rPr lang="en-US" sz="3200" dirty="0" err="1">
                <a:latin typeface="UTM Avo" panose="02040603050506020204" pitchFamily="18" charset="0"/>
              </a:rPr>
              <a:t>Dê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bèn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lấy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hết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sức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hét</a:t>
            </a:r>
            <a:r>
              <a:rPr lang="en-US" sz="3200" dirty="0">
                <a:latin typeface="UTM Avo" panose="02040603050506020204" pitchFamily="18" charset="0"/>
              </a:rPr>
              <a:t>: “ Be….be…”. </a:t>
            </a:r>
            <a:r>
              <a:rPr lang="en-US" sz="3200" dirty="0" err="1">
                <a:latin typeface="UTM Avo" panose="02040603050506020204" pitchFamily="18" charset="0"/>
              </a:rPr>
              <a:t>Ông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chủ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đang</a:t>
            </a:r>
            <a:r>
              <a:rPr lang="en-US" sz="3200" dirty="0">
                <a:latin typeface="UTM Avo" panose="02040603050506020204" pitchFamily="18" charset="0"/>
              </a:rPr>
              <a:t> ở </a:t>
            </a:r>
            <a:r>
              <a:rPr lang="en-US" sz="3200" dirty="0" err="1">
                <a:latin typeface="UTM Avo" panose="02040603050506020204" pitchFamily="18" charset="0"/>
              </a:rPr>
              <a:t>gần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đó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nghe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thấy</a:t>
            </a:r>
            <a:r>
              <a:rPr lang="en-US" sz="3200" dirty="0">
                <a:latin typeface="UTM Avo" panose="02040603050506020204" pitchFamily="18" charset="0"/>
              </a:rPr>
              <a:t>, </a:t>
            </a:r>
            <a:r>
              <a:rPr lang="en-US" sz="3200" dirty="0" err="1">
                <a:latin typeface="UTM Avo" panose="02040603050506020204" pitchFamily="18" charset="0"/>
              </a:rPr>
              <a:t>liền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vác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gậy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chạy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lại</a:t>
            </a:r>
            <a:r>
              <a:rPr lang="en-US" sz="3200" dirty="0">
                <a:latin typeface="UTM Avo" panose="02040603050506020204" pitchFamily="18" charset="0"/>
              </a:rPr>
              <a:t>, </a:t>
            </a:r>
            <a:r>
              <a:rPr lang="en-US" sz="3200" dirty="0" err="1">
                <a:latin typeface="UTM Avo" panose="02040603050506020204" pitchFamily="18" charset="0"/>
              </a:rPr>
              <a:t>nện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sói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một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trận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nên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thân</a:t>
            </a:r>
            <a:r>
              <a:rPr lang="en-US" sz="3200" dirty="0">
                <a:latin typeface="UTM Avo" panose="02040603050506020204" pitchFamily="18" charset="0"/>
              </a:rPr>
              <a:t>. </a:t>
            </a:r>
          </a:p>
        </p:txBody>
      </p:sp>
      <p:sp>
        <p:nvSpPr>
          <p:cNvPr id="4" name="6-Point Star 9">
            <a:extLst>
              <a:ext uri="{FF2B5EF4-FFF2-40B4-BE49-F238E27FC236}">
                <a16:creationId xmlns:a16="http://schemas.microsoft.com/office/drawing/2014/main" id="{E14668CE-F052-E974-3AE0-6CE7FF351FE2}"/>
              </a:ext>
            </a:extLst>
          </p:cNvPr>
          <p:cNvSpPr/>
          <p:nvPr/>
        </p:nvSpPr>
        <p:spPr>
          <a:xfrm>
            <a:off x="708026" y="1768646"/>
            <a:ext cx="407987" cy="415925"/>
          </a:xfrm>
          <a:prstGeom prst="star6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5" name="6-Point Star 10">
            <a:extLst>
              <a:ext uri="{FF2B5EF4-FFF2-40B4-BE49-F238E27FC236}">
                <a16:creationId xmlns:a16="http://schemas.microsoft.com/office/drawing/2014/main" id="{4ECA0BD4-29F2-7589-F622-7395849B6DE1}"/>
              </a:ext>
            </a:extLst>
          </p:cNvPr>
          <p:cNvSpPr/>
          <p:nvPr/>
        </p:nvSpPr>
        <p:spPr>
          <a:xfrm>
            <a:off x="1229740" y="2491133"/>
            <a:ext cx="407988" cy="415925"/>
          </a:xfrm>
          <a:prstGeom prst="star6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6" name="6-Point Star 11">
            <a:extLst>
              <a:ext uri="{FF2B5EF4-FFF2-40B4-BE49-F238E27FC236}">
                <a16:creationId xmlns:a16="http://schemas.microsoft.com/office/drawing/2014/main" id="{031C7771-BF3A-D10F-DE5B-E80F3B1764B5}"/>
              </a:ext>
            </a:extLst>
          </p:cNvPr>
          <p:cNvSpPr/>
          <p:nvPr/>
        </p:nvSpPr>
        <p:spPr>
          <a:xfrm>
            <a:off x="507208" y="3221037"/>
            <a:ext cx="388937" cy="415925"/>
          </a:xfrm>
          <a:prstGeom prst="star6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7" name="6-Point Star 12">
            <a:extLst>
              <a:ext uri="{FF2B5EF4-FFF2-40B4-BE49-F238E27FC236}">
                <a16:creationId xmlns:a16="http://schemas.microsoft.com/office/drawing/2014/main" id="{5ED0BCFD-7621-8113-D28A-BE52DEB4CDAE}"/>
              </a:ext>
            </a:extLst>
          </p:cNvPr>
          <p:cNvSpPr/>
          <p:nvPr/>
        </p:nvSpPr>
        <p:spPr>
          <a:xfrm>
            <a:off x="2970213" y="3911712"/>
            <a:ext cx="407987" cy="415925"/>
          </a:xfrm>
          <a:prstGeom prst="star6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8" name="6-Point Star 13">
            <a:extLst>
              <a:ext uri="{FF2B5EF4-FFF2-40B4-BE49-F238E27FC236}">
                <a16:creationId xmlns:a16="http://schemas.microsoft.com/office/drawing/2014/main" id="{2E495180-6C34-0A54-4FC3-0A5CAF403F5B}"/>
              </a:ext>
            </a:extLst>
          </p:cNvPr>
          <p:cNvSpPr/>
          <p:nvPr/>
        </p:nvSpPr>
        <p:spPr>
          <a:xfrm>
            <a:off x="507208" y="4012751"/>
            <a:ext cx="365926" cy="404061"/>
          </a:xfrm>
          <a:prstGeom prst="star6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9" name="6-Point Star 14">
            <a:extLst>
              <a:ext uri="{FF2B5EF4-FFF2-40B4-BE49-F238E27FC236}">
                <a16:creationId xmlns:a16="http://schemas.microsoft.com/office/drawing/2014/main" id="{1FFA91FE-A415-F301-16B8-C8C6A858CAD4}"/>
              </a:ext>
            </a:extLst>
          </p:cNvPr>
          <p:cNvSpPr/>
          <p:nvPr/>
        </p:nvSpPr>
        <p:spPr>
          <a:xfrm>
            <a:off x="10565034" y="3913798"/>
            <a:ext cx="407987" cy="415925"/>
          </a:xfrm>
          <a:prstGeom prst="star6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830398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3B8A15A-F626-DAF0-CC20-C2359BE1DA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383" y="464344"/>
            <a:ext cx="12173233" cy="6393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0102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8D840E6-84EE-24FE-3D68-3175989F98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3699" y="3391454"/>
            <a:ext cx="2963863" cy="76944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algn="ctr"/>
            <a:r>
              <a:rPr lang="en-US" altLang="en-US" sz="4400" b="0" dirty="0">
                <a:latin typeface="UTM Avo" panose="02040603050506020204" pitchFamily="18" charset="0"/>
              </a:rPr>
              <a:t>con </a:t>
            </a:r>
            <a:r>
              <a:rPr lang="en-US" altLang="en-US" sz="4400" b="0" dirty="0" err="1">
                <a:latin typeface="UTM Avo" panose="02040603050506020204" pitchFamily="18" charset="0"/>
              </a:rPr>
              <a:t>voi</a:t>
            </a:r>
            <a:endParaRPr lang="en-US" altLang="en-US" sz="4400" b="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9C50668-2211-6359-B4BB-9C8F415C248C}"/>
              </a:ext>
            </a:extLst>
          </p:cNvPr>
          <p:cNvSpPr/>
          <p:nvPr/>
        </p:nvSpPr>
        <p:spPr>
          <a:xfrm>
            <a:off x="1437669" y="3307267"/>
            <a:ext cx="2955925" cy="911225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sz="4800" b="1" dirty="0" err="1">
                <a:latin typeface="UTM Avo" panose="02040603050506020204" pitchFamily="18" charset="0"/>
              </a:rPr>
              <a:t>v</a:t>
            </a:r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oi</a:t>
            </a:r>
            <a:endParaRPr lang="en-US" sz="48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5CEC04-17EA-C5C7-A6B8-83E800CC83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424" y="614230"/>
            <a:ext cx="4038600" cy="2494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C4616F1-284B-F1A1-518F-31433FA33C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22807" y="3904563"/>
            <a:ext cx="3084512" cy="76944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algn="ctr"/>
            <a:r>
              <a:rPr lang="en-US" altLang="en-US" sz="4400" b="0" dirty="0" err="1">
                <a:latin typeface="UTM Avo" panose="02040603050506020204" pitchFamily="18" charset="0"/>
              </a:rPr>
              <a:t>cây</a:t>
            </a:r>
            <a:r>
              <a:rPr lang="en-US" altLang="en-US" sz="4400" b="0" dirty="0">
                <a:latin typeface="UTM Avo" panose="02040603050506020204" pitchFamily="18" charset="0"/>
              </a:rPr>
              <a:t> </a:t>
            </a:r>
            <a:r>
              <a:rPr lang="en-US" altLang="en-US" sz="4400" b="0" dirty="0" err="1">
                <a:latin typeface="UTM Avo" panose="02040603050506020204" pitchFamily="18" charset="0"/>
              </a:rPr>
              <a:t>dừa</a:t>
            </a:r>
            <a:endParaRPr lang="en-US" altLang="en-US" sz="4400" b="0" dirty="0">
              <a:latin typeface="UTM Avo" panose="020406030505060202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D2367E8-8219-E52B-606E-67E80ACE4FE2}"/>
              </a:ext>
            </a:extLst>
          </p:cNvPr>
          <p:cNvSpPr/>
          <p:nvPr/>
        </p:nvSpPr>
        <p:spPr>
          <a:xfrm>
            <a:off x="7126305" y="3837639"/>
            <a:ext cx="3171825" cy="903287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sz="4800" b="1" dirty="0" err="1">
                <a:latin typeface="UTM Avo" panose="02040603050506020204" pitchFamily="18" charset="0"/>
              </a:rPr>
              <a:t>c</a:t>
            </a:r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ây</a:t>
            </a:r>
            <a:endParaRPr lang="en-US" sz="48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42D5C62-4664-452C-367A-0DCB7378DE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377" y="758334"/>
            <a:ext cx="2493372" cy="2933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6160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E67A3C98-3502-925F-B598-D9DFFB9C1469}"/>
              </a:ext>
            </a:extLst>
          </p:cNvPr>
          <p:cNvSpPr/>
          <p:nvPr/>
        </p:nvSpPr>
        <p:spPr>
          <a:xfrm>
            <a:off x="2276780" y="2530759"/>
            <a:ext cx="3398005" cy="2872135"/>
          </a:xfrm>
          <a:prstGeom prst="ellipse">
            <a:avLst/>
          </a:prstGeom>
          <a:solidFill>
            <a:srgbClr val="FFFF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399" tIns="42199" rIns="84399" bIns="42199" rtlCol="0" anchor="ctr"/>
          <a:lstStyle/>
          <a:p>
            <a:pPr algn="ctr" defTabSz="844062"/>
            <a:endParaRPr lang="en-US" sz="1663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0F03615D-73DB-3028-4F30-2F4569DCC466}"/>
              </a:ext>
            </a:extLst>
          </p:cNvPr>
          <p:cNvSpPr/>
          <p:nvPr/>
        </p:nvSpPr>
        <p:spPr>
          <a:xfrm>
            <a:off x="6569148" y="2560798"/>
            <a:ext cx="3398005" cy="2872135"/>
          </a:xfrm>
          <a:prstGeom prst="ellipse">
            <a:avLst/>
          </a:prstGeom>
          <a:solidFill>
            <a:srgbClr val="FFFF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399" tIns="42199" rIns="84399" bIns="42199" rtlCol="0" anchor="ctr"/>
          <a:lstStyle/>
          <a:p>
            <a:pPr algn="ctr" defTabSz="844062"/>
            <a:endParaRPr lang="en-US" sz="1663" b="1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C453E0-5887-F4AD-0F3F-7842DFA7E6E7}"/>
              </a:ext>
            </a:extLst>
          </p:cNvPr>
          <p:cNvSpPr txBox="1"/>
          <p:nvPr/>
        </p:nvSpPr>
        <p:spPr>
          <a:xfrm>
            <a:off x="2258925" y="2951075"/>
            <a:ext cx="3433716" cy="1569652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9600" b="1" dirty="0">
                <a:solidFill>
                  <a:srgbClr val="FF0000"/>
                </a:solidFill>
                <a:latin typeface="UTM Avo" panose="02040603050506020204" pitchFamily="18" charset="0"/>
              </a:rPr>
              <a:t>oi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7FBF68-3A04-844E-DEC7-AAB528ECE727}"/>
              </a:ext>
            </a:extLst>
          </p:cNvPr>
          <p:cNvSpPr txBox="1"/>
          <p:nvPr/>
        </p:nvSpPr>
        <p:spPr>
          <a:xfrm>
            <a:off x="6105739" y="3105430"/>
            <a:ext cx="4277712" cy="1569652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9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ây</a:t>
            </a:r>
            <a:endParaRPr lang="en-US" sz="96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EA1AC8B-07BC-9F77-97FA-010A401C3003}"/>
              </a:ext>
            </a:extLst>
          </p:cNvPr>
          <p:cNvSpPr txBox="1"/>
          <p:nvPr/>
        </p:nvSpPr>
        <p:spPr>
          <a:xfrm>
            <a:off x="2799030" y="2958789"/>
            <a:ext cx="3162641" cy="1562550"/>
          </a:xfrm>
          <a:prstGeom prst="rect">
            <a:avLst/>
          </a:prstGeom>
          <a:noFill/>
        </p:spPr>
        <p:txBody>
          <a:bodyPr wrap="square" lIns="84399" tIns="42199" rIns="84399" bIns="42199" rtlCol="0">
            <a:spAutoFit/>
          </a:bodyPr>
          <a:lstStyle/>
          <a:p>
            <a:pPr algn="ctr" defTabSz="844062"/>
            <a:r>
              <a:rPr lang="en-US" sz="9600" b="1" dirty="0" err="1">
                <a:solidFill>
                  <a:srgbClr val="008000"/>
                </a:solidFill>
                <a:latin typeface="UTM Avo" panose="02040603050506020204" pitchFamily="18" charset="0"/>
              </a:rPr>
              <a:t>i</a:t>
            </a:r>
            <a:endParaRPr lang="en-US" sz="9600" b="1" dirty="0">
              <a:solidFill>
                <a:srgbClr val="008000"/>
              </a:solidFill>
              <a:latin typeface="UTM Avo" panose="0204060305050602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8D045C-452A-150A-FEC5-10751E421E8B}"/>
              </a:ext>
            </a:extLst>
          </p:cNvPr>
          <p:cNvSpPr txBox="1"/>
          <p:nvPr/>
        </p:nvSpPr>
        <p:spPr>
          <a:xfrm>
            <a:off x="7761355" y="3120213"/>
            <a:ext cx="1829715" cy="1562550"/>
          </a:xfrm>
          <a:prstGeom prst="rect">
            <a:avLst/>
          </a:prstGeom>
          <a:noFill/>
        </p:spPr>
        <p:txBody>
          <a:bodyPr wrap="square" lIns="84399" tIns="42199" rIns="84399" bIns="42199" rtlCol="0">
            <a:spAutoFit/>
          </a:bodyPr>
          <a:lstStyle/>
          <a:p>
            <a:pPr algn="ctr" defTabSz="844062"/>
            <a:r>
              <a:rPr lang="en-US" sz="9600" b="1" dirty="0">
                <a:solidFill>
                  <a:srgbClr val="008000"/>
                </a:solidFill>
                <a:latin typeface="UTM Avo" panose="02040603050506020204" pitchFamily="18" charset="0"/>
              </a:rPr>
              <a:t>y</a:t>
            </a:r>
          </a:p>
        </p:txBody>
      </p:sp>
      <p:grpSp>
        <p:nvGrpSpPr>
          <p:cNvPr id="8" name="组合 1">
            <a:extLst>
              <a:ext uri="{FF2B5EF4-FFF2-40B4-BE49-F238E27FC236}">
                <a16:creationId xmlns:a16="http://schemas.microsoft.com/office/drawing/2014/main" id="{2B7D2ECD-A325-69A3-C976-8890A05790E3}"/>
              </a:ext>
            </a:extLst>
          </p:cNvPr>
          <p:cNvGrpSpPr/>
          <p:nvPr/>
        </p:nvGrpSpPr>
        <p:grpSpPr>
          <a:xfrm>
            <a:off x="2731389" y="790954"/>
            <a:ext cx="6336411" cy="1365660"/>
            <a:chOff x="1593845" y="1357993"/>
            <a:chExt cx="5281800" cy="3232919"/>
          </a:xfrm>
        </p:grpSpPr>
        <p:sp>
          <p:nvSpPr>
            <p:cNvPr id="9" name="思想气泡: 云 6">
              <a:extLst>
                <a:ext uri="{FF2B5EF4-FFF2-40B4-BE49-F238E27FC236}">
                  <a16:creationId xmlns:a16="http://schemas.microsoft.com/office/drawing/2014/main" id="{A7CFA9E7-BDA4-4825-8995-45E1E8B7D59A}"/>
                </a:ext>
              </a:extLst>
            </p:cNvPr>
            <p:cNvSpPr/>
            <p:nvPr/>
          </p:nvSpPr>
          <p:spPr>
            <a:xfrm>
              <a:off x="1593845" y="1357993"/>
              <a:ext cx="5281800" cy="3232919"/>
            </a:xfrm>
            <a:prstGeom prst="cloudCallout">
              <a:avLst>
                <a:gd name="adj1" fmla="val 72724"/>
                <a:gd name="adj2" fmla="val 47294"/>
              </a:avLst>
            </a:prstGeom>
            <a:solidFill>
              <a:srgbClr val="7DC3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7">
              <a:extLst>
                <a:ext uri="{FF2B5EF4-FFF2-40B4-BE49-F238E27FC236}">
                  <a16:creationId xmlns:a16="http://schemas.microsoft.com/office/drawing/2014/main" id="{CA0444E5-8AD9-FFDF-7583-46D9BC4F4759}"/>
                </a:ext>
              </a:extLst>
            </p:cNvPr>
            <p:cNvSpPr/>
            <p:nvPr/>
          </p:nvSpPr>
          <p:spPr>
            <a:xfrm>
              <a:off x="2473890" y="2248747"/>
              <a:ext cx="3624413" cy="7285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zh-CN" altLang="en-US" sz="14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6C348C3B-6C24-CA9A-6F54-68CF464BCE41}"/>
              </a:ext>
            </a:extLst>
          </p:cNvPr>
          <p:cNvSpPr txBox="1">
            <a:spLocks/>
          </p:cNvSpPr>
          <p:nvPr/>
        </p:nvSpPr>
        <p:spPr>
          <a:xfrm>
            <a:off x="3212551" y="1042360"/>
            <a:ext cx="5900394" cy="60423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i="1" dirty="0">
                <a:solidFill>
                  <a:schemeClr val="tx1"/>
                </a:solidFill>
                <a:latin typeface="UTM Avo" panose="02040603050506020204" pitchFamily="18" charset="0"/>
              </a:rPr>
              <a:t>So </a:t>
            </a:r>
            <a:r>
              <a:rPr lang="en-US" sz="5400" i="1" dirty="0" err="1">
                <a:solidFill>
                  <a:schemeClr val="tx1"/>
                </a:solidFill>
                <a:latin typeface="UTM Avo" panose="02040603050506020204" pitchFamily="18" charset="0"/>
              </a:rPr>
              <a:t>sánh</a:t>
            </a:r>
            <a:r>
              <a:rPr lang="en-US" sz="5400" i="1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5400" b="1" i="1" dirty="0">
                <a:solidFill>
                  <a:srgbClr val="FF0000"/>
                </a:solidFill>
                <a:latin typeface="UTM Avo" panose="02040603050506020204" pitchFamily="18" charset="0"/>
              </a:rPr>
              <a:t>oi - </a:t>
            </a:r>
            <a:r>
              <a:rPr lang="en-US" sz="5400" b="1" i="1" dirty="0" err="1">
                <a:solidFill>
                  <a:srgbClr val="FF0000"/>
                </a:solidFill>
                <a:latin typeface="UTM Avo" panose="02040603050506020204" pitchFamily="18" charset="0"/>
              </a:rPr>
              <a:t>ây</a:t>
            </a:r>
            <a:endParaRPr lang="en-US" sz="5400" b="1" i="1" dirty="0">
              <a:solidFill>
                <a:srgbClr val="FF0000"/>
              </a:solidFill>
              <a:latin typeface="UTM Avo" panose="02040603050506020204" pitchFamily="18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4365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/>
      <p:bldP spid="6" grpId="0"/>
      <p:bldP spid="7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5297831-A8E6-847D-0B85-4FFE22F8125C}"/>
              </a:ext>
            </a:extLst>
          </p:cNvPr>
          <p:cNvSpPr txBox="1"/>
          <p:nvPr/>
        </p:nvSpPr>
        <p:spPr>
          <a:xfrm>
            <a:off x="2370554" y="2034357"/>
            <a:ext cx="2336800" cy="1464231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rgbClr val="FF0000"/>
                </a:solidFill>
                <a:latin typeface="UTM Avo" panose="02040603050506020204" pitchFamily="18" charset="0"/>
              </a:rPr>
              <a:t>oi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A4B792-EDFF-64EB-7513-557C6620A341}"/>
              </a:ext>
            </a:extLst>
          </p:cNvPr>
          <p:cNvSpPr txBox="1"/>
          <p:nvPr/>
        </p:nvSpPr>
        <p:spPr>
          <a:xfrm>
            <a:off x="1434337" y="3498588"/>
            <a:ext cx="42173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rgbClr val="FF0000"/>
                </a:solidFill>
                <a:latin typeface="UTM Avo" panose="02040603050506020204" pitchFamily="18" charset="0"/>
              </a:rPr>
              <a:t>con </a:t>
            </a:r>
            <a:r>
              <a:rPr lang="en-US" sz="8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voi</a:t>
            </a:r>
            <a:endParaRPr lang="en-US" sz="80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A74E1A-66DC-6092-FB0D-B70225611406}"/>
              </a:ext>
            </a:extLst>
          </p:cNvPr>
          <p:cNvSpPr txBox="1"/>
          <p:nvPr/>
        </p:nvSpPr>
        <p:spPr>
          <a:xfrm>
            <a:off x="7604613" y="2000123"/>
            <a:ext cx="2336800" cy="1464231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ây</a:t>
            </a:r>
            <a:endParaRPr lang="en-US" sz="80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1CDF5D-9784-5A3B-5CAC-94C2BE399E72}"/>
              </a:ext>
            </a:extLst>
          </p:cNvPr>
          <p:cNvSpPr txBox="1"/>
          <p:nvPr/>
        </p:nvSpPr>
        <p:spPr>
          <a:xfrm>
            <a:off x="6452040" y="3464354"/>
            <a:ext cx="46419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cây</a:t>
            </a:r>
            <a:r>
              <a:rPr lang="en-US" sz="80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8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dừa</a:t>
            </a:r>
            <a:endParaRPr lang="en-US" sz="80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0136936-402A-1A0F-11E9-DC2386FF4A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6291" y="1398843"/>
            <a:ext cx="5944104" cy="394093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3968EBB-0670-E136-F6B7-BA845B8115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289" y="1287260"/>
            <a:ext cx="5823751" cy="416410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70F4CAB-7C42-9A21-566C-15FE65841A66}"/>
              </a:ext>
            </a:extLst>
          </p:cNvPr>
          <p:cNvSpPr/>
          <p:nvPr/>
        </p:nvSpPr>
        <p:spPr>
          <a:xfrm>
            <a:off x="7198528" y="2269023"/>
            <a:ext cx="1451625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UTM Avo" panose="02040603050506020204" pitchFamily="18" charset="0"/>
              </a:rPr>
              <a:t>oi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8B79DF-8F54-B0CE-E601-7296B112F34A}"/>
              </a:ext>
            </a:extLst>
          </p:cNvPr>
          <p:cNvSpPr/>
          <p:nvPr/>
        </p:nvSpPr>
        <p:spPr>
          <a:xfrm>
            <a:off x="9343439" y="2269022"/>
            <a:ext cx="1690304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5400" b="1" dirty="0" err="1">
                <a:solidFill>
                  <a:schemeClr val="tx1"/>
                </a:solidFill>
                <a:latin typeface="UTM Avo" panose="02040603050506020204" pitchFamily="18" charset="0"/>
              </a:rPr>
              <a:t>voi</a:t>
            </a:r>
            <a:endParaRPr lang="en-US" sz="5400" b="1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06E4FE2-23DA-BD00-880A-9AD7B11A80D2}"/>
              </a:ext>
            </a:extLst>
          </p:cNvPr>
          <p:cNvSpPr/>
          <p:nvPr/>
        </p:nvSpPr>
        <p:spPr>
          <a:xfrm>
            <a:off x="7198528" y="3560350"/>
            <a:ext cx="1451625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ây</a:t>
            </a:r>
            <a:r>
              <a:rPr lang="en-US" sz="5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1DCB727-8457-2C5E-B47F-71F213877B55}"/>
              </a:ext>
            </a:extLst>
          </p:cNvPr>
          <p:cNvSpPr/>
          <p:nvPr/>
        </p:nvSpPr>
        <p:spPr>
          <a:xfrm>
            <a:off x="9343438" y="3560349"/>
            <a:ext cx="1690304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5400" b="1" dirty="0" err="1">
                <a:solidFill>
                  <a:srgbClr val="000000"/>
                </a:solidFill>
                <a:latin typeface="UTM Avo" panose="02040603050506020204" pitchFamily="18" charset="0"/>
              </a:rPr>
              <a:t>cây</a:t>
            </a:r>
            <a:r>
              <a:rPr lang="en-US" sz="5400" b="1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41088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5" grpId="0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直接连接符 3084"/>
          <p:cNvSpPr>
            <a:spLocks noChangeShapeType="1"/>
          </p:cNvSpPr>
          <p:nvPr/>
        </p:nvSpPr>
        <p:spPr bwMode="auto">
          <a:xfrm>
            <a:off x="5986463" y="3522663"/>
            <a:ext cx="0" cy="768351"/>
          </a:xfrm>
          <a:prstGeom prst="line">
            <a:avLst/>
          </a:prstGeom>
          <a:noFill/>
          <a:ln w="63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CN" altLang="en-US" sz="2531">
              <a:solidFill>
                <a:srgbClr val="FFFFFF">
                  <a:lumMod val="65000"/>
                </a:srgb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4403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06" y="517940"/>
            <a:ext cx="11593513" cy="6314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>
            <a:cxnSpLocks/>
          </p:cNvCxnSpPr>
          <p:nvPr/>
        </p:nvCxnSpPr>
        <p:spPr>
          <a:xfrm>
            <a:off x="2224881" y="2984502"/>
            <a:ext cx="1443736" cy="6907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cxnSpLocks/>
          </p:cNvCxnSpPr>
          <p:nvPr/>
        </p:nvCxnSpPr>
        <p:spPr>
          <a:xfrm>
            <a:off x="4705349" y="4291014"/>
            <a:ext cx="604781" cy="127653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cxnSpLocks/>
          </p:cNvCxnSpPr>
          <p:nvPr/>
        </p:nvCxnSpPr>
        <p:spPr>
          <a:xfrm flipH="1">
            <a:off x="4705349" y="2695575"/>
            <a:ext cx="1044576" cy="7000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cxnSpLocks/>
          </p:cNvCxnSpPr>
          <p:nvPr/>
        </p:nvCxnSpPr>
        <p:spPr>
          <a:xfrm flipV="1">
            <a:off x="7772400" y="2616203"/>
            <a:ext cx="1168400" cy="1059068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cxnSpLocks/>
          </p:cNvCxnSpPr>
          <p:nvPr/>
        </p:nvCxnSpPr>
        <p:spPr>
          <a:xfrm>
            <a:off x="7689773" y="4090989"/>
            <a:ext cx="991519" cy="76745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cxnSpLocks/>
          </p:cNvCxnSpPr>
          <p:nvPr/>
        </p:nvCxnSpPr>
        <p:spPr>
          <a:xfrm flipV="1">
            <a:off x="3822853" y="4090989"/>
            <a:ext cx="2374747" cy="1482309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7998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0">
            <a:extLst>
              <a:ext uri="{FF2B5EF4-FFF2-40B4-BE49-F238E27FC236}">
                <a16:creationId xmlns:a16="http://schemas.microsoft.com/office/drawing/2014/main" id="{9FC37854-11FB-9174-89C6-C2598A8AFC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5455" y="1598499"/>
            <a:ext cx="413861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000" b="0" dirty="0">
                <a:solidFill>
                  <a:srgbClr val="FF0000"/>
                </a:solidFill>
                <a:latin typeface="UTM Avo" panose="02040603050506020204" pitchFamily="18" charset="0"/>
                <a:ea typeface="Yu Gothic Light" panose="020B0300000000000000" pitchFamily="34" charset="-128"/>
              </a:rPr>
              <a:t>4. </a:t>
            </a:r>
            <a:r>
              <a:rPr lang="en-US" altLang="zh-CN" sz="4000" b="0" dirty="0" err="1">
                <a:solidFill>
                  <a:srgbClr val="FF0000"/>
                </a:solidFill>
                <a:latin typeface="UTM Avo" panose="02040603050506020204" pitchFamily="18" charset="0"/>
                <a:ea typeface="Yu Gothic Light" panose="020B0300000000000000" pitchFamily="34" charset="-128"/>
              </a:rPr>
              <a:t>Tập</a:t>
            </a:r>
            <a:r>
              <a:rPr lang="en-US" altLang="zh-CN" sz="4000" b="0" dirty="0">
                <a:solidFill>
                  <a:srgbClr val="FF0000"/>
                </a:solidFill>
                <a:latin typeface="UTM Avo" panose="02040603050506020204" pitchFamily="18" charset="0"/>
                <a:ea typeface="Yu Gothic Light" panose="020B0300000000000000" pitchFamily="34" charset="-128"/>
              </a:rPr>
              <a:t> </a:t>
            </a:r>
            <a:r>
              <a:rPr lang="en-US" altLang="zh-CN" sz="4000" b="0" dirty="0" err="1">
                <a:solidFill>
                  <a:srgbClr val="FF0000"/>
                </a:solidFill>
                <a:latin typeface="UTM Avo" panose="02040603050506020204" pitchFamily="18" charset="0"/>
                <a:ea typeface="Yu Gothic Light" panose="020B0300000000000000" pitchFamily="34" charset="-128"/>
              </a:rPr>
              <a:t>viết</a:t>
            </a:r>
            <a:endParaRPr lang="zh-CN" altLang="en-US" sz="4000" b="0" dirty="0">
              <a:solidFill>
                <a:srgbClr val="FF0000"/>
              </a:solidFill>
              <a:latin typeface="UTM Avo" panose="02040603050506020204" pitchFamily="18" charset="0"/>
              <a:ea typeface="Yu Gothic Light" panose="020B0300000000000000" pitchFamily="34" charset="-128"/>
            </a:endParaRPr>
          </a:p>
        </p:txBody>
      </p:sp>
      <p:pic>
        <p:nvPicPr>
          <p:cNvPr id="3" name="Picture 1">
            <a:extLst>
              <a:ext uri="{FF2B5EF4-FFF2-40B4-BE49-F238E27FC236}">
                <a16:creationId xmlns:a16="http://schemas.microsoft.com/office/drawing/2014/main" id="{2649B82E-B2A2-2ACF-E75B-2120D6B158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74430" y="3147284"/>
            <a:ext cx="9886122" cy="1503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5544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56FAE50C-6948-BA07-2694-29CD27908A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7963" b="100000" l="1595" r="62477">
                        <a14:foregroundMark x1="56191" y1="88682" x2="59756" y2="85885"/>
                        <a14:foregroundMark x1="60038" y1="91345" x2="59006" y2="910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9676" r="36576"/>
          <a:stretch/>
        </p:blipFill>
        <p:spPr bwMode="auto">
          <a:xfrm>
            <a:off x="1371600" y="348643"/>
            <a:ext cx="9448800" cy="580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5574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D15D2A6-9C42-B808-0ED8-8CCF390556EB}"/>
              </a:ext>
            </a:extLst>
          </p:cNvPr>
          <p:cNvSpPr txBox="1"/>
          <p:nvPr/>
        </p:nvSpPr>
        <p:spPr>
          <a:xfrm>
            <a:off x="4857750" y="791465"/>
            <a:ext cx="2476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UTM Avo" panose="02040603050506020204" pitchFamily="18" charset="0"/>
              </a:rPr>
              <a:t>Sói</a:t>
            </a:r>
            <a:r>
              <a:rPr lang="en-US" sz="3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UTM Avo" panose="02040603050506020204" pitchFamily="18" charset="0"/>
              </a:rPr>
              <a:t>và</a:t>
            </a:r>
            <a:r>
              <a:rPr lang="en-US" sz="3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UTM Avo" panose="02040603050506020204" pitchFamily="18" charset="0"/>
              </a:rPr>
              <a:t>dê</a:t>
            </a:r>
            <a:endParaRPr lang="en-US" sz="36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457F5EE-4DC4-8F3C-595B-925B8FCD7D96}"/>
              </a:ext>
            </a:extLst>
          </p:cNvPr>
          <p:cNvSpPr txBox="1"/>
          <p:nvPr/>
        </p:nvSpPr>
        <p:spPr>
          <a:xfrm>
            <a:off x="802032" y="1840513"/>
            <a:ext cx="10587935" cy="3878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latin typeface="UTM Avo" panose="02040603050506020204" pitchFamily="18" charset="0"/>
              </a:rPr>
              <a:t>    </a:t>
            </a:r>
            <a:r>
              <a:rPr lang="en-US" sz="2800" dirty="0" err="1">
                <a:latin typeface="UTM Avo" panose="02040603050506020204" pitchFamily="18" charset="0"/>
              </a:rPr>
              <a:t>Dê</a:t>
            </a:r>
            <a:r>
              <a:rPr lang="en-US" sz="2800" dirty="0">
                <a:latin typeface="UTM Avo" panose="02040603050506020204" pitchFamily="18" charset="0"/>
              </a:rPr>
              <a:t> con </a:t>
            </a:r>
            <a:r>
              <a:rPr lang="en-US" sz="2800" dirty="0" err="1">
                <a:latin typeface="UTM Avo" panose="02040603050506020204" pitchFamily="18" charset="0"/>
              </a:rPr>
              <a:t>đang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gặm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cỏ</a:t>
            </a:r>
            <a:r>
              <a:rPr lang="en-US" sz="2800" dirty="0">
                <a:latin typeface="UTM Avo" panose="02040603050506020204" pitchFamily="18" charset="0"/>
              </a:rPr>
              <a:t>, </a:t>
            </a:r>
            <a:r>
              <a:rPr lang="en-US" sz="2800" dirty="0" err="1">
                <a:latin typeface="UTM Avo" panose="02040603050506020204" pitchFamily="18" charset="0"/>
              </a:rPr>
              <a:t>bỗng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thấy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sói</a:t>
            </a:r>
            <a:r>
              <a:rPr lang="en-US" sz="2800" dirty="0">
                <a:latin typeface="UTM Avo" panose="02040603050506020204" pitchFamily="18" charset="0"/>
              </a:rPr>
              <a:t> ở </a:t>
            </a:r>
            <a:r>
              <a:rPr lang="en-US" sz="2800" dirty="0" err="1">
                <a:latin typeface="UTM Avo" panose="02040603050506020204" pitchFamily="18" charset="0"/>
              </a:rPr>
              <a:t>ngay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trước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mặt</a:t>
            </a:r>
            <a:r>
              <a:rPr lang="en-US" sz="2800" dirty="0">
                <a:latin typeface="UTM Avo" panose="02040603050506020204" pitchFamily="18" charset="0"/>
              </a:rPr>
              <a:t>. </a:t>
            </a:r>
            <a:r>
              <a:rPr lang="en-US" sz="2800" dirty="0" err="1">
                <a:latin typeface="UTM Avo" panose="02040603050506020204" pitchFamily="18" charset="0"/>
              </a:rPr>
              <a:t>Dù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rất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sợ</a:t>
            </a:r>
            <a:r>
              <a:rPr lang="en-US" sz="2800" dirty="0">
                <a:latin typeface="UTM Avo" panose="02040603050506020204" pitchFamily="18" charset="0"/>
              </a:rPr>
              <a:t>, </a:t>
            </a:r>
            <a:r>
              <a:rPr lang="en-US" sz="2800" dirty="0" err="1">
                <a:latin typeface="UTM Avo" panose="02040603050506020204" pitchFamily="18" charset="0"/>
              </a:rPr>
              <a:t>dê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vẫn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bình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tĩnh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nói</a:t>
            </a:r>
            <a:r>
              <a:rPr lang="en-US" sz="2800" dirty="0">
                <a:latin typeface="UTM Avo" panose="02040603050506020204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latin typeface="UTM Avo" panose="02040603050506020204" pitchFamily="18" charset="0"/>
              </a:rPr>
              <a:t> - </a:t>
            </a:r>
            <a:r>
              <a:rPr lang="en-US" sz="2800" dirty="0" err="1">
                <a:latin typeface="UTM Avo" panose="02040603050506020204" pitchFamily="18" charset="0"/>
              </a:rPr>
              <a:t>Để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bác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ngon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miệng</a:t>
            </a:r>
            <a:r>
              <a:rPr lang="en-US" sz="2800" dirty="0">
                <a:latin typeface="UTM Avo" panose="02040603050506020204" pitchFamily="18" charset="0"/>
              </a:rPr>
              <a:t>, con </a:t>
            </a:r>
            <a:r>
              <a:rPr lang="en-US" sz="2800" dirty="0" err="1">
                <a:latin typeface="UTM Avo" panose="02040603050506020204" pitchFamily="18" charset="0"/>
              </a:rPr>
              <a:t>hát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tặng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bác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một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bài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nhé</a:t>
            </a:r>
            <a:r>
              <a:rPr lang="en-US" sz="2800" dirty="0">
                <a:latin typeface="UTM Avo" panose="02040603050506020204" pitchFamily="18" charset="0"/>
              </a:rPr>
              <a:t>?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latin typeface="UTM Avo" panose="02040603050506020204" pitchFamily="18" charset="0"/>
              </a:rPr>
              <a:t>    </a:t>
            </a:r>
            <a:r>
              <a:rPr lang="en-US" sz="2800" dirty="0" err="1">
                <a:latin typeface="UTM Avo" panose="02040603050506020204" pitchFamily="18" charset="0"/>
              </a:rPr>
              <a:t>Sói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đồng</a:t>
            </a:r>
            <a:r>
              <a:rPr lang="en-US" sz="2800" dirty="0">
                <a:latin typeface="UTM Avo" panose="02040603050506020204" pitchFamily="18" charset="0"/>
              </a:rPr>
              <a:t> ý. </a:t>
            </a:r>
            <a:r>
              <a:rPr lang="en-US" sz="2800" dirty="0" err="1">
                <a:latin typeface="UTM Avo" panose="02040603050506020204" pitchFamily="18" charset="0"/>
              </a:rPr>
              <a:t>Dê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bèn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lấy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hết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sức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hét</a:t>
            </a:r>
            <a:r>
              <a:rPr lang="en-US" sz="2800" dirty="0">
                <a:latin typeface="UTM Avo" panose="02040603050506020204" pitchFamily="18" charset="0"/>
              </a:rPr>
              <a:t>: “Be….be…”. </a:t>
            </a:r>
            <a:r>
              <a:rPr lang="en-US" sz="2800" dirty="0" err="1">
                <a:latin typeface="UTM Avo" panose="02040603050506020204" pitchFamily="18" charset="0"/>
              </a:rPr>
              <a:t>Ông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chủ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đang</a:t>
            </a:r>
            <a:r>
              <a:rPr lang="en-US" sz="2800" dirty="0">
                <a:latin typeface="UTM Avo" panose="02040603050506020204" pitchFamily="18" charset="0"/>
              </a:rPr>
              <a:t> ở </a:t>
            </a:r>
            <a:r>
              <a:rPr lang="en-US" sz="2800" dirty="0" err="1">
                <a:latin typeface="UTM Avo" panose="02040603050506020204" pitchFamily="18" charset="0"/>
              </a:rPr>
              <a:t>gần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đó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nghe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thấy</a:t>
            </a:r>
            <a:r>
              <a:rPr lang="en-US" sz="2800" dirty="0">
                <a:latin typeface="UTM Avo" panose="02040603050506020204" pitchFamily="18" charset="0"/>
              </a:rPr>
              <a:t>, </a:t>
            </a:r>
            <a:r>
              <a:rPr lang="en-US" sz="2800" dirty="0" err="1">
                <a:latin typeface="UTM Avo" panose="02040603050506020204" pitchFamily="18" charset="0"/>
              </a:rPr>
              <a:t>liền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vác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gậy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chạy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lại</a:t>
            </a:r>
            <a:r>
              <a:rPr lang="en-US" sz="2800" dirty="0">
                <a:latin typeface="UTM Avo" panose="02040603050506020204" pitchFamily="18" charset="0"/>
              </a:rPr>
              <a:t>, </a:t>
            </a:r>
            <a:r>
              <a:rPr lang="en-US" sz="2800" dirty="0" err="1">
                <a:latin typeface="UTM Avo" panose="02040603050506020204" pitchFamily="18" charset="0"/>
              </a:rPr>
              <a:t>nện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sói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một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trận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nên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thân</a:t>
            </a:r>
            <a:r>
              <a:rPr lang="en-US" sz="2800" dirty="0">
                <a:latin typeface="UTM Avo" panose="020406030505060202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23410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F7490D3-26AC-B235-8A31-71FC88092BFA}"/>
              </a:ext>
            </a:extLst>
          </p:cNvPr>
          <p:cNvSpPr txBox="1"/>
          <p:nvPr/>
        </p:nvSpPr>
        <p:spPr>
          <a:xfrm>
            <a:off x="4559300" y="587231"/>
            <a:ext cx="365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FF0000"/>
                </a:solidFill>
                <a:latin typeface="UTM Avo" panose="02040603050506020204" pitchFamily="18" charset="0"/>
              </a:rPr>
              <a:t>Sói</a:t>
            </a:r>
            <a:r>
              <a:rPr lang="en-US" sz="4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UTM Avo" panose="02040603050506020204" pitchFamily="18" charset="0"/>
              </a:rPr>
              <a:t>và</a:t>
            </a:r>
            <a:r>
              <a:rPr lang="en-US" sz="4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UTM Avo" panose="02040603050506020204" pitchFamily="18" charset="0"/>
              </a:rPr>
              <a:t>dê</a:t>
            </a:r>
            <a:endParaRPr lang="en-US" sz="48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99867A5-2432-8974-E742-763A8D49DEF2}"/>
              </a:ext>
            </a:extLst>
          </p:cNvPr>
          <p:cNvSpPr txBox="1"/>
          <p:nvPr/>
        </p:nvSpPr>
        <p:spPr>
          <a:xfrm>
            <a:off x="335721" y="1420314"/>
            <a:ext cx="11520557" cy="4789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800" dirty="0">
                <a:latin typeface="UTM Avo" panose="02040603050506020204" pitchFamily="18" charset="0"/>
              </a:rPr>
              <a:t>    </a:t>
            </a:r>
            <a:r>
              <a:rPr lang="en-US" sz="3200" dirty="0" err="1">
                <a:latin typeface="UTM Avo" panose="02040603050506020204" pitchFamily="18" charset="0"/>
              </a:rPr>
              <a:t>Dê</a:t>
            </a:r>
            <a:r>
              <a:rPr lang="en-US" sz="3200" dirty="0">
                <a:latin typeface="UTM Avo" panose="02040603050506020204" pitchFamily="18" charset="0"/>
              </a:rPr>
              <a:t> con </a:t>
            </a:r>
            <a:r>
              <a:rPr lang="en-US" sz="3200" dirty="0" err="1">
                <a:latin typeface="UTM Avo" panose="02040603050506020204" pitchFamily="18" charset="0"/>
              </a:rPr>
              <a:t>đang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gặm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cỏ</a:t>
            </a:r>
            <a:r>
              <a:rPr lang="en-US" sz="3200" dirty="0">
                <a:latin typeface="UTM Avo" panose="02040603050506020204" pitchFamily="18" charset="0"/>
              </a:rPr>
              <a:t>, </a:t>
            </a:r>
            <a:r>
              <a:rPr lang="en-US" sz="3200" dirty="0" err="1">
                <a:latin typeface="UTM Avo" panose="02040603050506020204" pitchFamily="18" charset="0"/>
              </a:rPr>
              <a:t>bỗng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thấy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sói</a:t>
            </a:r>
            <a:r>
              <a:rPr lang="en-US" sz="3200" dirty="0">
                <a:latin typeface="UTM Avo" panose="02040603050506020204" pitchFamily="18" charset="0"/>
              </a:rPr>
              <a:t> ở </a:t>
            </a:r>
            <a:r>
              <a:rPr lang="en-US" sz="3200" dirty="0" err="1">
                <a:latin typeface="UTM Avo" panose="02040603050506020204" pitchFamily="18" charset="0"/>
              </a:rPr>
              <a:t>ngay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trước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mặt</a:t>
            </a:r>
            <a:r>
              <a:rPr lang="en-US" sz="3200" dirty="0">
                <a:latin typeface="UTM Avo" panose="02040603050506020204" pitchFamily="18" charset="0"/>
              </a:rPr>
              <a:t>.  </a:t>
            </a:r>
            <a:r>
              <a:rPr lang="en-US" sz="3200" dirty="0" err="1">
                <a:latin typeface="UTM Avo" panose="02040603050506020204" pitchFamily="18" charset="0"/>
              </a:rPr>
              <a:t>Dù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rất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sợ</a:t>
            </a:r>
            <a:r>
              <a:rPr lang="en-US" sz="3200" dirty="0">
                <a:latin typeface="UTM Avo" panose="02040603050506020204" pitchFamily="18" charset="0"/>
              </a:rPr>
              <a:t>, </a:t>
            </a:r>
            <a:r>
              <a:rPr lang="en-US" sz="3200" dirty="0" err="1">
                <a:latin typeface="UTM Avo" panose="02040603050506020204" pitchFamily="18" charset="0"/>
              </a:rPr>
              <a:t>dê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vẫn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bình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tĩnh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nói</a:t>
            </a:r>
            <a:r>
              <a:rPr lang="en-US" sz="3200" dirty="0">
                <a:latin typeface="UTM Avo" panose="02040603050506020204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3200" dirty="0">
                <a:latin typeface="UTM Avo" panose="02040603050506020204" pitchFamily="18" charset="0"/>
              </a:rPr>
              <a:t> - </a:t>
            </a:r>
            <a:r>
              <a:rPr lang="en-US" sz="3200" dirty="0" err="1">
                <a:latin typeface="UTM Avo" panose="02040603050506020204" pitchFamily="18" charset="0"/>
              </a:rPr>
              <a:t>Để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bác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ngon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miệng</a:t>
            </a:r>
            <a:r>
              <a:rPr lang="en-US" sz="3200" dirty="0">
                <a:latin typeface="UTM Avo" panose="02040603050506020204" pitchFamily="18" charset="0"/>
              </a:rPr>
              <a:t>, con </a:t>
            </a:r>
            <a:r>
              <a:rPr lang="en-US" sz="3200" dirty="0" err="1">
                <a:latin typeface="UTM Avo" panose="02040603050506020204" pitchFamily="18" charset="0"/>
              </a:rPr>
              <a:t>hát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tặng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bác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một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bài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nhé</a:t>
            </a:r>
            <a:r>
              <a:rPr lang="en-US" sz="3200" dirty="0">
                <a:latin typeface="UTM Avo" panose="02040603050506020204" pitchFamily="18" charset="0"/>
              </a:rPr>
              <a:t>?</a:t>
            </a:r>
          </a:p>
          <a:p>
            <a:pPr algn="just">
              <a:lnSpc>
                <a:spcPct val="150000"/>
              </a:lnSpc>
            </a:pPr>
            <a:r>
              <a:rPr lang="en-US" sz="3200" dirty="0">
                <a:latin typeface="UTM Avo" panose="02040603050506020204" pitchFamily="18" charset="0"/>
              </a:rPr>
              <a:t>    </a:t>
            </a:r>
            <a:r>
              <a:rPr lang="en-US" sz="3200" dirty="0" err="1">
                <a:latin typeface="UTM Avo" panose="02040603050506020204" pitchFamily="18" charset="0"/>
              </a:rPr>
              <a:t>Sói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đồng</a:t>
            </a:r>
            <a:r>
              <a:rPr lang="en-US" sz="3200" dirty="0">
                <a:latin typeface="UTM Avo" panose="02040603050506020204" pitchFamily="18" charset="0"/>
              </a:rPr>
              <a:t> ý. </a:t>
            </a:r>
            <a:r>
              <a:rPr lang="en-US" sz="3200" dirty="0" err="1">
                <a:latin typeface="UTM Avo" panose="02040603050506020204" pitchFamily="18" charset="0"/>
              </a:rPr>
              <a:t>Dê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bèn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lấy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hết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sức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hét</a:t>
            </a:r>
            <a:r>
              <a:rPr lang="en-US" sz="3200" dirty="0">
                <a:latin typeface="UTM Avo" panose="02040603050506020204" pitchFamily="18" charset="0"/>
              </a:rPr>
              <a:t>: “ Be….be…”. </a:t>
            </a:r>
            <a:r>
              <a:rPr lang="en-US" sz="3200" dirty="0" err="1">
                <a:latin typeface="UTM Avo" panose="02040603050506020204" pitchFamily="18" charset="0"/>
              </a:rPr>
              <a:t>Ông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chủ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đang</a:t>
            </a:r>
            <a:r>
              <a:rPr lang="en-US" sz="3200" dirty="0">
                <a:latin typeface="UTM Avo" panose="02040603050506020204" pitchFamily="18" charset="0"/>
              </a:rPr>
              <a:t> ở </a:t>
            </a:r>
            <a:r>
              <a:rPr lang="en-US" sz="3200" dirty="0" err="1">
                <a:latin typeface="UTM Avo" panose="02040603050506020204" pitchFamily="18" charset="0"/>
              </a:rPr>
              <a:t>gần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đó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nghe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thấy</a:t>
            </a:r>
            <a:r>
              <a:rPr lang="en-US" sz="3200" dirty="0">
                <a:latin typeface="UTM Avo" panose="02040603050506020204" pitchFamily="18" charset="0"/>
              </a:rPr>
              <a:t>, </a:t>
            </a:r>
            <a:r>
              <a:rPr lang="en-US" sz="3200" dirty="0" err="1">
                <a:latin typeface="UTM Avo" panose="02040603050506020204" pitchFamily="18" charset="0"/>
              </a:rPr>
              <a:t>liền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vác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gậy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chạy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lại</a:t>
            </a:r>
            <a:r>
              <a:rPr lang="en-US" sz="3200" dirty="0">
                <a:latin typeface="UTM Avo" panose="02040603050506020204" pitchFamily="18" charset="0"/>
              </a:rPr>
              <a:t>, </a:t>
            </a:r>
            <a:r>
              <a:rPr lang="en-US" sz="3200" dirty="0" err="1">
                <a:latin typeface="UTM Avo" panose="02040603050506020204" pitchFamily="18" charset="0"/>
              </a:rPr>
              <a:t>nện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sói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một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trận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nên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thân</a:t>
            </a:r>
            <a:r>
              <a:rPr lang="en-US" sz="3200" dirty="0">
                <a:latin typeface="UTM Avo" panose="02040603050506020204" pitchFamily="18" charset="0"/>
              </a:rPr>
              <a:t>. </a:t>
            </a:r>
          </a:p>
        </p:txBody>
      </p:sp>
      <p:sp>
        <p:nvSpPr>
          <p:cNvPr id="4" name="6-Point Star 9">
            <a:extLst>
              <a:ext uri="{FF2B5EF4-FFF2-40B4-BE49-F238E27FC236}">
                <a16:creationId xmlns:a16="http://schemas.microsoft.com/office/drawing/2014/main" id="{E14668CE-F052-E974-3AE0-6CE7FF351FE2}"/>
              </a:ext>
            </a:extLst>
          </p:cNvPr>
          <p:cNvSpPr/>
          <p:nvPr/>
        </p:nvSpPr>
        <p:spPr>
          <a:xfrm>
            <a:off x="708026" y="1768646"/>
            <a:ext cx="407987" cy="415925"/>
          </a:xfrm>
          <a:prstGeom prst="star6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5" name="6-Point Star 10">
            <a:extLst>
              <a:ext uri="{FF2B5EF4-FFF2-40B4-BE49-F238E27FC236}">
                <a16:creationId xmlns:a16="http://schemas.microsoft.com/office/drawing/2014/main" id="{4ECA0BD4-29F2-7589-F622-7395849B6DE1}"/>
              </a:ext>
            </a:extLst>
          </p:cNvPr>
          <p:cNvSpPr/>
          <p:nvPr/>
        </p:nvSpPr>
        <p:spPr>
          <a:xfrm>
            <a:off x="1229740" y="2491133"/>
            <a:ext cx="407988" cy="415925"/>
          </a:xfrm>
          <a:prstGeom prst="star6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6" name="6-Point Star 11">
            <a:extLst>
              <a:ext uri="{FF2B5EF4-FFF2-40B4-BE49-F238E27FC236}">
                <a16:creationId xmlns:a16="http://schemas.microsoft.com/office/drawing/2014/main" id="{031C7771-BF3A-D10F-DE5B-E80F3B1764B5}"/>
              </a:ext>
            </a:extLst>
          </p:cNvPr>
          <p:cNvSpPr/>
          <p:nvPr/>
        </p:nvSpPr>
        <p:spPr>
          <a:xfrm>
            <a:off x="507208" y="3221037"/>
            <a:ext cx="388937" cy="415925"/>
          </a:xfrm>
          <a:prstGeom prst="star6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7" name="6-Point Star 12">
            <a:extLst>
              <a:ext uri="{FF2B5EF4-FFF2-40B4-BE49-F238E27FC236}">
                <a16:creationId xmlns:a16="http://schemas.microsoft.com/office/drawing/2014/main" id="{5ED0BCFD-7621-8113-D28A-BE52DEB4CDAE}"/>
              </a:ext>
            </a:extLst>
          </p:cNvPr>
          <p:cNvSpPr/>
          <p:nvPr/>
        </p:nvSpPr>
        <p:spPr>
          <a:xfrm>
            <a:off x="2970213" y="3911712"/>
            <a:ext cx="407987" cy="415925"/>
          </a:xfrm>
          <a:prstGeom prst="star6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8" name="6-Point Star 13">
            <a:extLst>
              <a:ext uri="{FF2B5EF4-FFF2-40B4-BE49-F238E27FC236}">
                <a16:creationId xmlns:a16="http://schemas.microsoft.com/office/drawing/2014/main" id="{2E495180-6C34-0A54-4FC3-0A5CAF403F5B}"/>
              </a:ext>
            </a:extLst>
          </p:cNvPr>
          <p:cNvSpPr/>
          <p:nvPr/>
        </p:nvSpPr>
        <p:spPr>
          <a:xfrm>
            <a:off x="507208" y="4012751"/>
            <a:ext cx="365926" cy="404061"/>
          </a:xfrm>
          <a:prstGeom prst="star6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9" name="6-Point Star 14">
            <a:extLst>
              <a:ext uri="{FF2B5EF4-FFF2-40B4-BE49-F238E27FC236}">
                <a16:creationId xmlns:a16="http://schemas.microsoft.com/office/drawing/2014/main" id="{1FFA91FE-A415-F301-16B8-C8C6A858CAD4}"/>
              </a:ext>
            </a:extLst>
          </p:cNvPr>
          <p:cNvSpPr/>
          <p:nvPr/>
        </p:nvSpPr>
        <p:spPr>
          <a:xfrm>
            <a:off x="10565034" y="3913798"/>
            <a:ext cx="407987" cy="415925"/>
          </a:xfrm>
          <a:prstGeom prst="star6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944503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322</Words>
  <Application>Microsoft Office PowerPoint</Application>
  <PresentationFormat>Widescreen</PresentationFormat>
  <Paragraphs>47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Aptos</vt:lpstr>
      <vt:lpstr>Aptos Display</vt:lpstr>
      <vt:lpstr>Arial</vt:lpstr>
      <vt:lpstr>Calibri</vt:lpstr>
      <vt:lpstr>UTM Avo</vt:lpstr>
      <vt:lpstr>思源黑体 CN Medium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DƯƠNG TỬ</dc:creator>
  <cp:lastModifiedBy>DƯƠNG TỬ</cp:lastModifiedBy>
  <cp:revision>1</cp:revision>
  <dcterms:created xsi:type="dcterms:W3CDTF">2026-01-26T02:51:40Z</dcterms:created>
  <dcterms:modified xsi:type="dcterms:W3CDTF">2026-01-26T02:54:43Z</dcterms:modified>
</cp:coreProperties>
</file>