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2" r:id="rId1"/>
  </p:sldMasterIdLst>
  <p:notesMasterIdLst>
    <p:notesMasterId r:id="rId22"/>
  </p:notesMasterIdLst>
  <p:sldIdLst>
    <p:sldId id="397" r:id="rId2"/>
    <p:sldId id="275" r:id="rId3"/>
    <p:sldId id="409" r:id="rId4"/>
    <p:sldId id="417" r:id="rId5"/>
    <p:sldId id="408" r:id="rId6"/>
    <p:sldId id="418" r:id="rId7"/>
    <p:sldId id="392" r:id="rId8"/>
    <p:sldId id="394" r:id="rId9"/>
    <p:sldId id="400" r:id="rId10"/>
    <p:sldId id="402" r:id="rId11"/>
    <p:sldId id="313" r:id="rId12"/>
    <p:sldId id="395" r:id="rId13"/>
    <p:sldId id="420" r:id="rId14"/>
    <p:sldId id="279" r:id="rId15"/>
    <p:sldId id="419" r:id="rId16"/>
    <p:sldId id="284" r:id="rId17"/>
    <p:sldId id="421" r:id="rId18"/>
    <p:sldId id="359" r:id="rId19"/>
    <p:sldId id="318" r:id="rId20"/>
    <p:sldId id="329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5FD0-0763-485E-99EA-6B42C74B1673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FEA2-D75B-408A-BD3F-2CE61BDB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4055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4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8" r:id="rId3"/>
    <p:sldLayoutId id="2147483729" r:id="rId4"/>
    <p:sldLayoutId id="2147483730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09875" y="1648606"/>
            <a:ext cx="6372257" cy="250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108: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0997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542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76418-19A7-4B40-B15C-3A2BC32C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b="357"/>
          <a:stretch/>
        </p:blipFill>
        <p:spPr>
          <a:xfrm>
            <a:off x="812324" y="1165734"/>
            <a:ext cx="10660661" cy="5710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70F823-2478-4043-8566-810E463DA880}"/>
              </a:ext>
            </a:extLst>
          </p:cNvPr>
          <p:cNvSpPr txBox="1"/>
          <p:nvPr/>
        </p:nvSpPr>
        <p:spPr>
          <a:xfrm>
            <a:off x="434484" y="454833"/>
            <a:ext cx="11592341" cy="69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53542-731C-4D9F-9627-5D9DA7F87976}"/>
              </a:ext>
            </a:extLst>
          </p:cNvPr>
          <p:cNvCxnSpPr>
            <a:cxnSpLocks/>
          </p:cNvCxnSpPr>
          <p:nvPr/>
        </p:nvCxnSpPr>
        <p:spPr>
          <a:xfrm flipV="1">
            <a:off x="7762508" y="2416629"/>
            <a:ext cx="1221835" cy="1486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63EBA-F286-45B7-9D29-C7E32DAF81F7}"/>
              </a:ext>
            </a:extLst>
          </p:cNvPr>
          <p:cNvCxnSpPr>
            <a:cxnSpLocks/>
          </p:cNvCxnSpPr>
          <p:nvPr/>
        </p:nvCxnSpPr>
        <p:spPr>
          <a:xfrm flipH="1">
            <a:off x="2006081" y="3140915"/>
            <a:ext cx="3075197" cy="761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7606F5-53B9-447F-A63C-138437665EC6}"/>
              </a:ext>
            </a:extLst>
          </p:cNvPr>
          <p:cNvCxnSpPr>
            <a:cxnSpLocks/>
          </p:cNvCxnSpPr>
          <p:nvPr/>
        </p:nvCxnSpPr>
        <p:spPr>
          <a:xfrm>
            <a:off x="3480318" y="1968759"/>
            <a:ext cx="1614196" cy="447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D313E9-AED2-45FD-B980-80E5D7B6DC98}"/>
              </a:ext>
            </a:extLst>
          </p:cNvPr>
          <p:cNvCxnSpPr>
            <a:cxnSpLocks/>
          </p:cNvCxnSpPr>
          <p:nvPr/>
        </p:nvCxnSpPr>
        <p:spPr>
          <a:xfrm flipV="1">
            <a:off x="6142655" y="5001203"/>
            <a:ext cx="405244" cy="625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A335DD-1FB0-4CB5-9C13-134B9F628C3C}"/>
              </a:ext>
            </a:extLst>
          </p:cNvPr>
          <p:cNvCxnSpPr>
            <a:cxnSpLocks/>
          </p:cNvCxnSpPr>
          <p:nvPr/>
        </p:nvCxnSpPr>
        <p:spPr>
          <a:xfrm flipH="1" flipV="1">
            <a:off x="7837715" y="1567542"/>
            <a:ext cx="1390261" cy="2413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096743" y="2103120"/>
            <a:ext cx="3140424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19649" y="2738493"/>
            <a:ext cx="2896938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47859" y="2060448"/>
            <a:ext cx="2809361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746008" y="2953159"/>
            <a:ext cx="2196068" cy="17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spc="600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êu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7071844" y="2908871"/>
            <a:ext cx="2196068" cy="17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spc="600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iu</a:t>
            </a:r>
            <a:endParaRPr lang="en-US" altLang="zh-CN" sz="9600" b="1" spc="600" noProof="0" dirty="0">
              <a:solidFill>
                <a:prstClr val="white"/>
              </a:solidFill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8" name="图片 1">
            <a:extLst>
              <a:ext uri="{FF2B5EF4-FFF2-40B4-BE49-F238E27FC236}">
                <a16:creationId xmlns:a16="http://schemas.microsoft.com/office/drawing/2014/main" id="{EA79C4FE-3135-4E55-A160-9E213FC1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5190" b="6070"/>
          <a:stretch/>
        </p:blipFill>
        <p:spPr>
          <a:xfrm>
            <a:off x="167951" y="344289"/>
            <a:ext cx="11799569" cy="1979480"/>
          </a:xfrm>
          <a:prstGeom prst="rect">
            <a:avLst/>
          </a:prstGeom>
        </p:spPr>
      </p:pic>
      <p:sp>
        <p:nvSpPr>
          <p:cNvPr id="39" name="文本框 7">
            <a:extLst>
              <a:ext uri="{FF2B5EF4-FFF2-40B4-BE49-F238E27FC236}">
                <a16:creationId xmlns:a16="http://schemas.microsoft.com/office/drawing/2014/main" id="{62BA7999-F841-4B92-AF45-DB63A965F00E}"/>
              </a:ext>
            </a:extLst>
          </p:cNvPr>
          <p:cNvSpPr txBox="1"/>
          <p:nvPr/>
        </p:nvSpPr>
        <p:spPr>
          <a:xfrm>
            <a:off x="2387934" y="976570"/>
            <a:ext cx="8570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Tìm tiếng ngoài bài có vần: </a:t>
            </a:r>
            <a:endParaRPr kumimoji="0" lang="zh-CN" altLang="en-US" sz="48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Avo"/>
              <a:ea typeface="汉仪跳跳体简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4382" y="2111186"/>
            <a:ext cx="319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408992" y="531845"/>
            <a:ext cx="11374015" cy="6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3C623-85C9-4880-BC5D-0B65DD63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251A1A-0AC0-4246-B88D-9F20D7850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1" b="-1764"/>
          <a:stretch/>
        </p:blipFill>
        <p:spPr>
          <a:xfrm>
            <a:off x="364013" y="1860048"/>
            <a:ext cx="11463974" cy="441707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31F142-C653-45D1-B6BD-084D1D898523}"/>
              </a:ext>
            </a:extLst>
          </p:cNvPr>
          <p:cNvSpPr txBox="1">
            <a:spLocks/>
          </p:cNvSpPr>
          <p:nvPr/>
        </p:nvSpPr>
        <p:spPr>
          <a:xfrm>
            <a:off x="3907971" y="1028347"/>
            <a:ext cx="4376058" cy="79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(1)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32" name="图片 1" descr="f9bb7a65055a321af5beddc3658db7db">
            <a:extLst>
              <a:ext uri="{FF2B5EF4-FFF2-40B4-BE49-F238E27FC236}">
                <a16:creationId xmlns:a16="http://schemas.microsoft.com/office/drawing/2014/main" id="{F24BE3A9-C4BD-4F7F-BC65-4FAD2C11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33" name="图片 1" descr="f9bb7a65055a321af5beddc3658db7db">
            <a:extLst>
              <a:ext uri="{FF2B5EF4-FFF2-40B4-BE49-F238E27FC236}">
                <a16:creationId xmlns:a16="http://schemas.microsoft.com/office/drawing/2014/main" id="{8F00C25D-FDDC-4FDA-83BB-DF6BAE40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34" y="4867543"/>
            <a:ext cx="2299537" cy="2052929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8B7AD7CC-18EF-4CA3-B016-67CAC507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10725002" y="436096"/>
            <a:ext cx="1414199" cy="1163063"/>
          </a:xfrm>
          <a:prstGeom prst="rect">
            <a:avLst/>
          </a:prstGeom>
        </p:spPr>
      </p:pic>
      <p:pic>
        <p:nvPicPr>
          <p:cNvPr id="35" name="图片 42">
            <a:extLst>
              <a:ext uri="{FF2B5EF4-FFF2-40B4-BE49-F238E27FC236}">
                <a16:creationId xmlns:a16="http://schemas.microsoft.com/office/drawing/2014/main" id="{A8006563-93BE-48AC-8CA6-B330B8968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D430BA1-DDB8-4F08-BF63-840464052737}"/>
              </a:ext>
            </a:extLst>
          </p:cNvPr>
          <p:cNvSpPr/>
          <p:nvPr/>
        </p:nvSpPr>
        <p:spPr>
          <a:xfrm>
            <a:off x="780769" y="1920829"/>
            <a:ext cx="210769" cy="268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45DDC9-E8CA-44A9-B8C1-D569F0D0DCBE}"/>
              </a:ext>
            </a:extLst>
          </p:cNvPr>
          <p:cNvSpPr/>
          <p:nvPr/>
        </p:nvSpPr>
        <p:spPr>
          <a:xfrm>
            <a:off x="262365" y="2510361"/>
            <a:ext cx="270588" cy="242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B54DC33-E278-4FB6-9517-1830DABE437E}"/>
              </a:ext>
            </a:extLst>
          </p:cNvPr>
          <p:cNvSpPr/>
          <p:nvPr/>
        </p:nvSpPr>
        <p:spPr>
          <a:xfrm>
            <a:off x="7514762" y="2550622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AF39B4-D9BF-43D4-BC99-153DDC41F299}"/>
              </a:ext>
            </a:extLst>
          </p:cNvPr>
          <p:cNvSpPr/>
          <p:nvPr/>
        </p:nvSpPr>
        <p:spPr>
          <a:xfrm>
            <a:off x="2952429" y="3182504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20DC71-60D4-4C00-8C25-A23D535EA674}"/>
              </a:ext>
            </a:extLst>
          </p:cNvPr>
          <p:cNvSpPr/>
          <p:nvPr/>
        </p:nvSpPr>
        <p:spPr>
          <a:xfrm>
            <a:off x="10170206" y="3178220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379D95-7A0C-4AEE-AAD8-FF0E8C03107F}"/>
              </a:ext>
            </a:extLst>
          </p:cNvPr>
          <p:cNvSpPr/>
          <p:nvPr/>
        </p:nvSpPr>
        <p:spPr>
          <a:xfrm>
            <a:off x="4135671" y="3814348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6D06622-4067-4EA9-9791-35E36939B208}"/>
              </a:ext>
            </a:extLst>
          </p:cNvPr>
          <p:cNvSpPr/>
          <p:nvPr/>
        </p:nvSpPr>
        <p:spPr>
          <a:xfrm>
            <a:off x="9959436" y="3783274"/>
            <a:ext cx="210770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8D5CA44-50B9-4649-B342-1F3DE59C0040}"/>
              </a:ext>
            </a:extLst>
          </p:cNvPr>
          <p:cNvSpPr/>
          <p:nvPr/>
        </p:nvSpPr>
        <p:spPr>
          <a:xfrm>
            <a:off x="2601191" y="4394631"/>
            <a:ext cx="234564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294E65-48AA-43DC-B4FD-FA9209A97604}"/>
              </a:ext>
            </a:extLst>
          </p:cNvPr>
          <p:cNvSpPr/>
          <p:nvPr/>
        </p:nvSpPr>
        <p:spPr>
          <a:xfrm>
            <a:off x="6737053" y="4394630"/>
            <a:ext cx="234563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923794-6883-43A2-BA41-C1ACB73E5672}"/>
              </a:ext>
            </a:extLst>
          </p:cNvPr>
          <p:cNvGrpSpPr/>
          <p:nvPr/>
        </p:nvGrpSpPr>
        <p:grpSpPr>
          <a:xfrm>
            <a:off x="3801452" y="488967"/>
            <a:ext cx="3592286" cy="509451"/>
            <a:chOff x="4000467" y="260140"/>
            <a:chExt cx="3232530" cy="846266"/>
          </a:xfrm>
          <a:noFill/>
        </p:grpSpPr>
        <p:sp>
          <p:nvSpPr>
            <p:cNvPr id="46" name="Rounded Rectangle 19">
              <a:extLst>
                <a:ext uri="{FF2B5EF4-FFF2-40B4-BE49-F238E27FC236}">
                  <a16:creationId xmlns:a16="http://schemas.microsoft.com/office/drawing/2014/main" id="{53691376-1705-42E0-8366-8D7962E99299}"/>
                </a:ext>
              </a:extLst>
            </p:cNvPr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47" name="图片 7">
              <a:extLst>
                <a:ext uri="{FF2B5EF4-FFF2-40B4-BE49-F238E27FC236}">
                  <a16:creationId xmlns:a16="http://schemas.microsoft.com/office/drawing/2014/main" id="{9D265E33-97F8-4788-8323-2F13D7E4B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4170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2F18E-BC95-4806-A7BA-AF6C1E12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15EF6-EF30-4E6C-ADEE-A9013A464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79378-23FA-49C2-877F-7155BB83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1420"/>
          <a:stretch/>
        </p:blipFill>
        <p:spPr>
          <a:xfrm>
            <a:off x="259091" y="1587073"/>
            <a:ext cx="11335656" cy="33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70767FD4-96D8-4304-9BC9-7499F762B60B}"/>
              </a:ext>
            </a:extLst>
          </p:cNvPr>
          <p:cNvSpPr txBox="1"/>
          <p:nvPr/>
        </p:nvSpPr>
        <p:spPr>
          <a:xfrm>
            <a:off x="3762918" y="3055611"/>
            <a:ext cx="4791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>
                <a:ln w="28575">
                  <a:solidFill>
                    <a:srgbClr val="70AD47">
                      <a:lumMod val="75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inpin heiti" charset="-122"/>
              </a:rPr>
              <a:t>TẬP VIẾT</a:t>
            </a:r>
            <a:endParaRPr kumimoji="0" lang="en-US" altLang="zh-CN" sz="8000" b="1" i="0" u="none" strike="noStrike" kern="1200" cap="none" spc="0" normalizeH="0" baseline="0" noProof="0" dirty="0">
              <a:ln w="28575">
                <a:solidFill>
                  <a:srgbClr val="70AD47">
                    <a:lumMod val="75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28323-EBE7-4819-AE42-B12ADDE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2110466"/>
            <a:ext cx="11988800" cy="2046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02D31-2512-46A7-8583-DA17F897E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11" y="486974"/>
            <a:ext cx="2715436" cy="17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2">
            <a:extLst>
              <a:ext uri="{FF2B5EF4-FFF2-40B4-BE49-F238E27FC236}">
                <a16:creationId xmlns:a16="http://schemas.microsoft.com/office/drawing/2014/main" id="{C3475874-1E4C-49D6-869F-2AEEBFD87ECE}"/>
              </a:ext>
            </a:extLst>
          </p:cNvPr>
          <p:cNvSpPr txBox="1"/>
          <p:nvPr/>
        </p:nvSpPr>
        <p:spPr>
          <a:xfrm rot="21160172">
            <a:off x="1899727" y="1634263"/>
            <a:ext cx="85688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Bài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108: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êu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–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iu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</a:t>
            </a:r>
            <a:endParaRPr lang="zh-CN" altLang="en-US" sz="80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FF0000"/>
              </a:solidFill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672" y="2136157"/>
            <a:ext cx="3167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7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6E4AC243-4406-4460-903D-838427116C90}"/>
              </a:ext>
            </a:extLst>
          </p:cNvPr>
          <p:cNvSpPr/>
          <p:nvPr/>
        </p:nvSpPr>
        <p:spPr>
          <a:xfrm flipV="1">
            <a:off x="2457995" y="523102"/>
            <a:ext cx="7276010" cy="797442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27A78E5E-5BD4-4C3D-B555-4D871D2A713D}"/>
              </a:ext>
            </a:extLst>
          </p:cNvPr>
          <p:cNvGrpSpPr/>
          <p:nvPr/>
        </p:nvGrpSpPr>
        <p:grpSpPr>
          <a:xfrm>
            <a:off x="2915639" y="549228"/>
            <a:ext cx="6453051" cy="641950"/>
            <a:chOff x="3802275" y="8482"/>
            <a:chExt cx="4589917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42F5946-5235-4FB0-AD5D-F7F2BDB65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664D6C-2BC8-43E4-B57B-027680BA1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62F3B9-C9AF-4DCA-9C3F-479F3F3F2515}"/>
              </a:ext>
            </a:extLst>
          </p:cNvPr>
          <p:cNvSpPr txBox="1"/>
          <p:nvPr/>
        </p:nvSpPr>
        <p:spPr>
          <a:xfrm>
            <a:off x="4457875" y="542386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23C17-F51E-43EE-8ADA-E77439D8FB68}"/>
              </a:ext>
            </a:extLst>
          </p:cNvPr>
          <p:cNvSpPr txBox="1"/>
          <p:nvPr/>
        </p:nvSpPr>
        <p:spPr>
          <a:xfrm>
            <a:off x="3656106" y="5530207"/>
            <a:ext cx="4879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sếu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058C2-1844-4976-9FA0-3108E33569F4}"/>
              </a:ext>
            </a:extLst>
          </p:cNvPr>
          <p:cNvSpPr/>
          <p:nvPr/>
        </p:nvSpPr>
        <p:spPr>
          <a:xfrm>
            <a:off x="6456857" y="5525858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809AC-50E5-4079-9421-15DA5D08C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78"/>
          <a:stretch/>
        </p:blipFill>
        <p:spPr>
          <a:xfrm>
            <a:off x="2160310" y="1315511"/>
            <a:ext cx="8143551" cy="42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860024" y="800309"/>
            <a:ext cx="6322664" cy="399562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s</a:t>
              </a: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ếu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s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ếu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640112" y="5171283"/>
            <a:ext cx="4911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con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ếu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6E4AC243-4406-4460-903D-838427116C90}"/>
              </a:ext>
            </a:extLst>
          </p:cNvPr>
          <p:cNvSpPr/>
          <p:nvPr/>
        </p:nvSpPr>
        <p:spPr>
          <a:xfrm flipV="1">
            <a:off x="2501337" y="434549"/>
            <a:ext cx="7208519" cy="868373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27A78E5E-5BD4-4C3D-B555-4D871D2A713D}"/>
              </a:ext>
            </a:extLst>
          </p:cNvPr>
          <p:cNvGrpSpPr/>
          <p:nvPr/>
        </p:nvGrpSpPr>
        <p:grpSpPr>
          <a:xfrm>
            <a:off x="2958982" y="460676"/>
            <a:ext cx="6393194" cy="699050"/>
            <a:chOff x="3802275" y="8482"/>
            <a:chExt cx="4589917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42F5946-5235-4FB0-AD5D-F7F2BDB65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664D6C-2BC8-43E4-B57B-027680BA1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62F3B9-C9AF-4DCA-9C3F-479F3F3F2515}"/>
              </a:ext>
            </a:extLst>
          </p:cNvPr>
          <p:cNvSpPr txBox="1"/>
          <p:nvPr/>
        </p:nvSpPr>
        <p:spPr>
          <a:xfrm>
            <a:off x="4501218" y="453833"/>
            <a:ext cx="351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23C17-F51E-43EE-8ADA-E77439D8FB68}"/>
              </a:ext>
            </a:extLst>
          </p:cNvPr>
          <p:cNvSpPr txBox="1"/>
          <p:nvPr/>
        </p:nvSpPr>
        <p:spPr>
          <a:xfrm>
            <a:off x="4457875" y="5582252"/>
            <a:ext cx="4879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rìu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058C2-1844-4976-9FA0-3108E33569F4}"/>
              </a:ext>
            </a:extLst>
          </p:cNvPr>
          <p:cNvSpPr/>
          <p:nvPr/>
        </p:nvSpPr>
        <p:spPr>
          <a:xfrm>
            <a:off x="6810684" y="5585625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C97362-9BF5-4FE2-995A-F109600CF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31"/>
          <a:stretch/>
        </p:blipFill>
        <p:spPr>
          <a:xfrm>
            <a:off x="2902857" y="1449861"/>
            <a:ext cx="6386285" cy="40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860024" y="800309"/>
            <a:ext cx="6322664" cy="399562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r</a:t>
              </a: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ìu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8000"/>
                  </a:solidFill>
                  <a:latin typeface="UTM Avo" panose="02040603050506020204" pitchFamily="18" charset="0"/>
                  <a:sym typeface="Arial"/>
                </a:rPr>
                <a:t>r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iu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998958" y="5105970"/>
            <a:ext cx="4407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cái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8000" b="1" dirty="0">
                <a:latin typeface="UTM Avo" panose="02040603050506020204" pitchFamily="18" charset="0"/>
              </a:rPr>
              <a:t>r</a:t>
            </a: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336155" y="108260"/>
            <a:ext cx="7276010" cy="587525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747634" y="136105"/>
            <a:ext cx="6453051" cy="509647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289870" y="54774"/>
            <a:ext cx="340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373" y="4543592"/>
            <a:ext cx="487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sếu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0801" y="4543592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09EF6-252F-4649-9F43-3BCDBB253C66}"/>
              </a:ext>
            </a:extLst>
          </p:cNvPr>
          <p:cNvSpPr txBox="1"/>
          <p:nvPr/>
        </p:nvSpPr>
        <p:spPr>
          <a:xfrm>
            <a:off x="7213332" y="4543591"/>
            <a:ext cx="448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cái rìu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730E9-34BF-4D9A-B093-F71657729435}"/>
              </a:ext>
            </a:extLst>
          </p:cNvPr>
          <p:cNvSpPr/>
          <p:nvPr/>
        </p:nvSpPr>
        <p:spPr>
          <a:xfrm>
            <a:off x="9342866" y="4575595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0CA8A-4008-40A8-BD54-FC30F0B2FD53}"/>
              </a:ext>
            </a:extLst>
          </p:cNvPr>
          <p:cNvSpPr/>
          <p:nvPr/>
        </p:nvSpPr>
        <p:spPr>
          <a:xfrm>
            <a:off x="3600956" y="5465617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2D01B-D343-4784-833B-A3CA5DB1CF13}"/>
              </a:ext>
            </a:extLst>
          </p:cNvPr>
          <p:cNvSpPr/>
          <p:nvPr/>
        </p:nvSpPr>
        <p:spPr>
          <a:xfrm>
            <a:off x="9305028" y="5474948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F1CAC3-DD2E-4967-B459-E3646E1E3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78"/>
          <a:stretch/>
        </p:blipFill>
        <p:spPr>
          <a:xfrm>
            <a:off x="896995" y="1061505"/>
            <a:ext cx="5060203" cy="3514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AAFE8-709E-4442-844E-38C8D2A8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420" y="1036093"/>
            <a:ext cx="4481973" cy="35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1" y="1516082"/>
            <a:ext cx="505011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420774" cy="728588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36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7729" y="2442906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6009" y="2395806"/>
            <a:ext cx="430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con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s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ếu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7729" y="4227212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6009" y="4227212"/>
            <a:ext cx="389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cái </a:t>
            </a: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r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5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0CDE4B-3414-4533-8FB0-87A484D718EB}"/>
              </a:ext>
            </a:extLst>
          </p:cNvPr>
          <p:cNvSpPr txBox="1"/>
          <p:nvPr/>
        </p:nvSpPr>
        <p:spPr>
          <a:xfrm>
            <a:off x="367156" y="401825"/>
            <a:ext cx="11592341" cy="69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Ghép chữ với hình cho đúng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68501-07A6-4FAF-B679-943CCB0BD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b="357"/>
          <a:stretch/>
        </p:blipFill>
        <p:spPr>
          <a:xfrm>
            <a:off x="1433490" y="1094308"/>
            <a:ext cx="9459671" cy="5858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E6456-ECC8-4598-A865-D8EF4E535375}"/>
              </a:ext>
            </a:extLst>
          </p:cNvPr>
          <p:cNvSpPr txBox="1"/>
          <p:nvPr/>
        </p:nvSpPr>
        <p:spPr>
          <a:xfrm>
            <a:off x="434484" y="401825"/>
            <a:ext cx="11592341" cy="677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124</Words>
  <Application>Microsoft Office PowerPoint</Application>
  <PresentationFormat>Widescreen</PresentationFormat>
  <Paragraphs>52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UTM Avo</vt:lpstr>
      <vt:lpstr>Arial</vt:lpstr>
      <vt:lpstr>Calibri</vt:lpstr>
      <vt:lpstr>zihun35hao-jindianyahei</vt:lpstr>
      <vt:lpstr>inpin heiti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124</cp:revision>
  <dcterms:created xsi:type="dcterms:W3CDTF">2021-11-01T08:16:43Z</dcterms:created>
  <dcterms:modified xsi:type="dcterms:W3CDTF">2026-01-26T03:48:42Z</dcterms:modified>
</cp:coreProperties>
</file>